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7"/>
  </p:notesMasterIdLst>
  <p:handoutMasterIdLst>
    <p:handoutMasterId r:id="rId8"/>
  </p:handoutMasterIdLst>
  <p:sldIdLst>
    <p:sldId id="259" r:id="rId2"/>
    <p:sldId id="263" r:id="rId3"/>
    <p:sldId id="265" r:id="rId4"/>
    <p:sldId id="264" r:id="rId5"/>
    <p:sldId id="262" r:id="rId6"/>
  </p:sldIdLst>
  <p:sldSz cx="12192000" cy="6858000"/>
  <p:notesSz cx="6858000" cy="9144000"/>
  <p:custDataLst>
    <p:tags r:id="rId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88924" autoAdjust="0"/>
  </p:normalViewPr>
  <p:slideViewPr>
    <p:cSldViewPr showGuides="1">
      <p:cViewPr varScale="1">
        <p:scale>
          <a:sx n="72" d="100"/>
          <a:sy n="72" d="100"/>
        </p:scale>
        <p:origin x="96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36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169D944-B235-4A18-8468-F72DA3026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4C7A2D-010D-46B7-BC21-84345EF1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C988-F826-4199-93E0-990979D07241}" type="datetimeFigureOut">
              <a:rPr lang="en-US" sz="1050" smtClean="0"/>
              <a:t>4/4/2020</a:t>
            </a:fld>
            <a:endParaRPr lang="en-US" sz="105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4E0068-B04C-477B-ABD0-1DD282EA9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14DEEC-7294-4A17-A757-7D7775475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42132" y="8685213"/>
            <a:ext cx="8312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7427-D988-4710-9E92-F0F4D82A7875}" type="slidenum">
              <a:rPr lang="en-US" sz="1050" smtClean="0"/>
              <a:t>‹#›</a:t>
            </a:fld>
            <a:endParaRPr lang="en-US" sz="105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40B98E9-B740-4576-821F-8CC166C9A0D4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2D5BF00-27A4-4E58-8D4D-8B2B679691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CFA0EA-43B2-4DFE-98B3-A17A4443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3F48698-E339-4250-BF70-2E5F74DA8B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C594200-4E66-410C-9C38-6C3D75741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0BFE9B-59D7-4D7B-91E3-C3EBA7E7F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94DAC2-B718-4020-ACA1-77492710F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9A2910-C579-491F-A664-D864FCD3C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35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8E02222F-50E1-4509-B887-94F5B68096E1}" type="datetimeFigureOut">
              <a:rPr lang="sv-SE" smtClean="0"/>
              <a:pPr/>
              <a:t>2020-04-04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021583" y="8685213"/>
            <a:ext cx="73875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65F7381-3F52-47E1-AECF-CE0731E8E104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E01E7E-1F03-4FE8-90AA-F84AD63C0B62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A58F15F-A7E3-47DE-BEAB-A4476B068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9E4AC6C-C984-4B64-9031-15ED8DC8F1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4443661-978B-47CF-AC9B-F61AA82B9A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4CABAFB-F3C9-433D-9246-4883CCBB3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97A2E06-2631-4CC3-A486-F077448CF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0E8ADC2-E280-415F-AFF6-FF70E83ED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2836AF2-711E-487E-A6FE-592C33FF8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F7381-3F52-47E1-AECF-CE0731E8E104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28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3129C41-1ACD-4F45-A117-8CF52CAE4966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6B9113C7-5AFF-4490-8CE9-7AF3E281A2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AA1BF84F-7041-4DE5-8112-C4B3F6CAD1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625D7C-25BD-49D1-A032-420226C30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DC3652A-54D6-41CD-85EB-41C032A6D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42685B0-1672-4DB5-A7FA-FA4317E2A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EF522C-ACE7-4BC6-91D5-72B22408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70EC70-B7E7-444B-BA88-60111334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EAF1189-91AA-434F-9819-108829F9F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D5463D-0AF8-4EC1-92FE-A880DE46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060575"/>
            <a:ext cx="5184775" cy="378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060575"/>
            <a:ext cx="5184775" cy="378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060574"/>
            <a:ext cx="5184775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060574"/>
            <a:ext cx="5184775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440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897845"/>
            <a:ext cx="5184774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541721"/>
            <a:ext cx="5184774" cy="351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362" y="1897845"/>
            <a:ext cx="5184775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2" y="2541721"/>
            <a:ext cx="5184775" cy="351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2946D6-9E88-40BE-AF80-752A60FB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F6BEE4-311E-4CA9-AA87-9505E666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E08D14-4332-4965-90F2-8E9F3E5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1" pos="3613" userDrawn="1">
          <p15:clr>
            <a:srgbClr val="FBAE40"/>
          </p15:clr>
        </p15:guide>
        <p15:guide id="12" pos="40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E964F732-D2E5-44DC-8757-BD839AFB7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81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1F6DF-E3E9-4B16-A020-57094DB7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0436-E61A-4EFA-A670-0F86E3AE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D0BA-7E79-4D5D-AA32-66564AF5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575"/>
            <a:ext cx="6769099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6" y="1268414"/>
            <a:ext cx="3744912" cy="4789486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628775"/>
            <a:ext cx="6769100" cy="292388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CC6BD74-F2F2-4918-98B7-E3BDC0CB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6769099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575"/>
            <a:ext cx="5005386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060574"/>
            <a:ext cx="5545139" cy="3997326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628775"/>
            <a:ext cx="11090275" cy="292388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7B53CDC-52EC-4ABA-A538-E85C9951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8965ED0-5BA5-4867-9D18-CAFFA732C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28663"/>
            <a:ext cx="12192000" cy="5832685"/>
          </a:xfrm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72726A9D-952D-4BC8-A36B-E6325236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525484"/>
            <a:ext cx="11090274" cy="55399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21" name="Frihandsfigur: Form 15">
            <a:extLst>
              <a:ext uri="{FF2B5EF4-FFF2-40B4-BE49-F238E27FC236}">
                <a16:creationId xmlns:a16="http://schemas.microsoft.com/office/drawing/2014/main" id="{C6054EB1-6E35-4193-95BF-E7F4DFB67847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0898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add closing phrase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29748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closing phrase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565D1EAD-EB7E-4B8E-9959-9040364291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75298E7B-C594-4DDC-BBB4-0EA92FD12E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6E275C0-4614-48D7-A803-A053A5993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43B6D6D-C42F-465C-8ED5-A6E7C4EBB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32F4BCB1-B46E-407A-9599-1DE1D4110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598C792E-67F4-473B-BFAF-4DE94CF5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A23AF8F5-EC32-4447-B772-EA2BB44C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1E0084E-CB6A-4610-AFE1-B41E84F06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0A221073-DDCB-48BF-BD29-9974D34B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2E47CC-254C-41EF-A3FE-EC34B7B1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32D215-34B1-4BCC-A9B4-9321CFF2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37B83A-4C07-4C63-85DD-62107124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7504202C-3D37-41B1-A35C-298D1080C9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968C4B4F-7E3E-4DCA-8FD2-149635B3CE5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77197D01-165D-418F-8C88-60BDB0F36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2D5EAA0-3B4C-44F2-A49A-4E6C7C35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EF593979-9CB2-4C0D-BBAD-F62774E16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70BEC5D-925F-44F8-A961-4DF2ECD83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70F3EC5-9D37-44B2-A56B-C9FFF7E5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F424640-F30B-48F3-9263-A4502ADA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85C79C4-3CAA-45D0-8C35-CFC40628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8EF3F-B8CE-48F0-951C-AEE64C7258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A66C7D-B3B0-4D56-A84E-1B301E205C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09BDBC-E2C3-4DDE-B6AC-72AFFC6AA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254E-760F-46D3-A66A-FF103AF4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3FEB1-28A8-43DC-8CFE-6508DD84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F2BC-EE51-488D-B7B5-7DBAB407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33A5-04BF-45DB-B07E-3A17993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612D-2E11-4653-9FD6-19BAE0D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D3EFA-53A8-4493-9E7C-79FB77973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68413"/>
            <a:ext cx="2628900" cy="4789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8A70-91EB-438C-9C08-389DAF83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1268413"/>
            <a:ext cx="8021637" cy="4789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C9C-FEA3-4301-9970-0627BAF2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D984-B50F-44A7-8BAA-E95633AA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EDF-A405-454D-9CAE-7014FE1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7C62954C-88E3-4E4D-B9FD-B7661860E9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AA84D414-2A50-4C3E-94F0-111672F2DB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14CF157-97FC-4768-9A33-DB8CF5F87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5B98D65-1ABF-481F-A75E-04CC8D3A4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9565706-EA65-4499-9C63-4987397CA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7EE7011-CB5E-4946-9879-897643C57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4FF3FDC-1D0F-4DD8-9CAA-9F1F894AC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009415C-1F3A-4A22-AF4D-223EBF33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E15B85-4D4D-42ED-BFA4-E5A9F162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1F83F-76FA-4728-9870-AF430D95D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204503-3D55-4DF0-A410-DD0B87CE66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D8002C-AEE9-4859-A0C5-5FED69A3CD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1891DD04-546D-4846-AC63-BBA584E2AA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ECC5D20D-8D3C-4DAE-8DCE-724C258336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874156E-BA7C-4585-9840-CAD5E2F2A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941857F-39C5-402C-A69F-72D4C3923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13008E1-0248-44D8-86BE-198D0E0EE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93C44CA-FDF2-4A93-B337-F204996D5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B726D71-2B78-488A-A266-92FDABE8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A9E46A2-4A21-405A-B137-A7DDF8BA8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4414A5AB-E5DE-4C8B-B011-B4AB3052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A124D-81C6-491E-8928-7A62C2F98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E109D8-2540-4E0D-A159-97223F4C0B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067F8-20F2-41A6-A742-2F60E6EDD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848"/>
            <a:ext cx="11090274" cy="3997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9E9B7-F121-4725-A71A-281B45D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5409-220E-4AEA-874E-9F9B75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786B-67DA-4E52-ABCC-5AC865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848"/>
            <a:ext cx="11090274" cy="3997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32898D-DBA5-4872-96E1-24994EE37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01593-57F4-4F93-A574-C2DEBB93DA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3EBC9F-FF99-40B6-9397-B968624184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AF97A-121A-4AF0-8E84-1686C7334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5206E-31D0-4C84-A1D6-E0491F3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8947BA-D4E2-418E-A2E4-119B7D2A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A3C779-6E89-495A-A066-D1F404C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+mn-lt"/>
              </a:defRPr>
            </a:lvl1pPr>
          </a:lstStyle>
          <a:p>
            <a:pPr lvl="0"/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41FFD-2DE9-4D35-84B1-46006E1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06A202-68D8-44FC-B0DD-3D61AA5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B7370-E20D-4EA7-81A1-D44A8AC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FFFFFF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B9E836-07E7-44BC-BDDB-F556025C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F0EE0D-16AE-4BB6-BA6C-984F21A2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57A166-9AEB-4B2B-963C-DD495AF6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7EF77-A727-4568-B5DC-A34A9CEE0670}"/>
              </a:ext>
            </a:extLst>
          </p:cNvPr>
          <p:cNvSpPr/>
          <p:nvPr/>
        </p:nvSpPr>
        <p:spPr bwMode="gray">
          <a:xfrm>
            <a:off x="0" y="6597650"/>
            <a:ext cx="12192000" cy="260350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758EB-B969-4E8E-A6DB-53FBBB64F4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196975"/>
            <a:ext cx="1109027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E4A6-D057-4E55-817D-EA89E61F8D2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4" y="2060848"/>
            <a:ext cx="11090274" cy="3997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2E87-2268-41FC-8B5C-7F2F29FA1C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CA7F-36FA-4091-AE31-3B4A6E57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38CD-8504-4557-B793-9202730D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03296" y="6665884"/>
            <a:ext cx="144270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ktangel 14">
            <a:extLst>
              <a:ext uri="{FF2B5EF4-FFF2-40B4-BE49-F238E27FC236}">
                <a16:creationId xmlns:a16="http://schemas.microsoft.com/office/drawing/2014/main" id="{AE2D0A8D-9006-4B1F-9ADC-3F6E830F3901}"/>
              </a:ext>
            </a:extLst>
          </p:cNvPr>
          <p:cNvSpPr/>
          <p:nvPr/>
        </p:nvSpPr>
        <p:spPr>
          <a:xfrm>
            <a:off x="0" y="0"/>
            <a:ext cx="12192000" cy="692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DC86FD3-2347-4335-8E2A-220A3E5ABAF7}"/>
              </a:ext>
            </a:extLst>
          </p:cNvPr>
          <p:cNvGrpSpPr>
            <a:grpSpLocks noChangeAspect="1"/>
          </p:cNvGrpSpPr>
          <p:nvPr/>
        </p:nvGrpSpPr>
        <p:grpSpPr>
          <a:xfrm>
            <a:off x="517409" y="265590"/>
            <a:ext cx="1592262" cy="223838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FD0AFC6-F30C-4B2D-9CAC-3898F71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DD94C1-CE64-4FA7-AA48-675741C1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C210E19-FEA0-458A-8BB3-3D050C8D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4354C6F-8977-45E8-ACEB-3609AA3C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4F61A00-D14A-4B1E-AA2F-A4238E6A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41D061A-9FAC-4A2B-8CAF-9CF42D8C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A32660A-3992-4EC4-8AA5-32DFEF0A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89836005-57A3-467F-9D5D-43253F5A5C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51784" y="6665884"/>
            <a:ext cx="22682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/>
          <a:p>
            <a:pPr algn="r"/>
            <a:r>
              <a:rPr lang="en-US" sz="800" baseline="0" noProof="1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rPr>
              <a:t>© 2018 Copyright Veoneer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0144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438" indent="-198438" algn="l" defTabSz="914400" rtl="0" eaLnBrk="1" latinLnBrk="0" hangingPunct="1">
        <a:lnSpc>
          <a:spcPct val="9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19075" algn="l" defTabSz="914400" rtl="0" eaLnBrk="1" latinLnBrk="0" hangingPunct="1">
        <a:lnSpc>
          <a:spcPct val="95000"/>
        </a:lnSpc>
        <a:spcBef>
          <a:spcPts val="600"/>
        </a:spcBef>
        <a:buFont typeface="Barlow" panose="000005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06425" indent="-169863" algn="l" defTabSz="914400" rtl="0" eaLnBrk="1" latinLnBrk="0" hangingPunct="1">
        <a:lnSpc>
          <a:spcPct val="95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47">
          <p15:clr>
            <a:srgbClr val="F26B43"/>
          </p15:clr>
        </p15:guide>
        <p15:guide id="11" pos="7333">
          <p15:clr>
            <a:srgbClr val="F26B43"/>
          </p15:clr>
        </p15:guide>
        <p15:guide id="12" orient="horz" pos="1162">
          <p15:clr>
            <a:srgbClr val="F26B43"/>
          </p15:clr>
        </p15:guide>
        <p15:guide id="13" orient="horz" pos="3816">
          <p15:clr>
            <a:srgbClr val="F26B43"/>
          </p15:clr>
        </p15:guide>
        <p15:guide id="14" orient="horz" pos="754">
          <p15:clr>
            <a:srgbClr val="F26B43"/>
          </p15:clr>
        </p15:guide>
        <p15:guide id="17" orient="horz" pos="1298">
          <p15:clr>
            <a:srgbClr val="F26B43"/>
          </p15:clr>
        </p15:guide>
        <p15:guide id="18" orient="horz" pos="799">
          <p15:clr>
            <a:srgbClr val="F26B43"/>
          </p15:clr>
        </p15:guide>
        <p15:guide id="21" orient="horz" pos="459">
          <p15:clr>
            <a:srgbClr val="F26B43"/>
          </p15:clr>
        </p15:guide>
        <p15:guide id="24" orient="horz" pos="3974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A0B268-F7F9-47B8-AA5B-94A1F5DF5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Supplier Manual (VSM)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E3E1EB5-40D6-4DAB-BC26-3EB5F2ECF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3CC7B4-BA9B-4361-9639-9AF9D4204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Site Navigation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441048-DA99-4809-923F-E781BABA9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3-APR-2020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E801B208-2892-412A-9A8A-6CB8673D32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3846-0B4B-43A6-8E12-C42EA56C79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Name of presentation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68C6-42BB-4A3B-A500-90B00996EE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88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6A-D035-48C3-88C9-389C6044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VSM Home Page from VPP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D2A661-1D2C-479A-939C-4DA575E9C8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0060" y="2046519"/>
            <a:ext cx="5333359" cy="378142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736E-C0CC-424C-B59A-03E2B10D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864617" cy="123111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Month DD,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39E4-10FD-483D-A670-A223591B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665884"/>
            <a:ext cx="2519363" cy="123111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C7D1-7BAE-4116-9D35-3DB64406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296" y="6665884"/>
            <a:ext cx="144270" cy="123111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7CEE681-EA8A-4B77-829B-1539858EA44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886936-AF26-448C-B800-F98990C60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2274" y="1196975"/>
            <a:ext cx="3455988" cy="25876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Click on MENU to navigate through all the content on this site.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Click on the Supplier Process Blocks to navigate to General Requirements, Component/ SW Lifecycle or Supplier Lifecycle.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014B9-14FE-4FB8-87F2-3C59109C1767}"/>
              </a:ext>
            </a:extLst>
          </p:cNvPr>
          <p:cNvSpPr/>
          <p:nvPr/>
        </p:nvSpPr>
        <p:spPr bwMode="gray">
          <a:xfrm>
            <a:off x="6620936" y="1946779"/>
            <a:ext cx="976450" cy="609600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D239B6-0234-4FB2-AB1A-46C42E94594F}"/>
              </a:ext>
            </a:extLst>
          </p:cNvPr>
          <p:cNvSpPr/>
          <p:nvPr/>
        </p:nvSpPr>
        <p:spPr bwMode="gray">
          <a:xfrm>
            <a:off x="2526158" y="3124200"/>
            <a:ext cx="3188843" cy="1752600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70CA6-BB71-4272-B0FE-283B61DD0CCF}"/>
              </a:ext>
            </a:extLst>
          </p:cNvPr>
          <p:cNvSpPr txBox="1"/>
          <p:nvPr/>
        </p:nvSpPr>
        <p:spPr bwMode="gray">
          <a:xfrm>
            <a:off x="8305800" y="5334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4"/>
              </a:buClr>
            </a:pPr>
            <a:r>
              <a:rPr lang="en-US" dirty="0">
                <a:solidFill>
                  <a:srgbClr val="8F0043"/>
                </a:solidFill>
              </a:rPr>
              <a:t>Any new updates to the VSM Sections will be posted here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B5F28-4CD9-4181-AC51-B0E5B7812848}"/>
              </a:ext>
            </a:extLst>
          </p:cNvPr>
          <p:cNvCxnSpPr>
            <a:cxnSpLocks/>
            <a:stCxn id="8" idx="1"/>
          </p:cNvCxnSpPr>
          <p:nvPr/>
        </p:nvCxnSpPr>
        <p:spPr bwMode="gray">
          <a:xfrm flipH="1" flipV="1">
            <a:off x="7086600" y="4301622"/>
            <a:ext cx="1219200" cy="1355544"/>
          </a:xfrm>
          <a:prstGeom prst="straightConnector1">
            <a:avLst/>
          </a:prstGeom>
          <a:ln w="12700">
            <a:solidFill>
              <a:srgbClr val="8F0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D98FE-7F91-4037-9100-E731CEBFFC42}"/>
              </a:ext>
            </a:extLst>
          </p:cNvPr>
          <p:cNvSpPr/>
          <p:nvPr/>
        </p:nvSpPr>
        <p:spPr bwMode="gray">
          <a:xfrm>
            <a:off x="5755690" y="3165115"/>
            <a:ext cx="1219200" cy="1254485"/>
          </a:xfrm>
          <a:prstGeom prst="rect">
            <a:avLst/>
          </a:prstGeom>
          <a:noFill/>
          <a:ln w="19050">
            <a:solidFill>
              <a:srgbClr val="8F0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21B6BC-2E7F-49ED-A1B0-889BA46F5EAA}"/>
              </a:ext>
            </a:extLst>
          </p:cNvPr>
          <p:cNvCxnSpPr>
            <a:cxnSpLocks/>
          </p:cNvCxnSpPr>
          <p:nvPr/>
        </p:nvCxnSpPr>
        <p:spPr bwMode="gray">
          <a:xfrm flipH="1">
            <a:off x="7649663" y="1530572"/>
            <a:ext cx="794888" cy="62796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7D54845-6334-4C1E-AE4C-E02DA70A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4" y="800760"/>
            <a:ext cx="11090274" cy="443198"/>
          </a:xfrm>
        </p:spPr>
        <p:txBody>
          <a:bodyPr/>
          <a:lstStyle/>
          <a:p>
            <a:r>
              <a:rPr lang="en-US" dirty="0"/>
              <a:t>MENU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A677F-A9A3-42C4-BF2C-570AAAD7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6" y="1401798"/>
            <a:ext cx="5754261" cy="4084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D02A1-5985-423E-9805-C63AB1E0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864617" cy="123111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Month DD,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4C5A8-7307-4A36-ABFD-E73AB4D8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665884"/>
            <a:ext cx="2519363" cy="123111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7D11-7D10-417A-B1BE-F2EBC183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296" y="6665884"/>
            <a:ext cx="144270" cy="123111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7CEE681-EA8A-4B77-829B-1539858EA44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EEEF1-BAA0-4C18-9430-47F04A041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800760"/>
            <a:ext cx="2501340" cy="4906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D6902-311D-4526-B1A1-4A8E43D97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89"/>
          <a:stretch/>
        </p:blipFill>
        <p:spPr>
          <a:xfrm>
            <a:off x="9527030" y="843085"/>
            <a:ext cx="2404240" cy="39335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926319-BCD8-481A-AEAE-A3FD8D163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77"/>
          <a:stretch/>
        </p:blipFill>
        <p:spPr>
          <a:xfrm>
            <a:off x="9546624" y="4820195"/>
            <a:ext cx="2384646" cy="2046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69CF86CA-C04A-4C02-BAD4-4EF0FEE95BF0}"/>
              </a:ext>
            </a:extLst>
          </p:cNvPr>
          <p:cNvSpPr/>
          <p:nvPr/>
        </p:nvSpPr>
        <p:spPr bwMode="gray">
          <a:xfrm>
            <a:off x="5715000" y="4267200"/>
            <a:ext cx="1127710" cy="381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1307E2-AB32-4140-86D5-BBB83448920E}"/>
              </a:ext>
            </a:extLst>
          </p:cNvPr>
          <p:cNvSpPr/>
          <p:nvPr/>
        </p:nvSpPr>
        <p:spPr bwMode="gray">
          <a:xfrm>
            <a:off x="3984941" y="1224100"/>
            <a:ext cx="976450" cy="609600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42A58-12A0-46D1-A27B-63FD8B3BB3FD}"/>
              </a:ext>
            </a:extLst>
          </p:cNvPr>
          <p:cNvSpPr txBox="1"/>
          <p:nvPr/>
        </p:nvSpPr>
        <p:spPr bwMode="gray">
          <a:xfrm>
            <a:off x="260731" y="5843452"/>
            <a:ext cx="888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4"/>
              </a:buClr>
            </a:pP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From the Menu screen, you can navigate to specific sections or use the Site Map to see all the sections and sub-sections. </a:t>
            </a:r>
          </a:p>
        </p:txBody>
      </p:sp>
    </p:spTree>
    <p:extLst>
      <p:ext uri="{BB962C8B-B14F-4D97-AF65-F5344CB8AC3E}">
        <p14:creationId xmlns:p14="http://schemas.microsoft.com/office/powerpoint/2010/main" val="3385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353E-589F-4BCC-939D-87381239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VSM Home Page  from </a:t>
            </a:r>
            <a:r>
              <a:rPr lang="en-US" i="1" dirty="0"/>
              <a:t>Guest/ Anonymous Login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4B251E-DFBC-46A9-97FE-E06B19230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1909" y="2060575"/>
            <a:ext cx="4910941" cy="3781424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623B5A-3AD0-4850-8495-7E33F6A4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621" y="2060575"/>
            <a:ext cx="3456516" cy="3781424"/>
          </a:xfrm>
        </p:spPr>
        <p:txBody>
          <a:bodyPr/>
          <a:lstStyle/>
          <a:p>
            <a:r>
              <a:rPr lang="en-US" dirty="0"/>
              <a:t>Click on MENU to navigate through all the content on this site.</a:t>
            </a:r>
          </a:p>
          <a:p>
            <a:endParaRPr lang="en-US" dirty="0"/>
          </a:p>
          <a:p>
            <a:r>
              <a:rPr lang="en-US" dirty="0"/>
              <a:t>Click on </a:t>
            </a:r>
            <a:r>
              <a:rPr lang="en-US" dirty="0">
                <a:solidFill>
                  <a:srgbClr val="FF0000"/>
                </a:solidFill>
              </a:rPr>
              <a:t>the Supplier Process Blocks to navigate to General Requirements. </a:t>
            </a:r>
          </a:p>
          <a:p>
            <a:pPr marL="207963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207963" lvl="1" indent="0">
              <a:buNone/>
            </a:pPr>
            <a:r>
              <a:rPr lang="en-US" i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Please Note - Remaining Blocks or MENU content is not accessible under the Anonymous Login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B659-B689-40CD-8904-84B01D26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864617" cy="123111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Month DD,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DECA5-9D39-4431-B7DC-E9A20488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665884"/>
            <a:ext cx="2519363" cy="123111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964A1-ACAB-4073-B7BE-4C236F48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296" y="6665884"/>
            <a:ext cx="144270" cy="123111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7CEE681-EA8A-4B77-829B-1539858EA44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2AEC6B-D79F-474C-B529-64EDAEC29C11}"/>
              </a:ext>
            </a:extLst>
          </p:cNvPr>
          <p:cNvSpPr/>
          <p:nvPr/>
        </p:nvSpPr>
        <p:spPr bwMode="gray">
          <a:xfrm>
            <a:off x="5486400" y="1981200"/>
            <a:ext cx="976450" cy="609600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49EBB7-3838-4173-984E-51136F1DCB6C}"/>
              </a:ext>
            </a:extLst>
          </p:cNvPr>
          <p:cNvSpPr/>
          <p:nvPr/>
        </p:nvSpPr>
        <p:spPr bwMode="gray">
          <a:xfrm>
            <a:off x="1415480" y="3352800"/>
            <a:ext cx="3308920" cy="1752600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065204-0EA4-455B-BE1E-72E754AE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ACD7A7-B9B4-45ED-83A8-4593E4F9F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CK" val="N"/>
</p:tagLst>
</file>

<file path=ppt/theme/theme1.xml><?xml version="1.0" encoding="utf-8"?>
<a:theme xmlns:a="http://schemas.openxmlformats.org/drawingml/2006/main" name="Veoneer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0799A"/>
      </a:hlink>
      <a:folHlink>
        <a:srgbClr val="7F7F7F"/>
      </a:folHlink>
    </a:clrScheme>
    <a:fontScheme name="Veoneer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>
        <a:noAutofit/>
      </a:bodyPr>
      <a:lstStyle>
        <a:defPPr algn="ctr">
          <a:spcBef>
            <a:spcPts val="600"/>
          </a:spcBef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spcBef>
            <a:spcPts val="600"/>
          </a:spcBef>
          <a:buClr>
            <a:schemeClr val="accent4"/>
          </a:buClr>
          <a:defRPr dirty="0" smtClean="0"/>
        </a:defPPr>
      </a:lstStyle>
    </a:txDef>
  </a:objectDefaults>
  <a:extraClrSchemeLst/>
  <a:custClrLst>
    <a:custClr name="Black">
      <a:srgbClr val="000000"/>
    </a:custClr>
    <a:custClr name="2">
      <a:srgbClr val="8F0043"/>
    </a:custClr>
    <a:custClr name="3">
      <a:srgbClr val="BC668E"/>
    </a:custClr>
    <a:custClr name="4">
      <a:srgbClr val="D8A6BD"/>
    </a:custClr>
    <a:custClr name="5">
      <a:srgbClr val="EB5A50"/>
    </a:custClr>
    <a:custClr name="6">
      <a:srgbClr val="F39C96"/>
    </a:custClr>
    <a:custClr name="7">
      <a:srgbClr val="F9CECA"/>
    </a:custClr>
    <a:custClr name="8">
      <a:srgbClr val="FFC638"/>
    </a:custClr>
    <a:custClr name="9">
      <a:srgbClr val="FFDD88"/>
    </a:custClr>
    <a:custClr name="10">
      <a:srgbClr val="FFEBB9"/>
    </a:custClr>
  </a:custClrLst>
  <a:extLst>
    <a:ext uri="{05A4C25C-085E-4340-85A3-A5531E510DB2}">
      <thm15:themeFamily xmlns:thm15="http://schemas.microsoft.com/office/thememl/2012/main" name="Veoneer PPT-Mall 2018_3.potx" id="{5CEF7A95-253F-470F-9ED4-A8CA712387D4}" vid="{242A0A39-E301-4B15-B526-56D0DA0D703D}"/>
    </a:ext>
  </a:extLst>
</a:theme>
</file>

<file path=ppt/theme/theme2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176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Barlow</vt:lpstr>
      <vt:lpstr>Barlow SemiBold</vt:lpstr>
      <vt:lpstr>Veoneer</vt:lpstr>
      <vt:lpstr>Veoneer Supplier Manual (VSM)</vt:lpstr>
      <vt:lpstr>VSM Home Page from VPP</vt:lpstr>
      <vt:lpstr>MENU</vt:lpstr>
      <vt:lpstr>VSM Home Page  from Guest/ Anonymous Login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Veoneer Supplier Manual (VSM)</dc:title>
  <dc:creator>Kavitha Shah</dc:creator>
  <cp:lastModifiedBy>Kavitha Shah</cp:lastModifiedBy>
  <cp:revision>8</cp:revision>
  <dcterms:created xsi:type="dcterms:W3CDTF">2020-04-02T14:20:39Z</dcterms:created>
  <dcterms:modified xsi:type="dcterms:W3CDTF">2020-04-04T15:18:17Z</dcterms:modified>
</cp:coreProperties>
</file>