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5" r:id="rId4"/>
  </p:sldMasterIdLst>
  <p:notesMasterIdLst>
    <p:notesMasterId r:id="rId19"/>
  </p:notesMasterIdLst>
  <p:handoutMasterIdLst>
    <p:handoutMasterId r:id="rId20"/>
  </p:handoutMasterIdLst>
  <p:sldIdLst>
    <p:sldId id="259" r:id="rId5"/>
    <p:sldId id="270" r:id="rId6"/>
    <p:sldId id="267" r:id="rId7"/>
    <p:sldId id="268" r:id="rId8"/>
    <p:sldId id="273" r:id="rId9"/>
    <p:sldId id="280" r:id="rId10"/>
    <p:sldId id="272" r:id="rId11"/>
    <p:sldId id="274" r:id="rId12"/>
    <p:sldId id="275" r:id="rId13"/>
    <p:sldId id="276" r:id="rId14"/>
    <p:sldId id="277" r:id="rId15"/>
    <p:sldId id="278" r:id="rId16"/>
    <p:sldId id="279" r:id="rId17"/>
    <p:sldId id="262" r:id="rId18"/>
  </p:sldIdLst>
  <p:sldSz cx="12192000" cy="6858000"/>
  <p:notesSz cx="6858000" cy="9144000"/>
  <p:custDataLst>
    <p:tags r:id="rId21"/>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8501"/>
    <a:srgbClr val="D0B700"/>
    <a:srgbClr val="A6D4CF"/>
    <a:srgbClr val="DADADA"/>
    <a:srgbClr val="001F47"/>
    <a:srgbClr val="00549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0A15C55-8517-42AA-B614-E9B94910E393}">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llanmörkt format 2 - Dekorfär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88924" autoAdjust="0"/>
  </p:normalViewPr>
  <p:slideViewPr>
    <p:cSldViewPr showGuides="1">
      <p:cViewPr varScale="1">
        <p:scale>
          <a:sx n="86" d="100"/>
          <a:sy n="86" d="100"/>
        </p:scale>
        <p:origin x="571" y="5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howGuides="1">
      <p:cViewPr varScale="1">
        <p:scale>
          <a:sx n="93" d="100"/>
          <a:sy n="93" d="100"/>
        </p:scale>
        <p:origin x="362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us Billock" userId="0112d712-7bc9-4286-89da-e4b9ba81d662" providerId="ADAL" clId="{CB9768DD-8992-4EEE-B2CD-2AF271939CA8}"/>
  </pc:docChgLst>
  <pc:docChgLst>
    <pc:chgData name="Thomas O Moberg" userId="fe4e5067-c164-4604-b151-a046ce858304" providerId="ADAL" clId="{8C041BED-CE13-47D0-96C5-0CBD0951CB90}"/>
    <pc:docChg chg="modSld">
      <pc:chgData name="Thomas O Moberg" userId="fe4e5067-c164-4604-b151-a046ce858304" providerId="ADAL" clId="{8C041BED-CE13-47D0-96C5-0CBD0951CB90}" dt="2020-03-26T21:49:18.800" v="16" actId="20577"/>
      <pc:docMkLst>
        <pc:docMk/>
      </pc:docMkLst>
      <pc:sldChg chg="modSp">
        <pc:chgData name="Thomas O Moberg" userId="fe4e5067-c164-4604-b151-a046ce858304" providerId="ADAL" clId="{8C041BED-CE13-47D0-96C5-0CBD0951CB90}" dt="2020-03-26T21:49:18.800" v="16" actId="20577"/>
        <pc:sldMkLst>
          <pc:docMk/>
          <pc:sldMk cId="3758845330" sldId="259"/>
        </pc:sldMkLst>
        <pc:spChg chg="mod">
          <ac:chgData name="Thomas O Moberg" userId="fe4e5067-c164-4604-b151-a046ce858304" providerId="ADAL" clId="{8C041BED-CE13-47D0-96C5-0CBD0951CB90}" dt="2020-03-26T21:49:18.800" v="16" actId="20577"/>
          <ac:spMkLst>
            <pc:docMk/>
            <pc:sldMk cId="3758845330" sldId="259"/>
            <ac:spMk id="10" creationId="{80441048-DA99-4809-923F-E781BABA9077}"/>
          </ac:spMkLst>
        </pc:spChg>
      </pc:sldChg>
    </pc:docChg>
  </pc:docChgLst>
  <pc:docChgLst>
    <pc:chgData name="Markus Billock" userId="0112d712-7bc9-4286-89da-e4b9ba81d662" providerId="ADAL" clId="{234CD2C5-2589-4FDF-8345-7BC31147CEAD}"/>
  </pc:docChgLst>
  <pc:docChgLst>
    <pc:chgData name="Markus Billock" userId="0112d712-7bc9-4286-89da-e4b9ba81d662" providerId="ADAL" clId="{CC3AAC6C-77A4-4CAA-BEB4-E902C1C10D96}"/>
    <pc:docChg chg="modSld">
      <pc:chgData name="Markus Billock" userId="0112d712-7bc9-4286-89da-e4b9ba81d662" providerId="ADAL" clId="{CC3AAC6C-77A4-4CAA-BEB4-E902C1C10D96}" dt="2019-11-15T13:20:35.671" v="1" actId="20577"/>
      <pc:docMkLst>
        <pc:docMk/>
      </pc:docMkLst>
      <pc:sldChg chg="modSp">
        <pc:chgData name="Markus Billock" userId="0112d712-7bc9-4286-89da-e4b9ba81d662" providerId="ADAL" clId="{CC3AAC6C-77A4-4CAA-BEB4-E902C1C10D96}" dt="2019-11-15T13:20:35.671" v="1" actId="20577"/>
        <pc:sldMkLst>
          <pc:docMk/>
          <pc:sldMk cId="3758845330" sldId="259"/>
        </pc:sldMkLst>
        <pc:spChg chg="mod">
          <ac:chgData name="Markus Billock" userId="0112d712-7bc9-4286-89da-e4b9ba81d662" providerId="ADAL" clId="{CC3AAC6C-77A4-4CAA-BEB4-E902C1C10D96}" dt="2019-11-15T13:20:35.671" v="1" actId="20577"/>
          <ac:spMkLst>
            <pc:docMk/>
            <pc:sldMk cId="3758845330" sldId="259"/>
            <ac:spMk id="9" creationId="{093CC7B4-BA9B-4361-9639-9AF9D42047B0}"/>
          </ac:spMkLst>
        </pc:spChg>
      </pc:sldChg>
    </pc:docChg>
  </pc:docChgLst>
  <pc:docChgLst>
    <pc:chgData name="Thomas O Moberg" userId="fe4e5067-c164-4604-b151-a046ce858304" providerId="ADAL" clId="{8F3C119C-95A8-42A4-A2DB-DA07E65FACA9}"/>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169D944-B235-4A18-8468-F72DA30269D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sz="1050" dirty="0"/>
          </a:p>
        </p:txBody>
      </p:sp>
      <p:sp>
        <p:nvSpPr>
          <p:cNvPr id="3" name="Platshållare för datum 2">
            <a:extLst>
              <a:ext uri="{FF2B5EF4-FFF2-40B4-BE49-F238E27FC236}">
                <a16:creationId xmlns:a16="http://schemas.microsoft.com/office/drawing/2014/main" id="{454C7A2D-010D-46B7-BC21-84345EF1C4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30C988-F826-4199-93E0-990979D07241}" type="datetimeFigureOut">
              <a:rPr lang="en-US" sz="1050" smtClean="0"/>
              <a:t>3/26/2020</a:t>
            </a:fld>
            <a:endParaRPr lang="en-US" sz="1050"/>
          </a:p>
        </p:txBody>
      </p:sp>
      <p:sp>
        <p:nvSpPr>
          <p:cNvPr id="4" name="Platshållare för sidfot 3">
            <a:extLst>
              <a:ext uri="{FF2B5EF4-FFF2-40B4-BE49-F238E27FC236}">
                <a16:creationId xmlns:a16="http://schemas.microsoft.com/office/drawing/2014/main" id="{9C4E0068-B04C-477B-ABD0-1DD282EA9C7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sz="1050" dirty="0"/>
          </a:p>
        </p:txBody>
      </p:sp>
      <p:sp>
        <p:nvSpPr>
          <p:cNvPr id="5" name="Platshållare för bildnummer 4">
            <a:extLst>
              <a:ext uri="{FF2B5EF4-FFF2-40B4-BE49-F238E27FC236}">
                <a16:creationId xmlns:a16="http://schemas.microsoft.com/office/drawing/2014/main" id="{1414DEEC-7294-4A17-A757-7D77754751DD}"/>
              </a:ext>
            </a:extLst>
          </p:cNvPr>
          <p:cNvSpPr>
            <a:spLocks noGrp="1"/>
          </p:cNvSpPr>
          <p:nvPr>
            <p:ph type="sldNum" sz="quarter" idx="3"/>
          </p:nvPr>
        </p:nvSpPr>
        <p:spPr>
          <a:xfrm>
            <a:off x="3042132" y="8685213"/>
            <a:ext cx="831225" cy="458787"/>
          </a:xfrm>
          <a:prstGeom prst="rect">
            <a:avLst/>
          </a:prstGeom>
        </p:spPr>
        <p:txBody>
          <a:bodyPr vert="horz" lIns="91440" tIns="45720" rIns="91440" bIns="45720" rtlCol="0" anchor="b"/>
          <a:lstStyle>
            <a:lvl1pPr algn="r">
              <a:defRPr sz="1200"/>
            </a:lvl1pPr>
          </a:lstStyle>
          <a:p>
            <a:fld id="{9C807427-D988-4710-9E92-F0F4D82A7875}" type="slidenum">
              <a:rPr lang="en-US" sz="1050" smtClean="0"/>
              <a:t>‹#›</a:t>
            </a:fld>
            <a:endParaRPr lang="en-US" sz="1050"/>
          </a:p>
        </p:txBody>
      </p:sp>
      <p:grpSp>
        <p:nvGrpSpPr>
          <p:cNvPr id="6" name="Grupp 5">
            <a:extLst>
              <a:ext uri="{FF2B5EF4-FFF2-40B4-BE49-F238E27FC236}">
                <a16:creationId xmlns:a16="http://schemas.microsoft.com/office/drawing/2014/main" id="{940B98E9-B740-4576-821F-8CC166C9A0D4}"/>
              </a:ext>
            </a:extLst>
          </p:cNvPr>
          <p:cNvGrpSpPr/>
          <p:nvPr/>
        </p:nvGrpSpPr>
        <p:grpSpPr>
          <a:xfrm>
            <a:off x="5599329" y="8774141"/>
            <a:ext cx="943519" cy="132639"/>
            <a:chOff x="10052051" y="6354763"/>
            <a:chExt cx="1592262" cy="223838"/>
          </a:xfrm>
          <a:solidFill>
            <a:schemeClr val="accent1"/>
          </a:solidFill>
        </p:grpSpPr>
        <p:sp>
          <p:nvSpPr>
            <p:cNvPr id="8" name="Freeform 6">
              <a:extLst>
                <a:ext uri="{FF2B5EF4-FFF2-40B4-BE49-F238E27FC236}">
                  <a16:creationId xmlns:a16="http://schemas.microsoft.com/office/drawing/2014/main" id="{92D5BF00-27A4-4E58-8D4D-8B2B679691A8}"/>
                </a:ext>
              </a:extLst>
            </p:cNvPr>
            <p:cNvSpPr>
              <a:spLocks noEditPoints="1"/>
            </p:cNvSpPr>
            <p:nvPr userDrawn="1"/>
          </p:nvSpPr>
          <p:spPr bwMode="auto">
            <a:xfrm>
              <a:off x="11263313" y="6354763"/>
              <a:ext cx="230188" cy="223838"/>
            </a:xfrm>
            <a:custGeom>
              <a:avLst/>
              <a:gdLst>
                <a:gd name="T0" fmla="*/ 3656 w 5108"/>
                <a:gd name="T1" fmla="*/ 2021 h 4983"/>
                <a:gd name="T2" fmla="*/ 1395 w 5108"/>
                <a:gd name="T3" fmla="*/ 2021 h 4983"/>
                <a:gd name="T4" fmla="*/ 1406 w 5108"/>
                <a:gd name="T5" fmla="*/ 1978 h 4983"/>
                <a:gd name="T6" fmla="*/ 2562 w 5108"/>
                <a:gd name="T7" fmla="*/ 1110 h 4983"/>
                <a:gd name="T8" fmla="*/ 3648 w 5108"/>
                <a:gd name="T9" fmla="*/ 1980 h 4983"/>
                <a:gd name="T10" fmla="*/ 3656 w 5108"/>
                <a:gd name="T11" fmla="*/ 2021 h 4983"/>
                <a:gd name="T12" fmla="*/ 2562 w 5108"/>
                <a:gd name="T13" fmla="*/ 0 h 4983"/>
                <a:gd name="T14" fmla="*/ 0 w 5108"/>
                <a:gd name="T15" fmla="*/ 2491 h 4983"/>
                <a:gd name="T16" fmla="*/ 732 w 5108"/>
                <a:gd name="T17" fmla="*/ 4277 h 4983"/>
                <a:gd name="T18" fmla="*/ 2702 w 5108"/>
                <a:gd name="T19" fmla="*/ 4983 h 4983"/>
                <a:gd name="T20" fmla="*/ 4717 w 5108"/>
                <a:gd name="T21" fmla="*/ 4218 h 4983"/>
                <a:gd name="T22" fmla="*/ 3921 w 5108"/>
                <a:gd name="T23" fmla="*/ 3422 h 4983"/>
                <a:gd name="T24" fmla="*/ 2674 w 5108"/>
                <a:gd name="T25" fmla="*/ 3873 h 4983"/>
                <a:gd name="T26" fmla="*/ 1392 w 5108"/>
                <a:gd name="T27" fmla="*/ 2977 h 4983"/>
                <a:gd name="T28" fmla="*/ 1381 w 5108"/>
                <a:gd name="T29" fmla="*/ 2934 h 4983"/>
                <a:gd name="T30" fmla="*/ 5056 w 5108"/>
                <a:gd name="T31" fmla="*/ 2934 h 4983"/>
                <a:gd name="T32" fmla="*/ 4358 w 5108"/>
                <a:gd name="T33" fmla="*/ 731 h 4983"/>
                <a:gd name="T34" fmla="*/ 2562 w 5108"/>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8" h="4983">
                  <a:moveTo>
                    <a:pt x="3656" y="2021"/>
                  </a:moveTo>
                  <a:lnTo>
                    <a:pt x="1395" y="2021"/>
                  </a:lnTo>
                  <a:lnTo>
                    <a:pt x="1406" y="1978"/>
                  </a:lnTo>
                  <a:cubicBezTo>
                    <a:pt x="1550" y="1418"/>
                    <a:pt x="1960" y="1110"/>
                    <a:pt x="2562" y="1110"/>
                  </a:cubicBezTo>
                  <a:cubicBezTo>
                    <a:pt x="3142" y="1110"/>
                    <a:pt x="3538" y="1427"/>
                    <a:pt x="3648" y="1980"/>
                  </a:cubicBezTo>
                  <a:lnTo>
                    <a:pt x="3656" y="2021"/>
                  </a:lnTo>
                  <a:close/>
                  <a:moveTo>
                    <a:pt x="2562" y="0"/>
                  </a:moveTo>
                  <a:cubicBezTo>
                    <a:pt x="1102" y="0"/>
                    <a:pt x="0" y="1071"/>
                    <a:pt x="0" y="2491"/>
                  </a:cubicBezTo>
                  <a:cubicBezTo>
                    <a:pt x="0" y="3197"/>
                    <a:pt x="260" y="3831"/>
                    <a:pt x="732" y="4277"/>
                  </a:cubicBezTo>
                  <a:cubicBezTo>
                    <a:pt x="1221" y="4739"/>
                    <a:pt x="1902" y="4983"/>
                    <a:pt x="2702" y="4983"/>
                  </a:cubicBezTo>
                  <a:cubicBezTo>
                    <a:pt x="3562" y="4983"/>
                    <a:pt x="4221" y="4733"/>
                    <a:pt x="4717" y="4218"/>
                  </a:cubicBezTo>
                  <a:lnTo>
                    <a:pt x="3921" y="3422"/>
                  </a:lnTo>
                  <a:cubicBezTo>
                    <a:pt x="3649" y="3647"/>
                    <a:pt x="3288" y="3873"/>
                    <a:pt x="2674" y="3873"/>
                  </a:cubicBezTo>
                  <a:cubicBezTo>
                    <a:pt x="1990" y="3873"/>
                    <a:pt x="1546" y="3563"/>
                    <a:pt x="1392" y="2977"/>
                  </a:cubicBezTo>
                  <a:lnTo>
                    <a:pt x="1381" y="2934"/>
                  </a:lnTo>
                  <a:lnTo>
                    <a:pt x="5056" y="2934"/>
                  </a:lnTo>
                  <a:cubicBezTo>
                    <a:pt x="5108" y="2050"/>
                    <a:pt x="4860" y="1269"/>
                    <a:pt x="4358" y="731"/>
                  </a:cubicBezTo>
                  <a:cubicBezTo>
                    <a:pt x="3911" y="253"/>
                    <a:pt x="3290" y="0"/>
                    <a:pt x="2562"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9" name="Freeform 7">
              <a:extLst>
                <a:ext uri="{FF2B5EF4-FFF2-40B4-BE49-F238E27FC236}">
                  <a16:creationId xmlns:a16="http://schemas.microsoft.com/office/drawing/2014/main" id="{36CFA0EA-43B2-4DFE-98B3-A17A44434EC9}"/>
                </a:ext>
              </a:extLst>
            </p:cNvPr>
            <p:cNvSpPr>
              <a:spLocks noEditPoints="1"/>
            </p:cNvSpPr>
            <p:nvPr userDrawn="1"/>
          </p:nvSpPr>
          <p:spPr bwMode="auto">
            <a:xfrm>
              <a:off x="11014076" y="6354763"/>
              <a:ext cx="230188" cy="223838"/>
            </a:xfrm>
            <a:custGeom>
              <a:avLst/>
              <a:gdLst>
                <a:gd name="T0" fmla="*/ 3656 w 5107"/>
                <a:gd name="T1" fmla="*/ 2021 h 4983"/>
                <a:gd name="T2" fmla="*/ 1395 w 5107"/>
                <a:gd name="T3" fmla="*/ 2021 h 4983"/>
                <a:gd name="T4" fmla="*/ 1406 w 5107"/>
                <a:gd name="T5" fmla="*/ 1978 h 4983"/>
                <a:gd name="T6" fmla="*/ 2561 w 5107"/>
                <a:gd name="T7" fmla="*/ 1110 h 4983"/>
                <a:gd name="T8" fmla="*/ 3648 w 5107"/>
                <a:gd name="T9" fmla="*/ 1980 h 4983"/>
                <a:gd name="T10" fmla="*/ 3656 w 5107"/>
                <a:gd name="T11" fmla="*/ 2021 h 4983"/>
                <a:gd name="T12" fmla="*/ 2561 w 5107"/>
                <a:gd name="T13" fmla="*/ 0 h 4983"/>
                <a:gd name="T14" fmla="*/ 0 w 5107"/>
                <a:gd name="T15" fmla="*/ 2491 h 4983"/>
                <a:gd name="T16" fmla="*/ 731 w 5107"/>
                <a:gd name="T17" fmla="*/ 4277 h 4983"/>
                <a:gd name="T18" fmla="*/ 2702 w 5107"/>
                <a:gd name="T19" fmla="*/ 4983 h 4983"/>
                <a:gd name="T20" fmla="*/ 4716 w 5107"/>
                <a:gd name="T21" fmla="*/ 4218 h 4983"/>
                <a:gd name="T22" fmla="*/ 3920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1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1" y="1110"/>
                  </a:cubicBezTo>
                  <a:cubicBezTo>
                    <a:pt x="3141" y="1110"/>
                    <a:pt x="3537" y="1427"/>
                    <a:pt x="3648" y="1980"/>
                  </a:cubicBezTo>
                  <a:lnTo>
                    <a:pt x="3656" y="2021"/>
                  </a:lnTo>
                  <a:close/>
                  <a:moveTo>
                    <a:pt x="2561" y="0"/>
                  </a:moveTo>
                  <a:cubicBezTo>
                    <a:pt x="1101" y="0"/>
                    <a:pt x="0" y="1071"/>
                    <a:pt x="0" y="2491"/>
                  </a:cubicBezTo>
                  <a:cubicBezTo>
                    <a:pt x="0" y="3197"/>
                    <a:pt x="259" y="3831"/>
                    <a:pt x="731" y="4277"/>
                  </a:cubicBezTo>
                  <a:cubicBezTo>
                    <a:pt x="1220" y="4739"/>
                    <a:pt x="1902" y="4983"/>
                    <a:pt x="2702" y="4983"/>
                  </a:cubicBezTo>
                  <a:cubicBezTo>
                    <a:pt x="3561" y="4983"/>
                    <a:pt x="4220" y="4733"/>
                    <a:pt x="4716" y="4218"/>
                  </a:cubicBezTo>
                  <a:lnTo>
                    <a:pt x="3920"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1"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0" name="Freeform 8">
              <a:extLst>
                <a:ext uri="{FF2B5EF4-FFF2-40B4-BE49-F238E27FC236}">
                  <a16:creationId xmlns:a16="http://schemas.microsoft.com/office/drawing/2014/main" id="{63F48698-E339-4250-BF70-2E5F74DA8B10}"/>
                </a:ext>
              </a:extLst>
            </p:cNvPr>
            <p:cNvSpPr>
              <a:spLocks noEditPoints="1"/>
            </p:cNvSpPr>
            <p:nvPr userDrawn="1"/>
          </p:nvSpPr>
          <p:spPr bwMode="auto">
            <a:xfrm>
              <a:off x="10517188" y="6354763"/>
              <a:ext cx="233363" cy="223838"/>
            </a:xfrm>
            <a:custGeom>
              <a:avLst/>
              <a:gdLst>
                <a:gd name="T0" fmla="*/ 2589 w 5179"/>
                <a:gd name="T1" fmla="*/ 3859 h 4983"/>
                <a:gd name="T2" fmla="*/ 1376 w 5179"/>
                <a:gd name="T3" fmla="*/ 2491 h 4983"/>
                <a:gd name="T4" fmla="*/ 2589 w 5179"/>
                <a:gd name="T5" fmla="*/ 1124 h 4983"/>
                <a:gd name="T6" fmla="*/ 3802 w 5179"/>
                <a:gd name="T7" fmla="*/ 2491 h 4983"/>
                <a:gd name="T8" fmla="*/ 2589 w 5179"/>
                <a:gd name="T9" fmla="*/ 3859 h 4983"/>
                <a:gd name="T10" fmla="*/ 2589 w 5179"/>
                <a:gd name="T11" fmla="*/ 0 h 4983"/>
                <a:gd name="T12" fmla="*/ 0 w 5179"/>
                <a:gd name="T13" fmla="*/ 2491 h 4983"/>
                <a:gd name="T14" fmla="*/ 2589 w 5179"/>
                <a:gd name="T15" fmla="*/ 4983 h 4983"/>
                <a:gd name="T16" fmla="*/ 5179 w 5179"/>
                <a:gd name="T17" fmla="*/ 2491 h 4983"/>
                <a:gd name="T18" fmla="*/ 2589 w 5179"/>
                <a:gd name="T19"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79" h="4983">
                  <a:moveTo>
                    <a:pt x="2589" y="3859"/>
                  </a:moveTo>
                  <a:cubicBezTo>
                    <a:pt x="1864" y="3859"/>
                    <a:pt x="1376" y="3309"/>
                    <a:pt x="1376" y="2491"/>
                  </a:cubicBezTo>
                  <a:cubicBezTo>
                    <a:pt x="1376" y="1674"/>
                    <a:pt x="1864" y="1124"/>
                    <a:pt x="2589" y="1124"/>
                  </a:cubicBezTo>
                  <a:cubicBezTo>
                    <a:pt x="3315" y="1124"/>
                    <a:pt x="3802" y="1674"/>
                    <a:pt x="3802" y="2491"/>
                  </a:cubicBezTo>
                  <a:cubicBezTo>
                    <a:pt x="3802" y="3309"/>
                    <a:pt x="3315" y="3859"/>
                    <a:pt x="2589" y="3859"/>
                  </a:cubicBezTo>
                  <a:close/>
                  <a:moveTo>
                    <a:pt x="2589" y="0"/>
                  </a:moveTo>
                  <a:cubicBezTo>
                    <a:pt x="1113" y="0"/>
                    <a:pt x="0" y="1071"/>
                    <a:pt x="0" y="2491"/>
                  </a:cubicBezTo>
                  <a:cubicBezTo>
                    <a:pt x="0" y="3912"/>
                    <a:pt x="1113" y="4983"/>
                    <a:pt x="2589" y="4983"/>
                  </a:cubicBezTo>
                  <a:cubicBezTo>
                    <a:pt x="4066" y="4983"/>
                    <a:pt x="5179" y="3912"/>
                    <a:pt x="5179" y="2491"/>
                  </a:cubicBezTo>
                  <a:cubicBezTo>
                    <a:pt x="5179" y="1071"/>
                    <a:pt x="4066" y="0"/>
                    <a:pt x="2589"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1" name="Freeform 9">
              <a:extLst>
                <a:ext uri="{FF2B5EF4-FFF2-40B4-BE49-F238E27FC236}">
                  <a16:creationId xmlns:a16="http://schemas.microsoft.com/office/drawing/2014/main" id="{1C594200-4E66-410C-9C38-6C3D75741531}"/>
                </a:ext>
              </a:extLst>
            </p:cNvPr>
            <p:cNvSpPr>
              <a:spLocks noEditPoints="1"/>
            </p:cNvSpPr>
            <p:nvPr userDrawn="1"/>
          </p:nvSpPr>
          <p:spPr bwMode="auto">
            <a:xfrm>
              <a:off x="10267951" y="6354763"/>
              <a:ext cx="230188" cy="223838"/>
            </a:xfrm>
            <a:custGeom>
              <a:avLst/>
              <a:gdLst>
                <a:gd name="T0" fmla="*/ 3656 w 5107"/>
                <a:gd name="T1" fmla="*/ 2021 h 4983"/>
                <a:gd name="T2" fmla="*/ 1395 w 5107"/>
                <a:gd name="T3" fmla="*/ 2021 h 4983"/>
                <a:gd name="T4" fmla="*/ 1406 w 5107"/>
                <a:gd name="T5" fmla="*/ 1978 h 4983"/>
                <a:gd name="T6" fmla="*/ 2562 w 5107"/>
                <a:gd name="T7" fmla="*/ 1110 h 4983"/>
                <a:gd name="T8" fmla="*/ 3648 w 5107"/>
                <a:gd name="T9" fmla="*/ 1980 h 4983"/>
                <a:gd name="T10" fmla="*/ 3656 w 5107"/>
                <a:gd name="T11" fmla="*/ 2021 h 4983"/>
                <a:gd name="T12" fmla="*/ 2562 w 5107"/>
                <a:gd name="T13" fmla="*/ 0 h 4983"/>
                <a:gd name="T14" fmla="*/ 0 w 5107"/>
                <a:gd name="T15" fmla="*/ 2491 h 4983"/>
                <a:gd name="T16" fmla="*/ 731 w 5107"/>
                <a:gd name="T17" fmla="*/ 4277 h 4983"/>
                <a:gd name="T18" fmla="*/ 2702 w 5107"/>
                <a:gd name="T19" fmla="*/ 4983 h 4983"/>
                <a:gd name="T20" fmla="*/ 4717 w 5107"/>
                <a:gd name="T21" fmla="*/ 4218 h 4983"/>
                <a:gd name="T22" fmla="*/ 3921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2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2" y="1110"/>
                  </a:cubicBezTo>
                  <a:cubicBezTo>
                    <a:pt x="3141" y="1110"/>
                    <a:pt x="3537" y="1427"/>
                    <a:pt x="3648" y="1980"/>
                  </a:cubicBezTo>
                  <a:lnTo>
                    <a:pt x="3656" y="2021"/>
                  </a:lnTo>
                  <a:close/>
                  <a:moveTo>
                    <a:pt x="2562" y="0"/>
                  </a:moveTo>
                  <a:cubicBezTo>
                    <a:pt x="1101" y="0"/>
                    <a:pt x="0" y="1071"/>
                    <a:pt x="0" y="2491"/>
                  </a:cubicBezTo>
                  <a:cubicBezTo>
                    <a:pt x="0" y="3197"/>
                    <a:pt x="260" y="3831"/>
                    <a:pt x="731" y="4277"/>
                  </a:cubicBezTo>
                  <a:cubicBezTo>
                    <a:pt x="1220" y="4739"/>
                    <a:pt x="1902" y="4983"/>
                    <a:pt x="2702" y="4983"/>
                  </a:cubicBezTo>
                  <a:cubicBezTo>
                    <a:pt x="3561" y="4983"/>
                    <a:pt x="4220" y="4733"/>
                    <a:pt x="4717" y="4218"/>
                  </a:cubicBezTo>
                  <a:lnTo>
                    <a:pt x="3921"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2"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2" name="Freeform 10">
              <a:extLst>
                <a:ext uri="{FF2B5EF4-FFF2-40B4-BE49-F238E27FC236}">
                  <a16:creationId xmlns:a16="http://schemas.microsoft.com/office/drawing/2014/main" id="{C00BFE9B-59D7-4D7B-91E3-C3EBA7E7F1BA}"/>
                </a:ext>
              </a:extLst>
            </p:cNvPr>
            <p:cNvSpPr>
              <a:spLocks/>
            </p:cNvSpPr>
            <p:nvPr userDrawn="1"/>
          </p:nvSpPr>
          <p:spPr bwMode="auto">
            <a:xfrm>
              <a:off x="10052051" y="6361113"/>
              <a:ext cx="225425" cy="212725"/>
            </a:xfrm>
            <a:custGeom>
              <a:avLst/>
              <a:gdLst>
                <a:gd name="T0" fmla="*/ 0 w 5036"/>
                <a:gd name="T1" fmla="*/ 0 h 4739"/>
                <a:gd name="T2" fmla="*/ 2565 w 5036"/>
                <a:gd name="T3" fmla="*/ 4739 h 4739"/>
                <a:gd name="T4" fmla="*/ 5036 w 5036"/>
                <a:gd name="T5" fmla="*/ 0 h 4739"/>
                <a:gd name="T6" fmla="*/ 3734 w 5036"/>
                <a:gd name="T7" fmla="*/ 0 h 4739"/>
                <a:gd name="T8" fmla="*/ 2622 w 5036"/>
                <a:gd name="T9" fmla="*/ 2337 h 4739"/>
                <a:gd name="T10" fmla="*/ 1468 w 5036"/>
                <a:gd name="T11" fmla="*/ 0 h 4739"/>
                <a:gd name="T12" fmla="*/ 0 w 5036"/>
                <a:gd name="T13" fmla="*/ 0 h 4739"/>
              </a:gdLst>
              <a:ahLst/>
              <a:cxnLst>
                <a:cxn ang="0">
                  <a:pos x="T0" y="T1"/>
                </a:cxn>
                <a:cxn ang="0">
                  <a:pos x="T2" y="T3"/>
                </a:cxn>
                <a:cxn ang="0">
                  <a:pos x="T4" y="T5"/>
                </a:cxn>
                <a:cxn ang="0">
                  <a:pos x="T6" y="T7"/>
                </a:cxn>
                <a:cxn ang="0">
                  <a:pos x="T8" y="T9"/>
                </a:cxn>
                <a:cxn ang="0">
                  <a:pos x="T10" y="T11"/>
                </a:cxn>
                <a:cxn ang="0">
                  <a:pos x="T12" y="T13"/>
                </a:cxn>
              </a:cxnLst>
              <a:rect l="0" t="0" r="r" b="b"/>
              <a:pathLst>
                <a:path w="5036" h="4739">
                  <a:moveTo>
                    <a:pt x="0" y="0"/>
                  </a:moveTo>
                  <a:lnTo>
                    <a:pt x="2565" y="4739"/>
                  </a:lnTo>
                  <a:lnTo>
                    <a:pt x="5036" y="0"/>
                  </a:lnTo>
                  <a:lnTo>
                    <a:pt x="3734" y="0"/>
                  </a:lnTo>
                  <a:lnTo>
                    <a:pt x="2622" y="2337"/>
                  </a:lnTo>
                  <a:lnTo>
                    <a:pt x="1468" y="0"/>
                  </a:lnTo>
                  <a:lnTo>
                    <a:pt x="0" y="0"/>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3" name="Freeform 11">
              <a:extLst>
                <a:ext uri="{FF2B5EF4-FFF2-40B4-BE49-F238E27FC236}">
                  <a16:creationId xmlns:a16="http://schemas.microsoft.com/office/drawing/2014/main" id="{F394DAC2-B718-4020-ACA1-77492710F51E}"/>
                </a:ext>
              </a:extLst>
            </p:cNvPr>
            <p:cNvSpPr>
              <a:spLocks/>
            </p:cNvSpPr>
            <p:nvPr userDrawn="1"/>
          </p:nvSpPr>
          <p:spPr bwMode="auto">
            <a:xfrm>
              <a:off x="10775951" y="6354763"/>
              <a:ext cx="212725" cy="217488"/>
            </a:xfrm>
            <a:custGeom>
              <a:avLst/>
              <a:gdLst>
                <a:gd name="T0" fmla="*/ 3516 w 4768"/>
                <a:gd name="T1" fmla="*/ 4831 h 4831"/>
                <a:gd name="T2" fmla="*/ 4767 w 4768"/>
                <a:gd name="T3" fmla="*/ 4831 h 4831"/>
                <a:gd name="T4" fmla="*/ 4768 w 4768"/>
                <a:gd name="T5" fmla="*/ 2315 h 4831"/>
                <a:gd name="T6" fmla="*/ 2384 w 4768"/>
                <a:gd name="T7" fmla="*/ 0 h 4831"/>
                <a:gd name="T8" fmla="*/ 0 w 4768"/>
                <a:gd name="T9" fmla="*/ 2315 h 4831"/>
                <a:gd name="T10" fmla="*/ 0 w 4768"/>
                <a:gd name="T11" fmla="*/ 4831 h 4831"/>
                <a:gd name="T12" fmla="*/ 1247 w 4768"/>
                <a:gd name="T13" fmla="*/ 4831 h 4831"/>
                <a:gd name="T14" fmla="*/ 1247 w 4768"/>
                <a:gd name="T15" fmla="*/ 2298 h 4831"/>
                <a:gd name="T16" fmla="*/ 2381 w 4768"/>
                <a:gd name="T17" fmla="*/ 1147 h 4831"/>
                <a:gd name="T18" fmla="*/ 2439 w 4768"/>
                <a:gd name="T19" fmla="*/ 1149 h 4831"/>
                <a:gd name="T20" fmla="*/ 3516 w 4768"/>
                <a:gd name="T21" fmla="*/ 2297 h 4831"/>
                <a:gd name="T22" fmla="*/ 3516 w 4768"/>
                <a:gd name="T23" fmla="*/ 4831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8" h="4831">
                  <a:moveTo>
                    <a:pt x="3516" y="4831"/>
                  </a:moveTo>
                  <a:lnTo>
                    <a:pt x="4767" y="4831"/>
                  </a:lnTo>
                  <a:lnTo>
                    <a:pt x="4768" y="2315"/>
                  </a:lnTo>
                  <a:cubicBezTo>
                    <a:pt x="4768" y="1060"/>
                    <a:pt x="3677" y="0"/>
                    <a:pt x="2384" y="0"/>
                  </a:cubicBezTo>
                  <a:cubicBezTo>
                    <a:pt x="1092" y="0"/>
                    <a:pt x="0" y="1060"/>
                    <a:pt x="0" y="2315"/>
                  </a:cubicBezTo>
                  <a:lnTo>
                    <a:pt x="0" y="4831"/>
                  </a:lnTo>
                  <a:lnTo>
                    <a:pt x="1247" y="4831"/>
                  </a:lnTo>
                  <a:lnTo>
                    <a:pt x="1247" y="2298"/>
                  </a:lnTo>
                  <a:cubicBezTo>
                    <a:pt x="1259" y="1674"/>
                    <a:pt x="1779" y="1147"/>
                    <a:pt x="2381" y="1147"/>
                  </a:cubicBezTo>
                  <a:cubicBezTo>
                    <a:pt x="2392" y="1147"/>
                    <a:pt x="2428" y="1149"/>
                    <a:pt x="2439" y="1149"/>
                  </a:cubicBezTo>
                  <a:cubicBezTo>
                    <a:pt x="3022" y="1186"/>
                    <a:pt x="3505" y="1701"/>
                    <a:pt x="3516" y="2297"/>
                  </a:cubicBezTo>
                  <a:lnTo>
                    <a:pt x="3516" y="4831"/>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4" name="Freeform 12">
              <a:extLst>
                <a:ext uri="{FF2B5EF4-FFF2-40B4-BE49-F238E27FC236}">
                  <a16:creationId xmlns:a16="http://schemas.microsoft.com/office/drawing/2014/main" id="{729A2910-C579-491F-A664-D864FCD3CF67}"/>
                </a:ext>
              </a:extLst>
            </p:cNvPr>
            <p:cNvSpPr>
              <a:spLocks/>
            </p:cNvSpPr>
            <p:nvPr userDrawn="1"/>
          </p:nvSpPr>
          <p:spPr bwMode="auto">
            <a:xfrm>
              <a:off x="11514138" y="6354763"/>
              <a:ext cx="130175" cy="217488"/>
            </a:xfrm>
            <a:custGeom>
              <a:avLst/>
              <a:gdLst>
                <a:gd name="T0" fmla="*/ 0 w 2885"/>
                <a:gd name="T1" fmla="*/ 4833 h 4833"/>
                <a:gd name="T2" fmla="*/ 1247 w 2885"/>
                <a:gd name="T3" fmla="*/ 4833 h 4833"/>
                <a:gd name="T4" fmla="*/ 1247 w 2885"/>
                <a:gd name="T5" fmla="*/ 2317 h 4833"/>
                <a:gd name="T6" fmla="*/ 2456 w 2885"/>
                <a:gd name="T7" fmla="*/ 1116 h 4833"/>
                <a:gd name="T8" fmla="*/ 2462 w 2885"/>
                <a:gd name="T9" fmla="*/ 1115 h 4833"/>
                <a:gd name="T10" fmla="*/ 2473 w 2885"/>
                <a:gd name="T11" fmla="*/ 1115 h 4833"/>
                <a:gd name="T12" fmla="*/ 2885 w 2885"/>
                <a:gd name="T13" fmla="*/ 1115 h 4833"/>
                <a:gd name="T14" fmla="*/ 2885 w 2885"/>
                <a:gd name="T15" fmla="*/ 0 h 4833"/>
                <a:gd name="T16" fmla="*/ 2318 w 2885"/>
                <a:gd name="T17" fmla="*/ 2 h 4833"/>
                <a:gd name="T18" fmla="*/ 0 w 2885"/>
                <a:gd name="T19" fmla="*/ 2317 h 4833"/>
                <a:gd name="T20" fmla="*/ 0 w 2885"/>
                <a:gd name="T21" fmla="*/ 4833 h 4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5" h="4833">
                  <a:moveTo>
                    <a:pt x="0" y="4833"/>
                  </a:moveTo>
                  <a:lnTo>
                    <a:pt x="1247" y="4833"/>
                  </a:lnTo>
                  <a:lnTo>
                    <a:pt x="1247" y="2317"/>
                  </a:lnTo>
                  <a:cubicBezTo>
                    <a:pt x="1255" y="1659"/>
                    <a:pt x="1797" y="1120"/>
                    <a:pt x="2456" y="1116"/>
                  </a:cubicBezTo>
                  <a:lnTo>
                    <a:pt x="2462" y="1115"/>
                  </a:lnTo>
                  <a:cubicBezTo>
                    <a:pt x="2466" y="1115"/>
                    <a:pt x="2469" y="1115"/>
                    <a:pt x="2473" y="1115"/>
                  </a:cubicBezTo>
                  <a:lnTo>
                    <a:pt x="2885" y="1115"/>
                  </a:lnTo>
                  <a:lnTo>
                    <a:pt x="2885" y="0"/>
                  </a:lnTo>
                  <a:lnTo>
                    <a:pt x="2318" y="2"/>
                  </a:lnTo>
                  <a:cubicBezTo>
                    <a:pt x="1039" y="2"/>
                    <a:pt x="0" y="1041"/>
                    <a:pt x="0" y="2317"/>
                  </a:cubicBezTo>
                  <a:lnTo>
                    <a:pt x="0" y="483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grpSp>
    </p:spTree>
    <p:extLst>
      <p:ext uri="{BB962C8B-B14F-4D97-AF65-F5344CB8AC3E}">
        <p14:creationId xmlns:p14="http://schemas.microsoft.com/office/powerpoint/2010/main" val="15403573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8E02222F-50E1-4509-B887-94F5B68096E1}" type="datetimeFigureOut">
              <a:rPr lang="sv-SE" smtClean="0"/>
              <a:pPr/>
              <a:t>2020-03-26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sv-SE" dirty="0"/>
          </a:p>
        </p:txBody>
      </p:sp>
      <p:sp>
        <p:nvSpPr>
          <p:cNvPr id="7" name="Platshållare för bildnummer 6"/>
          <p:cNvSpPr>
            <a:spLocks noGrp="1"/>
          </p:cNvSpPr>
          <p:nvPr>
            <p:ph type="sldNum" sz="quarter" idx="5"/>
          </p:nvPr>
        </p:nvSpPr>
        <p:spPr>
          <a:xfrm>
            <a:off x="3021583" y="8685213"/>
            <a:ext cx="738759" cy="458787"/>
          </a:xfrm>
          <a:prstGeom prst="rect">
            <a:avLst/>
          </a:prstGeom>
        </p:spPr>
        <p:txBody>
          <a:bodyPr vert="horz" lIns="91440" tIns="45720" rIns="91440" bIns="45720" rtlCol="0" anchor="b"/>
          <a:lstStyle>
            <a:lvl1pPr algn="r">
              <a:defRPr sz="1000"/>
            </a:lvl1pPr>
          </a:lstStyle>
          <a:p>
            <a:fld id="{A65F7381-3F52-47E1-AECF-CE0731E8E104}" type="slidenum">
              <a:rPr lang="sv-SE" smtClean="0"/>
              <a:pPr/>
              <a:t>‹#›</a:t>
            </a:fld>
            <a:endParaRPr lang="sv-SE"/>
          </a:p>
        </p:txBody>
      </p:sp>
      <p:grpSp>
        <p:nvGrpSpPr>
          <p:cNvPr id="8" name="Grupp 7">
            <a:extLst>
              <a:ext uri="{FF2B5EF4-FFF2-40B4-BE49-F238E27FC236}">
                <a16:creationId xmlns:a16="http://schemas.microsoft.com/office/drawing/2014/main" id="{90E01E7E-1F03-4FE8-90AA-F84AD63C0B62}"/>
              </a:ext>
            </a:extLst>
          </p:cNvPr>
          <p:cNvGrpSpPr/>
          <p:nvPr/>
        </p:nvGrpSpPr>
        <p:grpSpPr>
          <a:xfrm>
            <a:off x="5599329" y="8774141"/>
            <a:ext cx="943519" cy="132639"/>
            <a:chOff x="10052051" y="6354763"/>
            <a:chExt cx="1592262" cy="223838"/>
          </a:xfrm>
          <a:solidFill>
            <a:schemeClr val="accent1"/>
          </a:solidFill>
        </p:grpSpPr>
        <p:sp>
          <p:nvSpPr>
            <p:cNvPr id="10" name="Freeform 6">
              <a:extLst>
                <a:ext uri="{FF2B5EF4-FFF2-40B4-BE49-F238E27FC236}">
                  <a16:creationId xmlns:a16="http://schemas.microsoft.com/office/drawing/2014/main" id="{6A58F15F-A7E3-47DE-BEAB-A4476B0683C4}"/>
                </a:ext>
              </a:extLst>
            </p:cNvPr>
            <p:cNvSpPr>
              <a:spLocks noEditPoints="1"/>
            </p:cNvSpPr>
            <p:nvPr userDrawn="1"/>
          </p:nvSpPr>
          <p:spPr bwMode="auto">
            <a:xfrm>
              <a:off x="11263313" y="6354763"/>
              <a:ext cx="230188" cy="223838"/>
            </a:xfrm>
            <a:custGeom>
              <a:avLst/>
              <a:gdLst>
                <a:gd name="T0" fmla="*/ 3656 w 5108"/>
                <a:gd name="T1" fmla="*/ 2021 h 4983"/>
                <a:gd name="T2" fmla="*/ 1395 w 5108"/>
                <a:gd name="T3" fmla="*/ 2021 h 4983"/>
                <a:gd name="T4" fmla="*/ 1406 w 5108"/>
                <a:gd name="T5" fmla="*/ 1978 h 4983"/>
                <a:gd name="T6" fmla="*/ 2562 w 5108"/>
                <a:gd name="T7" fmla="*/ 1110 h 4983"/>
                <a:gd name="T8" fmla="*/ 3648 w 5108"/>
                <a:gd name="T9" fmla="*/ 1980 h 4983"/>
                <a:gd name="T10" fmla="*/ 3656 w 5108"/>
                <a:gd name="T11" fmla="*/ 2021 h 4983"/>
                <a:gd name="T12" fmla="*/ 2562 w 5108"/>
                <a:gd name="T13" fmla="*/ 0 h 4983"/>
                <a:gd name="T14" fmla="*/ 0 w 5108"/>
                <a:gd name="T15" fmla="*/ 2491 h 4983"/>
                <a:gd name="T16" fmla="*/ 732 w 5108"/>
                <a:gd name="T17" fmla="*/ 4277 h 4983"/>
                <a:gd name="T18" fmla="*/ 2702 w 5108"/>
                <a:gd name="T19" fmla="*/ 4983 h 4983"/>
                <a:gd name="T20" fmla="*/ 4717 w 5108"/>
                <a:gd name="T21" fmla="*/ 4218 h 4983"/>
                <a:gd name="T22" fmla="*/ 3921 w 5108"/>
                <a:gd name="T23" fmla="*/ 3422 h 4983"/>
                <a:gd name="T24" fmla="*/ 2674 w 5108"/>
                <a:gd name="T25" fmla="*/ 3873 h 4983"/>
                <a:gd name="T26" fmla="*/ 1392 w 5108"/>
                <a:gd name="T27" fmla="*/ 2977 h 4983"/>
                <a:gd name="T28" fmla="*/ 1381 w 5108"/>
                <a:gd name="T29" fmla="*/ 2934 h 4983"/>
                <a:gd name="T30" fmla="*/ 5056 w 5108"/>
                <a:gd name="T31" fmla="*/ 2934 h 4983"/>
                <a:gd name="T32" fmla="*/ 4358 w 5108"/>
                <a:gd name="T33" fmla="*/ 731 h 4983"/>
                <a:gd name="T34" fmla="*/ 2562 w 5108"/>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8" h="4983">
                  <a:moveTo>
                    <a:pt x="3656" y="2021"/>
                  </a:moveTo>
                  <a:lnTo>
                    <a:pt x="1395" y="2021"/>
                  </a:lnTo>
                  <a:lnTo>
                    <a:pt x="1406" y="1978"/>
                  </a:lnTo>
                  <a:cubicBezTo>
                    <a:pt x="1550" y="1418"/>
                    <a:pt x="1960" y="1110"/>
                    <a:pt x="2562" y="1110"/>
                  </a:cubicBezTo>
                  <a:cubicBezTo>
                    <a:pt x="3142" y="1110"/>
                    <a:pt x="3538" y="1427"/>
                    <a:pt x="3648" y="1980"/>
                  </a:cubicBezTo>
                  <a:lnTo>
                    <a:pt x="3656" y="2021"/>
                  </a:lnTo>
                  <a:close/>
                  <a:moveTo>
                    <a:pt x="2562" y="0"/>
                  </a:moveTo>
                  <a:cubicBezTo>
                    <a:pt x="1102" y="0"/>
                    <a:pt x="0" y="1071"/>
                    <a:pt x="0" y="2491"/>
                  </a:cubicBezTo>
                  <a:cubicBezTo>
                    <a:pt x="0" y="3197"/>
                    <a:pt x="260" y="3831"/>
                    <a:pt x="732" y="4277"/>
                  </a:cubicBezTo>
                  <a:cubicBezTo>
                    <a:pt x="1221" y="4739"/>
                    <a:pt x="1902" y="4983"/>
                    <a:pt x="2702" y="4983"/>
                  </a:cubicBezTo>
                  <a:cubicBezTo>
                    <a:pt x="3562" y="4983"/>
                    <a:pt x="4221" y="4733"/>
                    <a:pt x="4717" y="4218"/>
                  </a:cubicBezTo>
                  <a:lnTo>
                    <a:pt x="3921" y="3422"/>
                  </a:lnTo>
                  <a:cubicBezTo>
                    <a:pt x="3649" y="3647"/>
                    <a:pt x="3288" y="3873"/>
                    <a:pt x="2674" y="3873"/>
                  </a:cubicBezTo>
                  <a:cubicBezTo>
                    <a:pt x="1990" y="3873"/>
                    <a:pt x="1546" y="3563"/>
                    <a:pt x="1392" y="2977"/>
                  </a:cubicBezTo>
                  <a:lnTo>
                    <a:pt x="1381" y="2934"/>
                  </a:lnTo>
                  <a:lnTo>
                    <a:pt x="5056" y="2934"/>
                  </a:lnTo>
                  <a:cubicBezTo>
                    <a:pt x="5108" y="2050"/>
                    <a:pt x="4860" y="1269"/>
                    <a:pt x="4358" y="731"/>
                  </a:cubicBezTo>
                  <a:cubicBezTo>
                    <a:pt x="3911" y="253"/>
                    <a:pt x="3290" y="0"/>
                    <a:pt x="2562"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1" name="Freeform 7">
              <a:extLst>
                <a:ext uri="{FF2B5EF4-FFF2-40B4-BE49-F238E27FC236}">
                  <a16:creationId xmlns:a16="http://schemas.microsoft.com/office/drawing/2014/main" id="{C9E4AC6C-C984-4B64-9031-15ED8DC8F13E}"/>
                </a:ext>
              </a:extLst>
            </p:cNvPr>
            <p:cNvSpPr>
              <a:spLocks noEditPoints="1"/>
            </p:cNvSpPr>
            <p:nvPr userDrawn="1"/>
          </p:nvSpPr>
          <p:spPr bwMode="auto">
            <a:xfrm>
              <a:off x="11014076" y="6354763"/>
              <a:ext cx="230188" cy="223838"/>
            </a:xfrm>
            <a:custGeom>
              <a:avLst/>
              <a:gdLst>
                <a:gd name="T0" fmla="*/ 3656 w 5107"/>
                <a:gd name="T1" fmla="*/ 2021 h 4983"/>
                <a:gd name="T2" fmla="*/ 1395 w 5107"/>
                <a:gd name="T3" fmla="*/ 2021 h 4983"/>
                <a:gd name="T4" fmla="*/ 1406 w 5107"/>
                <a:gd name="T5" fmla="*/ 1978 h 4983"/>
                <a:gd name="T6" fmla="*/ 2561 w 5107"/>
                <a:gd name="T7" fmla="*/ 1110 h 4983"/>
                <a:gd name="T8" fmla="*/ 3648 w 5107"/>
                <a:gd name="T9" fmla="*/ 1980 h 4983"/>
                <a:gd name="T10" fmla="*/ 3656 w 5107"/>
                <a:gd name="T11" fmla="*/ 2021 h 4983"/>
                <a:gd name="T12" fmla="*/ 2561 w 5107"/>
                <a:gd name="T13" fmla="*/ 0 h 4983"/>
                <a:gd name="T14" fmla="*/ 0 w 5107"/>
                <a:gd name="T15" fmla="*/ 2491 h 4983"/>
                <a:gd name="T16" fmla="*/ 731 w 5107"/>
                <a:gd name="T17" fmla="*/ 4277 h 4983"/>
                <a:gd name="T18" fmla="*/ 2702 w 5107"/>
                <a:gd name="T19" fmla="*/ 4983 h 4983"/>
                <a:gd name="T20" fmla="*/ 4716 w 5107"/>
                <a:gd name="T21" fmla="*/ 4218 h 4983"/>
                <a:gd name="T22" fmla="*/ 3920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1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1" y="1110"/>
                  </a:cubicBezTo>
                  <a:cubicBezTo>
                    <a:pt x="3141" y="1110"/>
                    <a:pt x="3537" y="1427"/>
                    <a:pt x="3648" y="1980"/>
                  </a:cubicBezTo>
                  <a:lnTo>
                    <a:pt x="3656" y="2021"/>
                  </a:lnTo>
                  <a:close/>
                  <a:moveTo>
                    <a:pt x="2561" y="0"/>
                  </a:moveTo>
                  <a:cubicBezTo>
                    <a:pt x="1101" y="0"/>
                    <a:pt x="0" y="1071"/>
                    <a:pt x="0" y="2491"/>
                  </a:cubicBezTo>
                  <a:cubicBezTo>
                    <a:pt x="0" y="3197"/>
                    <a:pt x="259" y="3831"/>
                    <a:pt x="731" y="4277"/>
                  </a:cubicBezTo>
                  <a:cubicBezTo>
                    <a:pt x="1220" y="4739"/>
                    <a:pt x="1902" y="4983"/>
                    <a:pt x="2702" y="4983"/>
                  </a:cubicBezTo>
                  <a:cubicBezTo>
                    <a:pt x="3561" y="4983"/>
                    <a:pt x="4220" y="4733"/>
                    <a:pt x="4716" y="4218"/>
                  </a:cubicBezTo>
                  <a:lnTo>
                    <a:pt x="3920"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1"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2" name="Freeform 8">
              <a:extLst>
                <a:ext uri="{FF2B5EF4-FFF2-40B4-BE49-F238E27FC236}">
                  <a16:creationId xmlns:a16="http://schemas.microsoft.com/office/drawing/2014/main" id="{04443661-978B-47CF-AC9B-F61AA82B9A9E}"/>
                </a:ext>
              </a:extLst>
            </p:cNvPr>
            <p:cNvSpPr>
              <a:spLocks noEditPoints="1"/>
            </p:cNvSpPr>
            <p:nvPr userDrawn="1"/>
          </p:nvSpPr>
          <p:spPr bwMode="auto">
            <a:xfrm>
              <a:off x="10517188" y="6354763"/>
              <a:ext cx="233363" cy="223838"/>
            </a:xfrm>
            <a:custGeom>
              <a:avLst/>
              <a:gdLst>
                <a:gd name="T0" fmla="*/ 2589 w 5179"/>
                <a:gd name="T1" fmla="*/ 3859 h 4983"/>
                <a:gd name="T2" fmla="*/ 1376 w 5179"/>
                <a:gd name="T3" fmla="*/ 2491 h 4983"/>
                <a:gd name="T4" fmla="*/ 2589 w 5179"/>
                <a:gd name="T5" fmla="*/ 1124 h 4983"/>
                <a:gd name="T6" fmla="*/ 3802 w 5179"/>
                <a:gd name="T7" fmla="*/ 2491 h 4983"/>
                <a:gd name="T8" fmla="*/ 2589 w 5179"/>
                <a:gd name="T9" fmla="*/ 3859 h 4983"/>
                <a:gd name="T10" fmla="*/ 2589 w 5179"/>
                <a:gd name="T11" fmla="*/ 0 h 4983"/>
                <a:gd name="T12" fmla="*/ 0 w 5179"/>
                <a:gd name="T13" fmla="*/ 2491 h 4983"/>
                <a:gd name="T14" fmla="*/ 2589 w 5179"/>
                <a:gd name="T15" fmla="*/ 4983 h 4983"/>
                <a:gd name="T16" fmla="*/ 5179 w 5179"/>
                <a:gd name="T17" fmla="*/ 2491 h 4983"/>
                <a:gd name="T18" fmla="*/ 2589 w 5179"/>
                <a:gd name="T19"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79" h="4983">
                  <a:moveTo>
                    <a:pt x="2589" y="3859"/>
                  </a:moveTo>
                  <a:cubicBezTo>
                    <a:pt x="1864" y="3859"/>
                    <a:pt x="1376" y="3309"/>
                    <a:pt x="1376" y="2491"/>
                  </a:cubicBezTo>
                  <a:cubicBezTo>
                    <a:pt x="1376" y="1674"/>
                    <a:pt x="1864" y="1124"/>
                    <a:pt x="2589" y="1124"/>
                  </a:cubicBezTo>
                  <a:cubicBezTo>
                    <a:pt x="3315" y="1124"/>
                    <a:pt x="3802" y="1674"/>
                    <a:pt x="3802" y="2491"/>
                  </a:cubicBezTo>
                  <a:cubicBezTo>
                    <a:pt x="3802" y="3309"/>
                    <a:pt x="3315" y="3859"/>
                    <a:pt x="2589" y="3859"/>
                  </a:cubicBezTo>
                  <a:close/>
                  <a:moveTo>
                    <a:pt x="2589" y="0"/>
                  </a:moveTo>
                  <a:cubicBezTo>
                    <a:pt x="1113" y="0"/>
                    <a:pt x="0" y="1071"/>
                    <a:pt x="0" y="2491"/>
                  </a:cubicBezTo>
                  <a:cubicBezTo>
                    <a:pt x="0" y="3912"/>
                    <a:pt x="1113" y="4983"/>
                    <a:pt x="2589" y="4983"/>
                  </a:cubicBezTo>
                  <a:cubicBezTo>
                    <a:pt x="4066" y="4983"/>
                    <a:pt x="5179" y="3912"/>
                    <a:pt x="5179" y="2491"/>
                  </a:cubicBezTo>
                  <a:cubicBezTo>
                    <a:pt x="5179" y="1071"/>
                    <a:pt x="4066" y="0"/>
                    <a:pt x="2589"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3" name="Freeform 9">
              <a:extLst>
                <a:ext uri="{FF2B5EF4-FFF2-40B4-BE49-F238E27FC236}">
                  <a16:creationId xmlns:a16="http://schemas.microsoft.com/office/drawing/2014/main" id="{64CABAFB-F3C9-433D-9246-4883CCBB3023}"/>
                </a:ext>
              </a:extLst>
            </p:cNvPr>
            <p:cNvSpPr>
              <a:spLocks noEditPoints="1"/>
            </p:cNvSpPr>
            <p:nvPr userDrawn="1"/>
          </p:nvSpPr>
          <p:spPr bwMode="auto">
            <a:xfrm>
              <a:off x="10267951" y="6354763"/>
              <a:ext cx="230188" cy="223838"/>
            </a:xfrm>
            <a:custGeom>
              <a:avLst/>
              <a:gdLst>
                <a:gd name="T0" fmla="*/ 3656 w 5107"/>
                <a:gd name="T1" fmla="*/ 2021 h 4983"/>
                <a:gd name="T2" fmla="*/ 1395 w 5107"/>
                <a:gd name="T3" fmla="*/ 2021 h 4983"/>
                <a:gd name="T4" fmla="*/ 1406 w 5107"/>
                <a:gd name="T5" fmla="*/ 1978 h 4983"/>
                <a:gd name="T6" fmla="*/ 2562 w 5107"/>
                <a:gd name="T7" fmla="*/ 1110 h 4983"/>
                <a:gd name="T8" fmla="*/ 3648 w 5107"/>
                <a:gd name="T9" fmla="*/ 1980 h 4983"/>
                <a:gd name="T10" fmla="*/ 3656 w 5107"/>
                <a:gd name="T11" fmla="*/ 2021 h 4983"/>
                <a:gd name="T12" fmla="*/ 2562 w 5107"/>
                <a:gd name="T13" fmla="*/ 0 h 4983"/>
                <a:gd name="T14" fmla="*/ 0 w 5107"/>
                <a:gd name="T15" fmla="*/ 2491 h 4983"/>
                <a:gd name="T16" fmla="*/ 731 w 5107"/>
                <a:gd name="T17" fmla="*/ 4277 h 4983"/>
                <a:gd name="T18" fmla="*/ 2702 w 5107"/>
                <a:gd name="T19" fmla="*/ 4983 h 4983"/>
                <a:gd name="T20" fmla="*/ 4717 w 5107"/>
                <a:gd name="T21" fmla="*/ 4218 h 4983"/>
                <a:gd name="T22" fmla="*/ 3921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2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2" y="1110"/>
                  </a:cubicBezTo>
                  <a:cubicBezTo>
                    <a:pt x="3141" y="1110"/>
                    <a:pt x="3537" y="1427"/>
                    <a:pt x="3648" y="1980"/>
                  </a:cubicBezTo>
                  <a:lnTo>
                    <a:pt x="3656" y="2021"/>
                  </a:lnTo>
                  <a:close/>
                  <a:moveTo>
                    <a:pt x="2562" y="0"/>
                  </a:moveTo>
                  <a:cubicBezTo>
                    <a:pt x="1101" y="0"/>
                    <a:pt x="0" y="1071"/>
                    <a:pt x="0" y="2491"/>
                  </a:cubicBezTo>
                  <a:cubicBezTo>
                    <a:pt x="0" y="3197"/>
                    <a:pt x="260" y="3831"/>
                    <a:pt x="731" y="4277"/>
                  </a:cubicBezTo>
                  <a:cubicBezTo>
                    <a:pt x="1220" y="4739"/>
                    <a:pt x="1902" y="4983"/>
                    <a:pt x="2702" y="4983"/>
                  </a:cubicBezTo>
                  <a:cubicBezTo>
                    <a:pt x="3561" y="4983"/>
                    <a:pt x="4220" y="4733"/>
                    <a:pt x="4717" y="4218"/>
                  </a:cubicBezTo>
                  <a:lnTo>
                    <a:pt x="3921"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2"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4" name="Freeform 10">
              <a:extLst>
                <a:ext uri="{FF2B5EF4-FFF2-40B4-BE49-F238E27FC236}">
                  <a16:creationId xmlns:a16="http://schemas.microsoft.com/office/drawing/2014/main" id="{497A2E06-2631-4CC3-A486-F077448CF71F}"/>
                </a:ext>
              </a:extLst>
            </p:cNvPr>
            <p:cNvSpPr>
              <a:spLocks/>
            </p:cNvSpPr>
            <p:nvPr userDrawn="1"/>
          </p:nvSpPr>
          <p:spPr bwMode="auto">
            <a:xfrm>
              <a:off x="10052051" y="6361113"/>
              <a:ext cx="225425" cy="212725"/>
            </a:xfrm>
            <a:custGeom>
              <a:avLst/>
              <a:gdLst>
                <a:gd name="T0" fmla="*/ 0 w 5036"/>
                <a:gd name="T1" fmla="*/ 0 h 4739"/>
                <a:gd name="T2" fmla="*/ 2565 w 5036"/>
                <a:gd name="T3" fmla="*/ 4739 h 4739"/>
                <a:gd name="T4" fmla="*/ 5036 w 5036"/>
                <a:gd name="T5" fmla="*/ 0 h 4739"/>
                <a:gd name="T6" fmla="*/ 3734 w 5036"/>
                <a:gd name="T7" fmla="*/ 0 h 4739"/>
                <a:gd name="T8" fmla="*/ 2622 w 5036"/>
                <a:gd name="T9" fmla="*/ 2337 h 4739"/>
                <a:gd name="T10" fmla="*/ 1468 w 5036"/>
                <a:gd name="T11" fmla="*/ 0 h 4739"/>
                <a:gd name="T12" fmla="*/ 0 w 5036"/>
                <a:gd name="T13" fmla="*/ 0 h 4739"/>
              </a:gdLst>
              <a:ahLst/>
              <a:cxnLst>
                <a:cxn ang="0">
                  <a:pos x="T0" y="T1"/>
                </a:cxn>
                <a:cxn ang="0">
                  <a:pos x="T2" y="T3"/>
                </a:cxn>
                <a:cxn ang="0">
                  <a:pos x="T4" y="T5"/>
                </a:cxn>
                <a:cxn ang="0">
                  <a:pos x="T6" y="T7"/>
                </a:cxn>
                <a:cxn ang="0">
                  <a:pos x="T8" y="T9"/>
                </a:cxn>
                <a:cxn ang="0">
                  <a:pos x="T10" y="T11"/>
                </a:cxn>
                <a:cxn ang="0">
                  <a:pos x="T12" y="T13"/>
                </a:cxn>
              </a:cxnLst>
              <a:rect l="0" t="0" r="r" b="b"/>
              <a:pathLst>
                <a:path w="5036" h="4739">
                  <a:moveTo>
                    <a:pt x="0" y="0"/>
                  </a:moveTo>
                  <a:lnTo>
                    <a:pt x="2565" y="4739"/>
                  </a:lnTo>
                  <a:lnTo>
                    <a:pt x="5036" y="0"/>
                  </a:lnTo>
                  <a:lnTo>
                    <a:pt x="3734" y="0"/>
                  </a:lnTo>
                  <a:lnTo>
                    <a:pt x="2622" y="2337"/>
                  </a:lnTo>
                  <a:lnTo>
                    <a:pt x="1468" y="0"/>
                  </a:lnTo>
                  <a:lnTo>
                    <a:pt x="0" y="0"/>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5" name="Freeform 11">
              <a:extLst>
                <a:ext uri="{FF2B5EF4-FFF2-40B4-BE49-F238E27FC236}">
                  <a16:creationId xmlns:a16="http://schemas.microsoft.com/office/drawing/2014/main" id="{E0E8ADC2-E280-415F-AFF6-FF70E83EDC75}"/>
                </a:ext>
              </a:extLst>
            </p:cNvPr>
            <p:cNvSpPr>
              <a:spLocks/>
            </p:cNvSpPr>
            <p:nvPr userDrawn="1"/>
          </p:nvSpPr>
          <p:spPr bwMode="auto">
            <a:xfrm>
              <a:off x="10775951" y="6354763"/>
              <a:ext cx="212725" cy="217488"/>
            </a:xfrm>
            <a:custGeom>
              <a:avLst/>
              <a:gdLst>
                <a:gd name="T0" fmla="*/ 3516 w 4768"/>
                <a:gd name="T1" fmla="*/ 4831 h 4831"/>
                <a:gd name="T2" fmla="*/ 4767 w 4768"/>
                <a:gd name="T3" fmla="*/ 4831 h 4831"/>
                <a:gd name="T4" fmla="*/ 4768 w 4768"/>
                <a:gd name="T5" fmla="*/ 2315 h 4831"/>
                <a:gd name="T6" fmla="*/ 2384 w 4768"/>
                <a:gd name="T7" fmla="*/ 0 h 4831"/>
                <a:gd name="T8" fmla="*/ 0 w 4768"/>
                <a:gd name="T9" fmla="*/ 2315 h 4831"/>
                <a:gd name="T10" fmla="*/ 0 w 4768"/>
                <a:gd name="T11" fmla="*/ 4831 h 4831"/>
                <a:gd name="T12" fmla="*/ 1247 w 4768"/>
                <a:gd name="T13" fmla="*/ 4831 h 4831"/>
                <a:gd name="T14" fmla="*/ 1247 w 4768"/>
                <a:gd name="T15" fmla="*/ 2298 h 4831"/>
                <a:gd name="T16" fmla="*/ 2381 w 4768"/>
                <a:gd name="T17" fmla="*/ 1147 h 4831"/>
                <a:gd name="T18" fmla="*/ 2439 w 4768"/>
                <a:gd name="T19" fmla="*/ 1149 h 4831"/>
                <a:gd name="T20" fmla="*/ 3516 w 4768"/>
                <a:gd name="T21" fmla="*/ 2297 h 4831"/>
                <a:gd name="T22" fmla="*/ 3516 w 4768"/>
                <a:gd name="T23" fmla="*/ 4831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8" h="4831">
                  <a:moveTo>
                    <a:pt x="3516" y="4831"/>
                  </a:moveTo>
                  <a:lnTo>
                    <a:pt x="4767" y="4831"/>
                  </a:lnTo>
                  <a:lnTo>
                    <a:pt x="4768" y="2315"/>
                  </a:lnTo>
                  <a:cubicBezTo>
                    <a:pt x="4768" y="1060"/>
                    <a:pt x="3677" y="0"/>
                    <a:pt x="2384" y="0"/>
                  </a:cubicBezTo>
                  <a:cubicBezTo>
                    <a:pt x="1092" y="0"/>
                    <a:pt x="0" y="1060"/>
                    <a:pt x="0" y="2315"/>
                  </a:cubicBezTo>
                  <a:lnTo>
                    <a:pt x="0" y="4831"/>
                  </a:lnTo>
                  <a:lnTo>
                    <a:pt x="1247" y="4831"/>
                  </a:lnTo>
                  <a:lnTo>
                    <a:pt x="1247" y="2298"/>
                  </a:lnTo>
                  <a:cubicBezTo>
                    <a:pt x="1259" y="1674"/>
                    <a:pt x="1779" y="1147"/>
                    <a:pt x="2381" y="1147"/>
                  </a:cubicBezTo>
                  <a:cubicBezTo>
                    <a:pt x="2392" y="1147"/>
                    <a:pt x="2428" y="1149"/>
                    <a:pt x="2439" y="1149"/>
                  </a:cubicBezTo>
                  <a:cubicBezTo>
                    <a:pt x="3022" y="1186"/>
                    <a:pt x="3505" y="1701"/>
                    <a:pt x="3516" y="2297"/>
                  </a:cubicBezTo>
                  <a:lnTo>
                    <a:pt x="3516" y="4831"/>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6" name="Freeform 12">
              <a:extLst>
                <a:ext uri="{FF2B5EF4-FFF2-40B4-BE49-F238E27FC236}">
                  <a16:creationId xmlns:a16="http://schemas.microsoft.com/office/drawing/2014/main" id="{32836AF2-711E-487E-A6FE-592C33FF8766}"/>
                </a:ext>
              </a:extLst>
            </p:cNvPr>
            <p:cNvSpPr>
              <a:spLocks/>
            </p:cNvSpPr>
            <p:nvPr userDrawn="1"/>
          </p:nvSpPr>
          <p:spPr bwMode="auto">
            <a:xfrm>
              <a:off x="11514138" y="6354763"/>
              <a:ext cx="130175" cy="217488"/>
            </a:xfrm>
            <a:custGeom>
              <a:avLst/>
              <a:gdLst>
                <a:gd name="T0" fmla="*/ 0 w 2885"/>
                <a:gd name="T1" fmla="*/ 4833 h 4833"/>
                <a:gd name="T2" fmla="*/ 1247 w 2885"/>
                <a:gd name="T3" fmla="*/ 4833 h 4833"/>
                <a:gd name="T4" fmla="*/ 1247 w 2885"/>
                <a:gd name="T5" fmla="*/ 2317 h 4833"/>
                <a:gd name="T6" fmla="*/ 2456 w 2885"/>
                <a:gd name="T7" fmla="*/ 1116 h 4833"/>
                <a:gd name="T8" fmla="*/ 2462 w 2885"/>
                <a:gd name="T9" fmla="*/ 1115 h 4833"/>
                <a:gd name="T10" fmla="*/ 2473 w 2885"/>
                <a:gd name="T11" fmla="*/ 1115 h 4833"/>
                <a:gd name="T12" fmla="*/ 2885 w 2885"/>
                <a:gd name="T13" fmla="*/ 1115 h 4833"/>
                <a:gd name="T14" fmla="*/ 2885 w 2885"/>
                <a:gd name="T15" fmla="*/ 0 h 4833"/>
                <a:gd name="T16" fmla="*/ 2318 w 2885"/>
                <a:gd name="T17" fmla="*/ 2 h 4833"/>
                <a:gd name="T18" fmla="*/ 0 w 2885"/>
                <a:gd name="T19" fmla="*/ 2317 h 4833"/>
                <a:gd name="T20" fmla="*/ 0 w 2885"/>
                <a:gd name="T21" fmla="*/ 4833 h 4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5" h="4833">
                  <a:moveTo>
                    <a:pt x="0" y="4833"/>
                  </a:moveTo>
                  <a:lnTo>
                    <a:pt x="1247" y="4833"/>
                  </a:lnTo>
                  <a:lnTo>
                    <a:pt x="1247" y="2317"/>
                  </a:lnTo>
                  <a:cubicBezTo>
                    <a:pt x="1255" y="1659"/>
                    <a:pt x="1797" y="1120"/>
                    <a:pt x="2456" y="1116"/>
                  </a:cubicBezTo>
                  <a:lnTo>
                    <a:pt x="2462" y="1115"/>
                  </a:lnTo>
                  <a:cubicBezTo>
                    <a:pt x="2466" y="1115"/>
                    <a:pt x="2469" y="1115"/>
                    <a:pt x="2473" y="1115"/>
                  </a:cubicBezTo>
                  <a:lnTo>
                    <a:pt x="2885" y="1115"/>
                  </a:lnTo>
                  <a:lnTo>
                    <a:pt x="2885" y="0"/>
                  </a:lnTo>
                  <a:lnTo>
                    <a:pt x="2318" y="2"/>
                  </a:lnTo>
                  <a:cubicBezTo>
                    <a:pt x="1039" y="2"/>
                    <a:pt x="0" y="1041"/>
                    <a:pt x="0" y="2317"/>
                  </a:cubicBezTo>
                  <a:lnTo>
                    <a:pt x="0" y="483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grpSp>
    </p:spTree>
    <p:extLst>
      <p:ext uri="{BB962C8B-B14F-4D97-AF65-F5344CB8AC3E}">
        <p14:creationId xmlns:p14="http://schemas.microsoft.com/office/powerpoint/2010/main" val="947242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5F7381-3F52-47E1-AECF-CE0731E8E104}" type="slidenum">
              <a:rPr lang="sv-SE" smtClean="0"/>
              <a:pPr/>
              <a:t>14</a:t>
            </a:fld>
            <a:endParaRPr lang="sv-SE"/>
          </a:p>
        </p:txBody>
      </p:sp>
    </p:spTree>
    <p:extLst>
      <p:ext uri="{BB962C8B-B14F-4D97-AF65-F5344CB8AC3E}">
        <p14:creationId xmlns:p14="http://schemas.microsoft.com/office/powerpoint/2010/main" val="1251286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3">
    <p:bg bwMode="gray">
      <p:bgPr>
        <a:solidFill>
          <a:schemeClr val="accent1"/>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6E86B296-B120-45FE-AD57-313943C4C229}"/>
              </a:ext>
            </a:extLst>
          </p:cNvPr>
          <p:cNvSpPr/>
          <p:nvPr/>
        </p:nvSpPr>
        <p:spPr bwMode="gray">
          <a:xfrm>
            <a:off x="0" y="0"/>
            <a:ext cx="12192000" cy="6597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endParaRPr lang="en-US"/>
          </a:p>
        </p:txBody>
      </p:sp>
      <p:sp>
        <p:nvSpPr>
          <p:cNvPr id="16" name="Frihandsfigur: Form 15">
            <a:extLst>
              <a:ext uri="{FF2B5EF4-FFF2-40B4-BE49-F238E27FC236}">
                <a16:creationId xmlns:a16="http://schemas.microsoft.com/office/drawing/2014/main" id="{62F50D0A-60F2-40F2-8DE1-B9EB89D14D95}"/>
              </a:ext>
            </a:extLst>
          </p:cNvPr>
          <p:cNvSpPr/>
          <p:nvPr/>
        </p:nvSpPr>
        <p:spPr bwMode="gray">
          <a:xfrm>
            <a:off x="6584540" y="39367"/>
            <a:ext cx="5607461" cy="6818633"/>
          </a:xfrm>
          <a:custGeom>
            <a:avLst/>
            <a:gdLst>
              <a:gd name="connsiteX0" fmla="*/ 5607461 w 5607461"/>
              <a:gd name="connsiteY0" fmla="*/ 0 h 6823406"/>
              <a:gd name="connsiteX1" fmla="*/ 5607461 w 5607461"/>
              <a:gd name="connsiteY1" fmla="*/ 2148943 h 6823406"/>
              <a:gd name="connsiteX2" fmla="*/ 3731769 w 5607461"/>
              <a:gd name="connsiteY2" fmla="*/ 3891773 h 6823406"/>
              <a:gd name="connsiteX3" fmla="*/ 2446775 w 5607461"/>
              <a:gd name="connsiteY3" fmla="*/ 6823406 h 6823406"/>
              <a:gd name="connsiteX4" fmla="*/ 0 w 5607461"/>
              <a:gd name="connsiteY4" fmla="*/ 6823406 h 6823406"/>
              <a:gd name="connsiteX5" fmla="*/ 1402783 w 5607461"/>
              <a:gd name="connsiteY5" fmla="*/ 3399404 h 6823406"/>
              <a:gd name="connsiteX6" fmla="*/ 5424834 w 5607461"/>
              <a:gd name="connsiteY6" fmla="*/ 6758 h 6823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7461" h="6823406">
                <a:moveTo>
                  <a:pt x="5607461" y="0"/>
                </a:moveTo>
                <a:lnTo>
                  <a:pt x="5607461" y="2148943"/>
                </a:lnTo>
                <a:cubicBezTo>
                  <a:pt x="5029123" y="2307855"/>
                  <a:pt x="4208507" y="2795014"/>
                  <a:pt x="3731769" y="3891773"/>
                </a:cubicBezTo>
                <a:lnTo>
                  <a:pt x="2446775" y="6823406"/>
                </a:lnTo>
                <a:lnTo>
                  <a:pt x="0" y="6823406"/>
                </a:lnTo>
                <a:lnTo>
                  <a:pt x="1402783" y="3399404"/>
                </a:lnTo>
                <a:cubicBezTo>
                  <a:pt x="1937812" y="2006312"/>
                  <a:pt x="3470340" y="136474"/>
                  <a:pt x="5424834" y="6758"/>
                </a:cubicBezTo>
                <a:close/>
              </a:path>
            </a:pathLst>
          </a:custGeom>
          <a:blipFill>
            <a:blip r:embed="rId2"/>
            <a:stretch>
              <a:fillRect/>
            </a:stretch>
          </a:bli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endParaRPr lang="en-US"/>
          </a:p>
        </p:txBody>
      </p:sp>
      <p:sp>
        <p:nvSpPr>
          <p:cNvPr id="2" name="Title 1">
            <a:extLst>
              <a:ext uri="{FF2B5EF4-FFF2-40B4-BE49-F238E27FC236}">
                <a16:creationId xmlns:a16="http://schemas.microsoft.com/office/drawing/2014/main" id="{7F72EEEB-850B-4416-957A-219B7EE0B7D0}"/>
              </a:ext>
            </a:extLst>
          </p:cNvPr>
          <p:cNvSpPr>
            <a:spLocks noGrp="1"/>
          </p:cNvSpPr>
          <p:nvPr>
            <p:ph type="ctrTitle"/>
          </p:nvPr>
        </p:nvSpPr>
        <p:spPr>
          <a:xfrm>
            <a:off x="730783" y="1493678"/>
            <a:ext cx="6057367" cy="1477328"/>
          </a:xfrm>
        </p:spPr>
        <p:txBody>
          <a:bodyPr anchor="b" anchorCtr="0"/>
          <a:lstStyle>
            <a:lvl1pPr algn="l">
              <a:lnSpc>
                <a:spcPct val="80000"/>
              </a:lnSpc>
              <a:defRPr sz="6000" b="0">
                <a:solidFill>
                  <a:schemeClr val="accent4"/>
                </a:solidFill>
                <a:latin typeface="+mj-lt"/>
              </a:defRPr>
            </a:lvl1pPr>
          </a:lstStyle>
          <a:p>
            <a:r>
              <a:rPr lang="en-US" noProof="0"/>
              <a:t>Click to edit Master title style</a:t>
            </a:r>
          </a:p>
        </p:txBody>
      </p:sp>
      <p:sp>
        <p:nvSpPr>
          <p:cNvPr id="3" name="Subtitle 2">
            <a:extLst>
              <a:ext uri="{FF2B5EF4-FFF2-40B4-BE49-F238E27FC236}">
                <a16:creationId xmlns:a16="http://schemas.microsoft.com/office/drawing/2014/main" id="{8018FD7F-4EA1-4807-971F-4BD8BE59FCA6}"/>
              </a:ext>
            </a:extLst>
          </p:cNvPr>
          <p:cNvSpPr>
            <a:spLocks noGrp="1"/>
          </p:cNvSpPr>
          <p:nvPr>
            <p:ph type="subTitle" idx="1" hasCustomPrompt="1"/>
          </p:nvPr>
        </p:nvSpPr>
        <p:spPr>
          <a:xfrm>
            <a:off x="730783" y="5130536"/>
            <a:ext cx="5853757" cy="643253"/>
          </a:xfrm>
        </p:spPr>
        <p:txBody>
          <a:bodyPr wrap="square" lIns="36000" anchor="b" anchorCtr="0">
            <a:noAutofit/>
          </a:bodyPr>
          <a:lstStyle>
            <a:lvl1pPr marL="0" indent="0" algn="l">
              <a:buNone/>
              <a:defRPr sz="2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add name</a:t>
            </a:r>
          </a:p>
        </p:txBody>
      </p:sp>
      <p:sp>
        <p:nvSpPr>
          <p:cNvPr id="12" name="Platshållare för text 11">
            <a:extLst>
              <a:ext uri="{FF2B5EF4-FFF2-40B4-BE49-F238E27FC236}">
                <a16:creationId xmlns:a16="http://schemas.microsoft.com/office/drawing/2014/main" id="{3D4A8A44-F748-4EBB-BFD0-76208B708E64}"/>
              </a:ext>
            </a:extLst>
          </p:cNvPr>
          <p:cNvSpPr>
            <a:spLocks noGrp="1"/>
          </p:cNvSpPr>
          <p:nvPr>
            <p:ph type="body" sz="quarter" idx="13" hasCustomPrompt="1"/>
          </p:nvPr>
        </p:nvSpPr>
        <p:spPr>
          <a:xfrm>
            <a:off x="730783" y="2989401"/>
            <a:ext cx="6057367" cy="1200150"/>
          </a:xfrm>
        </p:spPr>
        <p:txBody>
          <a:bodyPr/>
          <a:lstStyle>
            <a:lvl1pPr marL="0" indent="0">
              <a:lnSpc>
                <a:spcPct val="80000"/>
              </a:lnSpc>
              <a:buNone/>
              <a:defRPr sz="6000">
                <a:solidFill>
                  <a:schemeClr val="bg1"/>
                </a:solidFill>
                <a:latin typeface="+mn-lt"/>
              </a:defRPr>
            </a:lvl1pPr>
            <a:lvl2pPr marL="207963" indent="0">
              <a:buNone/>
              <a:defRPr/>
            </a:lvl2pPr>
          </a:lstStyle>
          <a:p>
            <a:pPr lvl="0"/>
            <a:r>
              <a:rPr lang="en-US" noProof="0"/>
              <a:t>Click to add title</a:t>
            </a:r>
          </a:p>
        </p:txBody>
      </p:sp>
      <p:sp>
        <p:nvSpPr>
          <p:cNvPr id="17" name="Platshållare för text 16">
            <a:extLst>
              <a:ext uri="{FF2B5EF4-FFF2-40B4-BE49-F238E27FC236}">
                <a16:creationId xmlns:a16="http://schemas.microsoft.com/office/drawing/2014/main" id="{A4304F54-7126-4BDE-A50A-D0728C07237E}"/>
              </a:ext>
            </a:extLst>
          </p:cNvPr>
          <p:cNvSpPr>
            <a:spLocks noGrp="1"/>
          </p:cNvSpPr>
          <p:nvPr>
            <p:ph type="body" sz="quarter" idx="14" hasCustomPrompt="1"/>
          </p:nvPr>
        </p:nvSpPr>
        <p:spPr>
          <a:xfrm>
            <a:off x="730783" y="5818100"/>
            <a:ext cx="5853757" cy="419100"/>
          </a:xfrm>
        </p:spPr>
        <p:txBody>
          <a:bodyPr lIns="39600"/>
          <a:lstStyle>
            <a:lvl1pPr marL="0" indent="0">
              <a:buNone/>
              <a:defRPr>
                <a:solidFill>
                  <a:schemeClr val="bg1"/>
                </a:solidFill>
              </a:defRPr>
            </a:lvl1pPr>
            <a:lvl2pPr marL="207963" indent="0">
              <a:buNone/>
              <a:defRPr/>
            </a:lvl2pPr>
            <a:lvl3pPr marL="436562" indent="0">
              <a:buNone/>
              <a:defRPr/>
            </a:lvl3pPr>
            <a:lvl4pPr marL="0" indent="0">
              <a:buFont typeface="Arial" panose="020B0604020202020204" pitchFamily="34" charset="0"/>
              <a:buNone/>
              <a:defRPr/>
            </a:lvl4pPr>
            <a:lvl5pPr marL="0" indent="0">
              <a:buFont typeface="Arial" panose="020B0604020202020204" pitchFamily="34" charset="0"/>
              <a:buNone/>
              <a:defRPr/>
            </a:lvl5pPr>
          </a:lstStyle>
          <a:p>
            <a:pPr lvl="0"/>
            <a:r>
              <a:rPr lang="en-US" noProof="0"/>
              <a:t>Click to add  job title</a:t>
            </a:r>
          </a:p>
        </p:txBody>
      </p:sp>
      <p:grpSp>
        <p:nvGrpSpPr>
          <p:cNvPr id="26" name="Group 4">
            <a:extLst>
              <a:ext uri="{FF2B5EF4-FFF2-40B4-BE49-F238E27FC236}">
                <a16:creationId xmlns:a16="http://schemas.microsoft.com/office/drawing/2014/main" id="{7C62954C-88E3-4E4D-B9FD-B7661860E9C1}"/>
              </a:ext>
            </a:extLst>
          </p:cNvPr>
          <p:cNvGrpSpPr>
            <a:grpSpLocks noChangeAspect="1"/>
          </p:cNvGrpSpPr>
          <p:nvPr/>
        </p:nvGrpSpPr>
        <p:grpSpPr bwMode="auto">
          <a:xfrm>
            <a:off x="7956177" y="5596744"/>
            <a:ext cx="3759573" cy="531812"/>
            <a:chOff x="4934" y="3638"/>
            <a:chExt cx="2446" cy="346"/>
          </a:xfrm>
        </p:grpSpPr>
        <p:sp>
          <p:nvSpPr>
            <p:cNvPr id="27" name="AutoShape 3">
              <a:extLst>
                <a:ext uri="{FF2B5EF4-FFF2-40B4-BE49-F238E27FC236}">
                  <a16:creationId xmlns:a16="http://schemas.microsoft.com/office/drawing/2014/main" id="{AA84D414-2A50-4C3E-94F0-111672F2DBE5}"/>
                </a:ext>
              </a:extLst>
            </p:cNvPr>
            <p:cNvSpPr>
              <a:spLocks noChangeAspect="1" noChangeArrowheads="1" noTextEdit="1"/>
            </p:cNvSpPr>
            <p:nvPr/>
          </p:nvSpPr>
          <p:spPr bwMode="auto">
            <a:xfrm>
              <a:off x="4934" y="3638"/>
              <a:ext cx="244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8" name="Freeform 6">
              <a:extLst>
                <a:ext uri="{FF2B5EF4-FFF2-40B4-BE49-F238E27FC236}">
                  <a16:creationId xmlns:a16="http://schemas.microsoft.com/office/drawing/2014/main" id="{E14CF157-97FC-4768-9A33-DB8CF5F87658}"/>
                </a:ext>
              </a:extLst>
            </p:cNvPr>
            <p:cNvSpPr>
              <a:spLocks noEditPoints="1"/>
            </p:cNvSpPr>
            <p:nvPr/>
          </p:nvSpPr>
          <p:spPr bwMode="auto">
            <a:xfrm>
              <a:off x="6767" y="3641"/>
              <a:ext cx="346" cy="339"/>
            </a:xfrm>
            <a:custGeom>
              <a:avLst/>
              <a:gdLst>
                <a:gd name="T0" fmla="*/ 3656 w 5108"/>
                <a:gd name="T1" fmla="*/ 2021 h 4983"/>
                <a:gd name="T2" fmla="*/ 1395 w 5108"/>
                <a:gd name="T3" fmla="*/ 2021 h 4983"/>
                <a:gd name="T4" fmla="*/ 1406 w 5108"/>
                <a:gd name="T5" fmla="*/ 1978 h 4983"/>
                <a:gd name="T6" fmla="*/ 2562 w 5108"/>
                <a:gd name="T7" fmla="*/ 1110 h 4983"/>
                <a:gd name="T8" fmla="*/ 3648 w 5108"/>
                <a:gd name="T9" fmla="*/ 1980 h 4983"/>
                <a:gd name="T10" fmla="*/ 3656 w 5108"/>
                <a:gd name="T11" fmla="*/ 2021 h 4983"/>
                <a:gd name="T12" fmla="*/ 2562 w 5108"/>
                <a:gd name="T13" fmla="*/ 0 h 4983"/>
                <a:gd name="T14" fmla="*/ 0 w 5108"/>
                <a:gd name="T15" fmla="*/ 2491 h 4983"/>
                <a:gd name="T16" fmla="*/ 732 w 5108"/>
                <a:gd name="T17" fmla="*/ 4277 h 4983"/>
                <a:gd name="T18" fmla="*/ 2702 w 5108"/>
                <a:gd name="T19" fmla="*/ 4983 h 4983"/>
                <a:gd name="T20" fmla="*/ 4717 w 5108"/>
                <a:gd name="T21" fmla="*/ 4218 h 4983"/>
                <a:gd name="T22" fmla="*/ 3921 w 5108"/>
                <a:gd name="T23" fmla="*/ 3422 h 4983"/>
                <a:gd name="T24" fmla="*/ 2674 w 5108"/>
                <a:gd name="T25" fmla="*/ 3873 h 4983"/>
                <a:gd name="T26" fmla="*/ 1392 w 5108"/>
                <a:gd name="T27" fmla="*/ 2977 h 4983"/>
                <a:gd name="T28" fmla="*/ 1381 w 5108"/>
                <a:gd name="T29" fmla="*/ 2934 h 4983"/>
                <a:gd name="T30" fmla="*/ 5056 w 5108"/>
                <a:gd name="T31" fmla="*/ 2934 h 4983"/>
                <a:gd name="T32" fmla="*/ 4358 w 5108"/>
                <a:gd name="T33" fmla="*/ 731 h 4983"/>
                <a:gd name="T34" fmla="*/ 2562 w 5108"/>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8" h="4983">
                  <a:moveTo>
                    <a:pt x="3656" y="2021"/>
                  </a:moveTo>
                  <a:lnTo>
                    <a:pt x="1395" y="2021"/>
                  </a:lnTo>
                  <a:lnTo>
                    <a:pt x="1406" y="1978"/>
                  </a:lnTo>
                  <a:cubicBezTo>
                    <a:pt x="1550" y="1418"/>
                    <a:pt x="1960" y="1110"/>
                    <a:pt x="2562" y="1110"/>
                  </a:cubicBezTo>
                  <a:cubicBezTo>
                    <a:pt x="3142" y="1110"/>
                    <a:pt x="3538" y="1427"/>
                    <a:pt x="3648" y="1980"/>
                  </a:cubicBezTo>
                  <a:lnTo>
                    <a:pt x="3656" y="2021"/>
                  </a:lnTo>
                  <a:close/>
                  <a:moveTo>
                    <a:pt x="2562" y="0"/>
                  </a:moveTo>
                  <a:cubicBezTo>
                    <a:pt x="1102" y="0"/>
                    <a:pt x="0" y="1071"/>
                    <a:pt x="0" y="2491"/>
                  </a:cubicBezTo>
                  <a:cubicBezTo>
                    <a:pt x="0" y="3197"/>
                    <a:pt x="260" y="3831"/>
                    <a:pt x="732" y="4277"/>
                  </a:cubicBezTo>
                  <a:cubicBezTo>
                    <a:pt x="1221" y="4739"/>
                    <a:pt x="1902" y="4983"/>
                    <a:pt x="2702" y="4983"/>
                  </a:cubicBezTo>
                  <a:cubicBezTo>
                    <a:pt x="3562" y="4983"/>
                    <a:pt x="4221" y="4733"/>
                    <a:pt x="4717" y="4218"/>
                  </a:cubicBezTo>
                  <a:lnTo>
                    <a:pt x="3921" y="3422"/>
                  </a:lnTo>
                  <a:cubicBezTo>
                    <a:pt x="3649" y="3647"/>
                    <a:pt x="3288" y="3873"/>
                    <a:pt x="2674" y="3873"/>
                  </a:cubicBezTo>
                  <a:cubicBezTo>
                    <a:pt x="1990" y="3873"/>
                    <a:pt x="1546" y="3563"/>
                    <a:pt x="1392" y="2977"/>
                  </a:cubicBezTo>
                  <a:lnTo>
                    <a:pt x="1381" y="2934"/>
                  </a:lnTo>
                  <a:lnTo>
                    <a:pt x="5056" y="2934"/>
                  </a:lnTo>
                  <a:cubicBezTo>
                    <a:pt x="5108" y="2050"/>
                    <a:pt x="4860" y="1269"/>
                    <a:pt x="4358" y="731"/>
                  </a:cubicBezTo>
                  <a:cubicBezTo>
                    <a:pt x="3911" y="253"/>
                    <a:pt x="3290" y="0"/>
                    <a:pt x="2562"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9" name="Freeform 7">
              <a:extLst>
                <a:ext uri="{FF2B5EF4-FFF2-40B4-BE49-F238E27FC236}">
                  <a16:creationId xmlns:a16="http://schemas.microsoft.com/office/drawing/2014/main" id="{D5B98D65-1ABF-481F-A75E-04CC8D3A474F}"/>
                </a:ext>
              </a:extLst>
            </p:cNvPr>
            <p:cNvSpPr>
              <a:spLocks noEditPoints="1"/>
            </p:cNvSpPr>
            <p:nvPr/>
          </p:nvSpPr>
          <p:spPr bwMode="auto">
            <a:xfrm>
              <a:off x="6391" y="3641"/>
              <a:ext cx="346" cy="339"/>
            </a:xfrm>
            <a:custGeom>
              <a:avLst/>
              <a:gdLst>
                <a:gd name="T0" fmla="*/ 3656 w 5107"/>
                <a:gd name="T1" fmla="*/ 2021 h 4983"/>
                <a:gd name="T2" fmla="*/ 1395 w 5107"/>
                <a:gd name="T3" fmla="*/ 2021 h 4983"/>
                <a:gd name="T4" fmla="*/ 1406 w 5107"/>
                <a:gd name="T5" fmla="*/ 1978 h 4983"/>
                <a:gd name="T6" fmla="*/ 2561 w 5107"/>
                <a:gd name="T7" fmla="*/ 1110 h 4983"/>
                <a:gd name="T8" fmla="*/ 3648 w 5107"/>
                <a:gd name="T9" fmla="*/ 1980 h 4983"/>
                <a:gd name="T10" fmla="*/ 3656 w 5107"/>
                <a:gd name="T11" fmla="*/ 2021 h 4983"/>
                <a:gd name="T12" fmla="*/ 2561 w 5107"/>
                <a:gd name="T13" fmla="*/ 0 h 4983"/>
                <a:gd name="T14" fmla="*/ 0 w 5107"/>
                <a:gd name="T15" fmla="*/ 2491 h 4983"/>
                <a:gd name="T16" fmla="*/ 731 w 5107"/>
                <a:gd name="T17" fmla="*/ 4277 h 4983"/>
                <a:gd name="T18" fmla="*/ 2702 w 5107"/>
                <a:gd name="T19" fmla="*/ 4983 h 4983"/>
                <a:gd name="T20" fmla="*/ 4716 w 5107"/>
                <a:gd name="T21" fmla="*/ 4218 h 4983"/>
                <a:gd name="T22" fmla="*/ 3920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1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1" y="1110"/>
                  </a:cubicBezTo>
                  <a:cubicBezTo>
                    <a:pt x="3141" y="1110"/>
                    <a:pt x="3537" y="1427"/>
                    <a:pt x="3648" y="1980"/>
                  </a:cubicBezTo>
                  <a:lnTo>
                    <a:pt x="3656" y="2021"/>
                  </a:lnTo>
                  <a:close/>
                  <a:moveTo>
                    <a:pt x="2561" y="0"/>
                  </a:moveTo>
                  <a:cubicBezTo>
                    <a:pt x="1101" y="0"/>
                    <a:pt x="0" y="1071"/>
                    <a:pt x="0" y="2491"/>
                  </a:cubicBezTo>
                  <a:cubicBezTo>
                    <a:pt x="0" y="3197"/>
                    <a:pt x="259" y="3831"/>
                    <a:pt x="731" y="4277"/>
                  </a:cubicBezTo>
                  <a:cubicBezTo>
                    <a:pt x="1220" y="4739"/>
                    <a:pt x="1902" y="4983"/>
                    <a:pt x="2702" y="4983"/>
                  </a:cubicBezTo>
                  <a:cubicBezTo>
                    <a:pt x="3561" y="4983"/>
                    <a:pt x="4220" y="4733"/>
                    <a:pt x="4716" y="4218"/>
                  </a:cubicBezTo>
                  <a:lnTo>
                    <a:pt x="3920"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1"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0" name="Freeform 8">
              <a:extLst>
                <a:ext uri="{FF2B5EF4-FFF2-40B4-BE49-F238E27FC236}">
                  <a16:creationId xmlns:a16="http://schemas.microsoft.com/office/drawing/2014/main" id="{39565706-EA65-4499-9C63-4987397CA539}"/>
                </a:ext>
              </a:extLst>
            </p:cNvPr>
            <p:cNvSpPr>
              <a:spLocks noEditPoints="1"/>
            </p:cNvSpPr>
            <p:nvPr/>
          </p:nvSpPr>
          <p:spPr bwMode="auto">
            <a:xfrm>
              <a:off x="5640" y="3641"/>
              <a:ext cx="351" cy="339"/>
            </a:xfrm>
            <a:custGeom>
              <a:avLst/>
              <a:gdLst>
                <a:gd name="T0" fmla="*/ 2589 w 5179"/>
                <a:gd name="T1" fmla="*/ 3859 h 4983"/>
                <a:gd name="T2" fmla="*/ 1376 w 5179"/>
                <a:gd name="T3" fmla="*/ 2491 h 4983"/>
                <a:gd name="T4" fmla="*/ 2589 w 5179"/>
                <a:gd name="T5" fmla="*/ 1124 h 4983"/>
                <a:gd name="T6" fmla="*/ 3802 w 5179"/>
                <a:gd name="T7" fmla="*/ 2491 h 4983"/>
                <a:gd name="T8" fmla="*/ 2589 w 5179"/>
                <a:gd name="T9" fmla="*/ 3859 h 4983"/>
                <a:gd name="T10" fmla="*/ 2589 w 5179"/>
                <a:gd name="T11" fmla="*/ 0 h 4983"/>
                <a:gd name="T12" fmla="*/ 0 w 5179"/>
                <a:gd name="T13" fmla="*/ 2491 h 4983"/>
                <a:gd name="T14" fmla="*/ 2589 w 5179"/>
                <a:gd name="T15" fmla="*/ 4983 h 4983"/>
                <a:gd name="T16" fmla="*/ 5179 w 5179"/>
                <a:gd name="T17" fmla="*/ 2491 h 4983"/>
                <a:gd name="T18" fmla="*/ 2589 w 5179"/>
                <a:gd name="T19"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79" h="4983">
                  <a:moveTo>
                    <a:pt x="2589" y="3859"/>
                  </a:moveTo>
                  <a:cubicBezTo>
                    <a:pt x="1864" y="3859"/>
                    <a:pt x="1376" y="3309"/>
                    <a:pt x="1376" y="2491"/>
                  </a:cubicBezTo>
                  <a:cubicBezTo>
                    <a:pt x="1376" y="1674"/>
                    <a:pt x="1864" y="1124"/>
                    <a:pt x="2589" y="1124"/>
                  </a:cubicBezTo>
                  <a:cubicBezTo>
                    <a:pt x="3315" y="1124"/>
                    <a:pt x="3802" y="1674"/>
                    <a:pt x="3802" y="2491"/>
                  </a:cubicBezTo>
                  <a:cubicBezTo>
                    <a:pt x="3802" y="3309"/>
                    <a:pt x="3315" y="3859"/>
                    <a:pt x="2589" y="3859"/>
                  </a:cubicBezTo>
                  <a:close/>
                  <a:moveTo>
                    <a:pt x="2589" y="0"/>
                  </a:moveTo>
                  <a:cubicBezTo>
                    <a:pt x="1113" y="0"/>
                    <a:pt x="0" y="1071"/>
                    <a:pt x="0" y="2491"/>
                  </a:cubicBezTo>
                  <a:cubicBezTo>
                    <a:pt x="0" y="3912"/>
                    <a:pt x="1113" y="4983"/>
                    <a:pt x="2589" y="4983"/>
                  </a:cubicBezTo>
                  <a:cubicBezTo>
                    <a:pt x="4066" y="4983"/>
                    <a:pt x="5179" y="3912"/>
                    <a:pt x="5179" y="2491"/>
                  </a:cubicBezTo>
                  <a:cubicBezTo>
                    <a:pt x="5179" y="1071"/>
                    <a:pt x="4066" y="0"/>
                    <a:pt x="2589"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1" name="Freeform 9">
              <a:extLst>
                <a:ext uri="{FF2B5EF4-FFF2-40B4-BE49-F238E27FC236}">
                  <a16:creationId xmlns:a16="http://schemas.microsoft.com/office/drawing/2014/main" id="{07EE7011-CB5E-4946-9879-897643C57370}"/>
                </a:ext>
              </a:extLst>
            </p:cNvPr>
            <p:cNvSpPr>
              <a:spLocks noEditPoints="1"/>
            </p:cNvSpPr>
            <p:nvPr/>
          </p:nvSpPr>
          <p:spPr bwMode="auto">
            <a:xfrm>
              <a:off x="5263" y="3641"/>
              <a:ext cx="347" cy="339"/>
            </a:xfrm>
            <a:custGeom>
              <a:avLst/>
              <a:gdLst>
                <a:gd name="T0" fmla="*/ 3656 w 5107"/>
                <a:gd name="T1" fmla="*/ 2021 h 4983"/>
                <a:gd name="T2" fmla="*/ 1395 w 5107"/>
                <a:gd name="T3" fmla="*/ 2021 h 4983"/>
                <a:gd name="T4" fmla="*/ 1406 w 5107"/>
                <a:gd name="T5" fmla="*/ 1978 h 4983"/>
                <a:gd name="T6" fmla="*/ 2562 w 5107"/>
                <a:gd name="T7" fmla="*/ 1110 h 4983"/>
                <a:gd name="T8" fmla="*/ 3648 w 5107"/>
                <a:gd name="T9" fmla="*/ 1980 h 4983"/>
                <a:gd name="T10" fmla="*/ 3656 w 5107"/>
                <a:gd name="T11" fmla="*/ 2021 h 4983"/>
                <a:gd name="T12" fmla="*/ 2562 w 5107"/>
                <a:gd name="T13" fmla="*/ 0 h 4983"/>
                <a:gd name="T14" fmla="*/ 0 w 5107"/>
                <a:gd name="T15" fmla="*/ 2491 h 4983"/>
                <a:gd name="T16" fmla="*/ 731 w 5107"/>
                <a:gd name="T17" fmla="*/ 4277 h 4983"/>
                <a:gd name="T18" fmla="*/ 2702 w 5107"/>
                <a:gd name="T19" fmla="*/ 4983 h 4983"/>
                <a:gd name="T20" fmla="*/ 4717 w 5107"/>
                <a:gd name="T21" fmla="*/ 4218 h 4983"/>
                <a:gd name="T22" fmla="*/ 3921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2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2" y="1110"/>
                  </a:cubicBezTo>
                  <a:cubicBezTo>
                    <a:pt x="3141" y="1110"/>
                    <a:pt x="3537" y="1427"/>
                    <a:pt x="3648" y="1980"/>
                  </a:cubicBezTo>
                  <a:lnTo>
                    <a:pt x="3656" y="2021"/>
                  </a:lnTo>
                  <a:close/>
                  <a:moveTo>
                    <a:pt x="2562" y="0"/>
                  </a:moveTo>
                  <a:cubicBezTo>
                    <a:pt x="1101" y="0"/>
                    <a:pt x="0" y="1071"/>
                    <a:pt x="0" y="2491"/>
                  </a:cubicBezTo>
                  <a:cubicBezTo>
                    <a:pt x="0" y="3197"/>
                    <a:pt x="260" y="3831"/>
                    <a:pt x="731" y="4277"/>
                  </a:cubicBezTo>
                  <a:cubicBezTo>
                    <a:pt x="1220" y="4739"/>
                    <a:pt x="1902" y="4983"/>
                    <a:pt x="2702" y="4983"/>
                  </a:cubicBezTo>
                  <a:cubicBezTo>
                    <a:pt x="3561" y="4983"/>
                    <a:pt x="4220" y="4733"/>
                    <a:pt x="4717" y="4218"/>
                  </a:cubicBezTo>
                  <a:lnTo>
                    <a:pt x="3921"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2"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2" name="Freeform 10">
              <a:extLst>
                <a:ext uri="{FF2B5EF4-FFF2-40B4-BE49-F238E27FC236}">
                  <a16:creationId xmlns:a16="http://schemas.microsoft.com/office/drawing/2014/main" id="{14FF3FDC-1D0F-4DD8-9CAA-9F1F894AC330}"/>
                </a:ext>
              </a:extLst>
            </p:cNvPr>
            <p:cNvSpPr>
              <a:spLocks/>
            </p:cNvSpPr>
            <p:nvPr/>
          </p:nvSpPr>
          <p:spPr bwMode="auto">
            <a:xfrm>
              <a:off x="4937" y="3649"/>
              <a:ext cx="341" cy="323"/>
            </a:xfrm>
            <a:custGeom>
              <a:avLst/>
              <a:gdLst>
                <a:gd name="T0" fmla="*/ 0 w 5036"/>
                <a:gd name="T1" fmla="*/ 0 h 4739"/>
                <a:gd name="T2" fmla="*/ 2565 w 5036"/>
                <a:gd name="T3" fmla="*/ 4739 h 4739"/>
                <a:gd name="T4" fmla="*/ 5036 w 5036"/>
                <a:gd name="T5" fmla="*/ 0 h 4739"/>
                <a:gd name="T6" fmla="*/ 3734 w 5036"/>
                <a:gd name="T7" fmla="*/ 0 h 4739"/>
                <a:gd name="T8" fmla="*/ 2622 w 5036"/>
                <a:gd name="T9" fmla="*/ 2337 h 4739"/>
                <a:gd name="T10" fmla="*/ 1468 w 5036"/>
                <a:gd name="T11" fmla="*/ 0 h 4739"/>
                <a:gd name="T12" fmla="*/ 0 w 5036"/>
                <a:gd name="T13" fmla="*/ 0 h 4739"/>
              </a:gdLst>
              <a:ahLst/>
              <a:cxnLst>
                <a:cxn ang="0">
                  <a:pos x="T0" y="T1"/>
                </a:cxn>
                <a:cxn ang="0">
                  <a:pos x="T2" y="T3"/>
                </a:cxn>
                <a:cxn ang="0">
                  <a:pos x="T4" y="T5"/>
                </a:cxn>
                <a:cxn ang="0">
                  <a:pos x="T6" y="T7"/>
                </a:cxn>
                <a:cxn ang="0">
                  <a:pos x="T8" y="T9"/>
                </a:cxn>
                <a:cxn ang="0">
                  <a:pos x="T10" y="T11"/>
                </a:cxn>
                <a:cxn ang="0">
                  <a:pos x="T12" y="T13"/>
                </a:cxn>
              </a:cxnLst>
              <a:rect l="0" t="0" r="r" b="b"/>
              <a:pathLst>
                <a:path w="5036" h="4739">
                  <a:moveTo>
                    <a:pt x="0" y="0"/>
                  </a:moveTo>
                  <a:lnTo>
                    <a:pt x="2565" y="4739"/>
                  </a:lnTo>
                  <a:lnTo>
                    <a:pt x="5036" y="0"/>
                  </a:lnTo>
                  <a:lnTo>
                    <a:pt x="3734" y="0"/>
                  </a:lnTo>
                  <a:lnTo>
                    <a:pt x="2622" y="2337"/>
                  </a:lnTo>
                  <a:lnTo>
                    <a:pt x="1468" y="0"/>
                  </a:lnTo>
                  <a:lnTo>
                    <a:pt x="0" y="0"/>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3" name="Freeform 11">
              <a:extLst>
                <a:ext uri="{FF2B5EF4-FFF2-40B4-BE49-F238E27FC236}">
                  <a16:creationId xmlns:a16="http://schemas.microsoft.com/office/drawing/2014/main" id="{4009415C-1F3A-4A22-AF4D-223EBF3329EA}"/>
                </a:ext>
              </a:extLst>
            </p:cNvPr>
            <p:cNvSpPr>
              <a:spLocks/>
            </p:cNvSpPr>
            <p:nvPr/>
          </p:nvSpPr>
          <p:spPr bwMode="auto">
            <a:xfrm>
              <a:off x="6029" y="3641"/>
              <a:ext cx="323" cy="329"/>
            </a:xfrm>
            <a:custGeom>
              <a:avLst/>
              <a:gdLst>
                <a:gd name="T0" fmla="*/ 3516 w 4768"/>
                <a:gd name="T1" fmla="*/ 4831 h 4831"/>
                <a:gd name="T2" fmla="*/ 4767 w 4768"/>
                <a:gd name="T3" fmla="*/ 4831 h 4831"/>
                <a:gd name="T4" fmla="*/ 4768 w 4768"/>
                <a:gd name="T5" fmla="*/ 2315 h 4831"/>
                <a:gd name="T6" fmla="*/ 2384 w 4768"/>
                <a:gd name="T7" fmla="*/ 0 h 4831"/>
                <a:gd name="T8" fmla="*/ 0 w 4768"/>
                <a:gd name="T9" fmla="*/ 2315 h 4831"/>
                <a:gd name="T10" fmla="*/ 0 w 4768"/>
                <a:gd name="T11" fmla="*/ 4831 h 4831"/>
                <a:gd name="T12" fmla="*/ 1247 w 4768"/>
                <a:gd name="T13" fmla="*/ 4831 h 4831"/>
                <a:gd name="T14" fmla="*/ 1247 w 4768"/>
                <a:gd name="T15" fmla="*/ 2298 h 4831"/>
                <a:gd name="T16" fmla="*/ 2381 w 4768"/>
                <a:gd name="T17" fmla="*/ 1147 h 4831"/>
                <a:gd name="T18" fmla="*/ 2439 w 4768"/>
                <a:gd name="T19" fmla="*/ 1149 h 4831"/>
                <a:gd name="T20" fmla="*/ 3516 w 4768"/>
                <a:gd name="T21" fmla="*/ 2297 h 4831"/>
                <a:gd name="T22" fmla="*/ 3516 w 4768"/>
                <a:gd name="T23" fmla="*/ 4831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8" h="4831">
                  <a:moveTo>
                    <a:pt x="3516" y="4831"/>
                  </a:moveTo>
                  <a:lnTo>
                    <a:pt x="4767" y="4831"/>
                  </a:lnTo>
                  <a:lnTo>
                    <a:pt x="4768" y="2315"/>
                  </a:lnTo>
                  <a:cubicBezTo>
                    <a:pt x="4768" y="1060"/>
                    <a:pt x="3677" y="0"/>
                    <a:pt x="2384" y="0"/>
                  </a:cubicBezTo>
                  <a:cubicBezTo>
                    <a:pt x="1092" y="0"/>
                    <a:pt x="0" y="1060"/>
                    <a:pt x="0" y="2315"/>
                  </a:cubicBezTo>
                  <a:lnTo>
                    <a:pt x="0" y="4831"/>
                  </a:lnTo>
                  <a:lnTo>
                    <a:pt x="1247" y="4831"/>
                  </a:lnTo>
                  <a:lnTo>
                    <a:pt x="1247" y="2298"/>
                  </a:lnTo>
                  <a:cubicBezTo>
                    <a:pt x="1259" y="1674"/>
                    <a:pt x="1779" y="1147"/>
                    <a:pt x="2381" y="1147"/>
                  </a:cubicBezTo>
                  <a:cubicBezTo>
                    <a:pt x="2392" y="1147"/>
                    <a:pt x="2428" y="1149"/>
                    <a:pt x="2439" y="1149"/>
                  </a:cubicBezTo>
                  <a:cubicBezTo>
                    <a:pt x="3022" y="1186"/>
                    <a:pt x="3505" y="1701"/>
                    <a:pt x="3516" y="2297"/>
                  </a:cubicBezTo>
                  <a:lnTo>
                    <a:pt x="3516" y="4831"/>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4" name="Freeform 12">
              <a:extLst>
                <a:ext uri="{FF2B5EF4-FFF2-40B4-BE49-F238E27FC236}">
                  <a16:creationId xmlns:a16="http://schemas.microsoft.com/office/drawing/2014/main" id="{37E15B85-4D4D-42ED-BFA4-E5A9F1625FE8}"/>
                </a:ext>
              </a:extLst>
            </p:cNvPr>
            <p:cNvSpPr>
              <a:spLocks/>
            </p:cNvSpPr>
            <p:nvPr/>
          </p:nvSpPr>
          <p:spPr bwMode="auto">
            <a:xfrm>
              <a:off x="7146" y="3641"/>
              <a:ext cx="196" cy="329"/>
            </a:xfrm>
            <a:custGeom>
              <a:avLst/>
              <a:gdLst>
                <a:gd name="T0" fmla="*/ 0 w 2885"/>
                <a:gd name="T1" fmla="*/ 4833 h 4833"/>
                <a:gd name="T2" fmla="*/ 1247 w 2885"/>
                <a:gd name="T3" fmla="*/ 4833 h 4833"/>
                <a:gd name="T4" fmla="*/ 1247 w 2885"/>
                <a:gd name="T5" fmla="*/ 2317 h 4833"/>
                <a:gd name="T6" fmla="*/ 2456 w 2885"/>
                <a:gd name="T7" fmla="*/ 1116 h 4833"/>
                <a:gd name="T8" fmla="*/ 2462 w 2885"/>
                <a:gd name="T9" fmla="*/ 1115 h 4833"/>
                <a:gd name="T10" fmla="*/ 2473 w 2885"/>
                <a:gd name="T11" fmla="*/ 1115 h 4833"/>
                <a:gd name="T12" fmla="*/ 2885 w 2885"/>
                <a:gd name="T13" fmla="*/ 1115 h 4833"/>
                <a:gd name="T14" fmla="*/ 2885 w 2885"/>
                <a:gd name="T15" fmla="*/ 0 h 4833"/>
                <a:gd name="T16" fmla="*/ 2318 w 2885"/>
                <a:gd name="T17" fmla="*/ 2 h 4833"/>
                <a:gd name="T18" fmla="*/ 0 w 2885"/>
                <a:gd name="T19" fmla="*/ 2317 h 4833"/>
                <a:gd name="T20" fmla="*/ 0 w 2885"/>
                <a:gd name="T21" fmla="*/ 4833 h 4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5" h="4833">
                  <a:moveTo>
                    <a:pt x="0" y="4833"/>
                  </a:moveTo>
                  <a:lnTo>
                    <a:pt x="1247" y="4833"/>
                  </a:lnTo>
                  <a:lnTo>
                    <a:pt x="1247" y="2317"/>
                  </a:lnTo>
                  <a:cubicBezTo>
                    <a:pt x="1255" y="1659"/>
                    <a:pt x="1797" y="1120"/>
                    <a:pt x="2456" y="1116"/>
                  </a:cubicBezTo>
                  <a:lnTo>
                    <a:pt x="2462" y="1115"/>
                  </a:lnTo>
                  <a:cubicBezTo>
                    <a:pt x="2466" y="1115"/>
                    <a:pt x="2469" y="1115"/>
                    <a:pt x="2473" y="1115"/>
                  </a:cubicBezTo>
                  <a:lnTo>
                    <a:pt x="2885" y="1115"/>
                  </a:lnTo>
                  <a:lnTo>
                    <a:pt x="2885" y="0"/>
                  </a:lnTo>
                  <a:lnTo>
                    <a:pt x="2318" y="2"/>
                  </a:lnTo>
                  <a:cubicBezTo>
                    <a:pt x="1039" y="2"/>
                    <a:pt x="0" y="1041"/>
                    <a:pt x="0" y="2317"/>
                  </a:cubicBezTo>
                  <a:lnTo>
                    <a:pt x="0" y="4833"/>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sp>
        <p:nvSpPr>
          <p:cNvPr id="7" name="Date Placeholder 6">
            <a:extLst>
              <a:ext uri="{FF2B5EF4-FFF2-40B4-BE49-F238E27FC236}">
                <a16:creationId xmlns:a16="http://schemas.microsoft.com/office/drawing/2014/main" id="{5FC1F83F-76FA-4728-9870-AF430D95D9B1}"/>
              </a:ext>
            </a:extLst>
          </p:cNvPr>
          <p:cNvSpPr>
            <a:spLocks noGrp="1"/>
          </p:cNvSpPr>
          <p:nvPr>
            <p:ph type="dt" sz="half" idx="15"/>
          </p:nvPr>
        </p:nvSpPr>
        <p:spPr/>
        <p:txBody>
          <a:bodyPr/>
          <a:lstStyle/>
          <a:p>
            <a:r>
              <a:rPr lang="en-US"/>
              <a:t>Month DD, YYYY</a:t>
            </a:r>
            <a:endParaRPr lang="en-US" dirty="0"/>
          </a:p>
        </p:txBody>
      </p:sp>
      <p:sp>
        <p:nvSpPr>
          <p:cNvPr id="9" name="Footer Placeholder 8">
            <a:extLst>
              <a:ext uri="{FF2B5EF4-FFF2-40B4-BE49-F238E27FC236}">
                <a16:creationId xmlns:a16="http://schemas.microsoft.com/office/drawing/2014/main" id="{A7204503-3D55-4DF0-A410-DD0B87CE66E6}"/>
              </a:ext>
            </a:extLst>
          </p:cNvPr>
          <p:cNvSpPr>
            <a:spLocks noGrp="1"/>
          </p:cNvSpPr>
          <p:nvPr>
            <p:ph type="ftr" sz="quarter" idx="16"/>
          </p:nvPr>
        </p:nvSpPr>
        <p:spPr/>
        <p:txBody>
          <a:bodyPr/>
          <a:lstStyle/>
          <a:p>
            <a:r>
              <a:rPr lang="en-US"/>
              <a:t>Name of presentation</a:t>
            </a:r>
            <a:endParaRPr lang="en-US" dirty="0"/>
          </a:p>
        </p:txBody>
      </p:sp>
      <p:sp>
        <p:nvSpPr>
          <p:cNvPr id="10" name="Slide Number Placeholder 9">
            <a:extLst>
              <a:ext uri="{FF2B5EF4-FFF2-40B4-BE49-F238E27FC236}">
                <a16:creationId xmlns:a16="http://schemas.microsoft.com/office/drawing/2014/main" id="{0AD8002C-AEE9-4859-A0C5-5FED69A3CD36}"/>
              </a:ext>
            </a:extLst>
          </p:cNvPr>
          <p:cNvSpPr>
            <a:spLocks noGrp="1"/>
          </p:cNvSpPr>
          <p:nvPr>
            <p:ph type="sldNum" sz="quarter" idx="17"/>
          </p:nvPr>
        </p:nvSpPr>
        <p:spPr/>
        <p:txBody>
          <a:bodyPr/>
          <a:lstStyle/>
          <a:p>
            <a:fld id="{07CEE681-EA8A-4B77-829B-1539858EA44F}" type="slidenum">
              <a:rPr lang="en-US" smtClean="0"/>
              <a:pPr/>
              <a:t>‹#›</a:t>
            </a:fld>
            <a:endParaRPr lang="en-US" dirty="0"/>
          </a:p>
        </p:txBody>
      </p:sp>
    </p:spTree>
    <p:extLst>
      <p:ext uri="{BB962C8B-B14F-4D97-AF65-F5344CB8AC3E}">
        <p14:creationId xmlns:p14="http://schemas.microsoft.com/office/powerpoint/2010/main" val="3869871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ubtitle &amp;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B774C-A1A4-4EF8-B2F8-B07136D13B68}"/>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36C1703-EF53-4715-8E41-BDA2F1BF6BDE}"/>
              </a:ext>
            </a:extLst>
          </p:cNvPr>
          <p:cNvSpPr>
            <a:spLocks noGrp="1"/>
          </p:cNvSpPr>
          <p:nvPr>
            <p:ph idx="1"/>
          </p:nvPr>
        </p:nvSpPr>
        <p:spPr>
          <a:xfrm>
            <a:off x="550864" y="2060848"/>
            <a:ext cx="11090274" cy="39970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latshållare för text 7">
            <a:extLst>
              <a:ext uri="{FF2B5EF4-FFF2-40B4-BE49-F238E27FC236}">
                <a16:creationId xmlns:a16="http://schemas.microsoft.com/office/drawing/2014/main" id="{2032898D-DBA5-4872-96E1-24994EE37239}"/>
              </a:ext>
            </a:extLst>
          </p:cNvPr>
          <p:cNvSpPr>
            <a:spLocks noGrp="1"/>
          </p:cNvSpPr>
          <p:nvPr>
            <p:ph type="body" sz="quarter" idx="13" hasCustomPrompt="1"/>
          </p:nvPr>
        </p:nvSpPr>
        <p:spPr>
          <a:xfrm>
            <a:off x="550863" y="1628775"/>
            <a:ext cx="11090275" cy="292388"/>
          </a:xfrm>
        </p:spPr>
        <p:txBody>
          <a:bodyPr>
            <a:spAutoFit/>
          </a:bodyPr>
          <a:lstStyle>
            <a:lvl1pPr marL="0" indent="0">
              <a:buNone/>
              <a:defRPr sz="2000">
                <a:solidFill>
                  <a:schemeClr val="accent1"/>
                </a:solidFill>
              </a:defRPr>
            </a:lvl1pPr>
          </a:lstStyle>
          <a:p>
            <a:pPr lvl="0"/>
            <a:r>
              <a:rPr lang="en-US" dirty="0"/>
              <a:t>Click to add subtitle</a:t>
            </a:r>
          </a:p>
        </p:txBody>
      </p:sp>
      <p:sp>
        <p:nvSpPr>
          <p:cNvPr id="7" name="Date Placeholder 6">
            <a:extLst>
              <a:ext uri="{FF2B5EF4-FFF2-40B4-BE49-F238E27FC236}">
                <a16:creationId xmlns:a16="http://schemas.microsoft.com/office/drawing/2014/main" id="{46201593-57F4-4F93-A574-C2DEBB93DABE}"/>
              </a:ext>
            </a:extLst>
          </p:cNvPr>
          <p:cNvSpPr>
            <a:spLocks noGrp="1"/>
          </p:cNvSpPr>
          <p:nvPr>
            <p:ph type="dt" sz="half" idx="14"/>
          </p:nvPr>
        </p:nvSpPr>
        <p:spPr/>
        <p:txBody>
          <a:bodyPr/>
          <a:lstStyle/>
          <a:p>
            <a:r>
              <a:rPr lang="en-US"/>
              <a:t>Month DD, YYYY</a:t>
            </a:r>
            <a:endParaRPr lang="en-US" dirty="0"/>
          </a:p>
        </p:txBody>
      </p:sp>
      <p:sp>
        <p:nvSpPr>
          <p:cNvPr id="9" name="Footer Placeholder 8">
            <a:extLst>
              <a:ext uri="{FF2B5EF4-FFF2-40B4-BE49-F238E27FC236}">
                <a16:creationId xmlns:a16="http://schemas.microsoft.com/office/drawing/2014/main" id="{563EBC9F-FF99-40B6-9397-B96862418430}"/>
              </a:ext>
            </a:extLst>
          </p:cNvPr>
          <p:cNvSpPr>
            <a:spLocks noGrp="1"/>
          </p:cNvSpPr>
          <p:nvPr>
            <p:ph type="ftr" sz="quarter" idx="15"/>
          </p:nvPr>
        </p:nvSpPr>
        <p:spPr/>
        <p:txBody>
          <a:bodyPr/>
          <a:lstStyle/>
          <a:p>
            <a:r>
              <a:rPr lang="en-US"/>
              <a:t>Name of presentation</a:t>
            </a:r>
            <a:endParaRPr lang="en-US" dirty="0"/>
          </a:p>
        </p:txBody>
      </p:sp>
      <p:sp>
        <p:nvSpPr>
          <p:cNvPr id="10" name="Slide Number Placeholder 9">
            <a:extLst>
              <a:ext uri="{FF2B5EF4-FFF2-40B4-BE49-F238E27FC236}">
                <a16:creationId xmlns:a16="http://schemas.microsoft.com/office/drawing/2014/main" id="{170AF97A-121A-4AF0-8E84-1686C73340B8}"/>
              </a:ext>
            </a:extLst>
          </p:cNvPr>
          <p:cNvSpPr>
            <a:spLocks noGrp="1"/>
          </p:cNvSpPr>
          <p:nvPr>
            <p:ph type="sldNum" sz="quarter" idx="16"/>
          </p:nvPr>
        </p:nvSpPr>
        <p:spPr/>
        <p:txBody>
          <a:bodyPr/>
          <a:lstStyle/>
          <a:p>
            <a:fld id="{07CEE681-EA8A-4B77-829B-1539858EA44F}" type="slidenum">
              <a:rPr lang="en-US" smtClean="0"/>
              <a:pPr/>
              <a:t>‹#›</a:t>
            </a:fld>
            <a:endParaRPr lang="en-US" dirty="0"/>
          </a:p>
        </p:txBody>
      </p:sp>
    </p:spTree>
    <p:extLst>
      <p:ext uri="{BB962C8B-B14F-4D97-AF65-F5344CB8AC3E}">
        <p14:creationId xmlns:p14="http://schemas.microsoft.com/office/powerpoint/2010/main" val="1011470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3">
    <p:bg bwMode="gray">
      <p:bgPr>
        <a:solidFill>
          <a:schemeClr val="accent1"/>
        </a:solid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4DA1ABC-D99E-4C3F-BC15-45449B6B8D0F}"/>
              </a:ext>
            </a:extLst>
          </p:cNvPr>
          <p:cNvSpPr/>
          <p:nvPr/>
        </p:nvSpPr>
        <p:spPr bwMode="gray">
          <a:xfrm>
            <a:off x="0" y="0"/>
            <a:ext cx="12192000" cy="6597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endParaRPr lang="en-US"/>
          </a:p>
        </p:txBody>
      </p:sp>
      <p:sp>
        <p:nvSpPr>
          <p:cNvPr id="2" name="Title 1">
            <a:extLst>
              <a:ext uri="{FF2B5EF4-FFF2-40B4-BE49-F238E27FC236}">
                <a16:creationId xmlns:a16="http://schemas.microsoft.com/office/drawing/2014/main" id="{0AE87A58-09C9-4878-940A-B55D0C4841F6}"/>
              </a:ext>
            </a:extLst>
          </p:cNvPr>
          <p:cNvSpPr>
            <a:spLocks noGrp="1"/>
          </p:cNvSpPr>
          <p:nvPr>
            <p:ph type="title" hasCustomPrompt="1"/>
          </p:nvPr>
        </p:nvSpPr>
        <p:spPr>
          <a:xfrm>
            <a:off x="831850" y="2863580"/>
            <a:ext cx="6079938" cy="1181862"/>
          </a:xfrm>
        </p:spPr>
        <p:txBody>
          <a:bodyPr anchor="b"/>
          <a:lstStyle>
            <a:lvl1pPr>
              <a:lnSpc>
                <a:spcPct val="80000"/>
              </a:lnSpc>
              <a:defRPr sz="4800">
                <a:solidFill>
                  <a:schemeClr val="accent4"/>
                </a:solidFill>
                <a:latin typeface="+mj-lt"/>
              </a:defRPr>
            </a:lvl1pPr>
          </a:lstStyle>
          <a:p>
            <a:r>
              <a:rPr lang="en-US" noProof="0"/>
              <a:t>Click to add section title</a:t>
            </a:r>
          </a:p>
        </p:txBody>
      </p:sp>
      <p:sp>
        <p:nvSpPr>
          <p:cNvPr id="3" name="Text Placeholder 2">
            <a:extLst>
              <a:ext uri="{FF2B5EF4-FFF2-40B4-BE49-F238E27FC236}">
                <a16:creationId xmlns:a16="http://schemas.microsoft.com/office/drawing/2014/main" id="{9E17E8F1-D73C-4A82-A7B5-D01F8F17FE24}"/>
              </a:ext>
            </a:extLst>
          </p:cNvPr>
          <p:cNvSpPr>
            <a:spLocks noGrp="1"/>
          </p:cNvSpPr>
          <p:nvPr>
            <p:ph type="body" idx="1" hasCustomPrompt="1"/>
          </p:nvPr>
        </p:nvSpPr>
        <p:spPr>
          <a:xfrm>
            <a:off x="831850" y="4072430"/>
            <a:ext cx="6079938" cy="1500187"/>
          </a:xfrm>
        </p:spPr>
        <p:txBody>
          <a:bodyPr/>
          <a:lstStyle>
            <a:lvl1pPr marL="0" indent="0">
              <a:lnSpc>
                <a:spcPct val="80000"/>
              </a:lnSpc>
              <a:buNone/>
              <a:defRPr sz="48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add section title</a:t>
            </a:r>
          </a:p>
        </p:txBody>
      </p:sp>
      <p:grpSp>
        <p:nvGrpSpPr>
          <p:cNvPr id="11" name="Grupp 10">
            <a:extLst>
              <a:ext uri="{FF2B5EF4-FFF2-40B4-BE49-F238E27FC236}">
                <a16:creationId xmlns:a16="http://schemas.microsoft.com/office/drawing/2014/main" id="{95E7449C-8113-4657-B39C-4E137DE6650D}"/>
              </a:ext>
            </a:extLst>
          </p:cNvPr>
          <p:cNvGrpSpPr/>
          <p:nvPr/>
        </p:nvGrpSpPr>
        <p:grpSpPr>
          <a:xfrm>
            <a:off x="857406" y="703900"/>
            <a:ext cx="2246763" cy="315847"/>
            <a:chOff x="10052051" y="6354763"/>
            <a:chExt cx="1592262" cy="223838"/>
          </a:xfrm>
          <a:solidFill>
            <a:srgbClr val="FFFFFF"/>
          </a:solidFill>
        </p:grpSpPr>
        <p:sp>
          <p:nvSpPr>
            <p:cNvPr id="13" name="Freeform 6">
              <a:extLst>
                <a:ext uri="{FF2B5EF4-FFF2-40B4-BE49-F238E27FC236}">
                  <a16:creationId xmlns:a16="http://schemas.microsoft.com/office/drawing/2014/main" id="{9B65D6E4-A198-4C78-A468-3C2637CBED5C}"/>
                </a:ext>
              </a:extLst>
            </p:cNvPr>
            <p:cNvSpPr>
              <a:spLocks noEditPoints="1"/>
            </p:cNvSpPr>
            <p:nvPr/>
          </p:nvSpPr>
          <p:spPr bwMode="auto">
            <a:xfrm>
              <a:off x="11263313" y="6354763"/>
              <a:ext cx="230188" cy="223838"/>
            </a:xfrm>
            <a:custGeom>
              <a:avLst/>
              <a:gdLst>
                <a:gd name="T0" fmla="*/ 3656 w 5108"/>
                <a:gd name="T1" fmla="*/ 2021 h 4983"/>
                <a:gd name="T2" fmla="*/ 1395 w 5108"/>
                <a:gd name="T3" fmla="*/ 2021 h 4983"/>
                <a:gd name="T4" fmla="*/ 1406 w 5108"/>
                <a:gd name="T5" fmla="*/ 1978 h 4983"/>
                <a:gd name="T6" fmla="*/ 2562 w 5108"/>
                <a:gd name="T7" fmla="*/ 1110 h 4983"/>
                <a:gd name="T8" fmla="*/ 3648 w 5108"/>
                <a:gd name="T9" fmla="*/ 1980 h 4983"/>
                <a:gd name="T10" fmla="*/ 3656 w 5108"/>
                <a:gd name="T11" fmla="*/ 2021 h 4983"/>
                <a:gd name="T12" fmla="*/ 2562 w 5108"/>
                <a:gd name="T13" fmla="*/ 0 h 4983"/>
                <a:gd name="T14" fmla="*/ 0 w 5108"/>
                <a:gd name="T15" fmla="*/ 2491 h 4983"/>
                <a:gd name="T16" fmla="*/ 732 w 5108"/>
                <a:gd name="T17" fmla="*/ 4277 h 4983"/>
                <a:gd name="T18" fmla="*/ 2702 w 5108"/>
                <a:gd name="T19" fmla="*/ 4983 h 4983"/>
                <a:gd name="T20" fmla="*/ 4717 w 5108"/>
                <a:gd name="T21" fmla="*/ 4218 h 4983"/>
                <a:gd name="T22" fmla="*/ 3921 w 5108"/>
                <a:gd name="T23" fmla="*/ 3422 h 4983"/>
                <a:gd name="T24" fmla="*/ 2674 w 5108"/>
                <a:gd name="T25" fmla="*/ 3873 h 4983"/>
                <a:gd name="T26" fmla="*/ 1392 w 5108"/>
                <a:gd name="T27" fmla="*/ 2977 h 4983"/>
                <a:gd name="T28" fmla="*/ 1381 w 5108"/>
                <a:gd name="T29" fmla="*/ 2934 h 4983"/>
                <a:gd name="T30" fmla="*/ 5056 w 5108"/>
                <a:gd name="T31" fmla="*/ 2934 h 4983"/>
                <a:gd name="T32" fmla="*/ 4358 w 5108"/>
                <a:gd name="T33" fmla="*/ 731 h 4983"/>
                <a:gd name="T34" fmla="*/ 2562 w 5108"/>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8" h="4983">
                  <a:moveTo>
                    <a:pt x="3656" y="2021"/>
                  </a:moveTo>
                  <a:lnTo>
                    <a:pt x="1395" y="2021"/>
                  </a:lnTo>
                  <a:lnTo>
                    <a:pt x="1406" y="1978"/>
                  </a:lnTo>
                  <a:cubicBezTo>
                    <a:pt x="1550" y="1418"/>
                    <a:pt x="1960" y="1110"/>
                    <a:pt x="2562" y="1110"/>
                  </a:cubicBezTo>
                  <a:cubicBezTo>
                    <a:pt x="3142" y="1110"/>
                    <a:pt x="3538" y="1427"/>
                    <a:pt x="3648" y="1980"/>
                  </a:cubicBezTo>
                  <a:lnTo>
                    <a:pt x="3656" y="2021"/>
                  </a:lnTo>
                  <a:close/>
                  <a:moveTo>
                    <a:pt x="2562" y="0"/>
                  </a:moveTo>
                  <a:cubicBezTo>
                    <a:pt x="1102" y="0"/>
                    <a:pt x="0" y="1071"/>
                    <a:pt x="0" y="2491"/>
                  </a:cubicBezTo>
                  <a:cubicBezTo>
                    <a:pt x="0" y="3197"/>
                    <a:pt x="260" y="3831"/>
                    <a:pt x="732" y="4277"/>
                  </a:cubicBezTo>
                  <a:cubicBezTo>
                    <a:pt x="1221" y="4739"/>
                    <a:pt x="1902" y="4983"/>
                    <a:pt x="2702" y="4983"/>
                  </a:cubicBezTo>
                  <a:cubicBezTo>
                    <a:pt x="3562" y="4983"/>
                    <a:pt x="4221" y="4733"/>
                    <a:pt x="4717" y="4218"/>
                  </a:cubicBezTo>
                  <a:lnTo>
                    <a:pt x="3921" y="3422"/>
                  </a:lnTo>
                  <a:cubicBezTo>
                    <a:pt x="3649" y="3647"/>
                    <a:pt x="3288" y="3873"/>
                    <a:pt x="2674" y="3873"/>
                  </a:cubicBezTo>
                  <a:cubicBezTo>
                    <a:pt x="1990" y="3873"/>
                    <a:pt x="1546" y="3563"/>
                    <a:pt x="1392" y="2977"/>
                  </a:cubicBezTo>
                  <a:lnTo>
                    <a:pt x="1381" y="2934"/>
                  </a:lnTo>
                  <a:lnTo>
                    <a:pt x="5056" y="2934"/>
                  </a:lnTo>
                  <a:cubicBezTo>
                    <a:pt x="5108" y="2050"/>
                    <a:pt x="4860" y="1269"/>
                    <a:pt x="4358" y="731"/>
                  </a:cubicBezTo>
                  <a:cubicBezTo>
                    <a:pt x="3911" y="253"/>
                    <a:pt x="3290" y="0"/>
                    <a:pt x="2562"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4" name="Freeform 7">
              <a:extLst>
                <a:ext uri="{FF2B5EF4-FFF2-40B4-BE49-F238E27FC236}">
                  <a16:creationId xmlns:a16="http://schemas.microsoft.com/office/drawing/2014/main" id="{8A40D5EB-8AF8-46A3-93BB-04482737AE2C}"/>
                </a:ext>
              </a:extLst>
            </p:cNvPr>
            <p:cNvSpPr>
              <a:spLocks noEditPoints="1"/>
            </p:cNvSpPr>
            <p:nvPr/>
          </p:nvSpPr>
          <p:spPr bwMode="auto">
            <a:xfrm>
              <a:off x="11014076" y="6354763"/>
              <a:ext cx="230188" cy="223838"/>
            </a:xfrm>
            <a:custGeom>
              <a:avLst/>
              <a:gdLst>
                <a:gd name="T0" fmla="*/ 3656 w 5107"/>
                <a:gd name="T1" fmla="*/ 2021 h 4983"/>
                <a:gd name="T2" fmla="*/ 1395 w 5107"/>
                <a:gd name="T3" fmla="*/ 2021 h 4983"/>
                <a:gd name="T4" fmla="*/ 1406 w 5107"/>
                <a:gd name="T5" fmla="*/ 1978 h 4983"/>
                <a:gd name="T6" fmla="*/ 2561 w 5107"/>
                <a:gd name="T7" fmla="*/ 1110 h 4983"/>
                <a:gd name="T8" fmla="*/ 3648 w 5107"/>
                <a:gd name="T9" fmla="*/ 1980 h 4983"/>
                <a:gd name="T10" fmla="*/ 3656 w 5107"/>
                <a:gd name="T11" fmla="*/ 2021 h 4983"/>
                <a:gd name="T12" fmla="*/ 2561 w 5107"/>
                <a:gd name="T13" fmla="*/ 0 h 4983"/>
                <a:gd name="T14" fmla="*/ 0 w 5107"/>
                <a:gd name="T15" fmla="*/ 2491 h 4983"/>
                <a:gd name="T16" fmla="*/ 731 w 5107"/>
                <a:gd name="T17" fmla="*/ 4277 h 4983"/>
                <a:gd name="T18" fmla="*/ 2702 w 5107"/>
                <a:gd name="T19" fmla="*/ 4983 h 4983"/>
                <a:gd name="T20" fmla="*/ 4716 w 5107"/>
                <a:gd name="T21" fmla="*/ 4218 h 4983"/>
                <a:gd name="T22" fmla="*/ 3920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1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1" y="1110"/>
                  </a:cubicBezTo>
                  <a:cubicBezTo>
                    <a:pt x="3141" y="1110"/>
                    <a:pt x="3537" y="1427"/>
                    <a:pt x="3648" y="1980"/>
                  </a:cubicBezTo>
                  <a:lnTo>
                    <a:pt x="3656" y="2021"/>
                  </a:lnTo>
                  <a:close/>
                  <a:moveTo>
                    <a:pt x="2561" y="0"/>
                  </a:moveTo>
                  <a:cubicBezTo>
                    <a:pt x="1101" y="0"/>
                    <a:pt x="0" y="1071"/>
                    <a:pt x="0" y="2491"/>
                  </a:cubicBezTo>
                  <a:cubicBezTo>
                    <a:pt x="0" y="3197"/>
                    <a:pt x="259" y="3831"/>
                    <a:pt x="731" y="4277"/>
                  </a:cubicBezTo>
                  <a:cubicBezTo>
                    <a:pt x="1220" y="4739"/>
                    <a:pt x="1902" y="4983"/>
                    <a:pt x="2702" y="4983"/>
                  </a:cubicBezTo>
                  <a:cubicBezTo>
                    <a:pt x="3561" y="4983"/>
                    <a:pt x="4220" y="4733"/>
                    <a:pt x="4716" y="4218"/>
                  </a:cubicBezTo>
                  <a:lnTo>
                    <a:pt x="3920"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1"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5" name="Freeform 8">
              <a:extLst>
                <a:ext uri="{FF2B5EF4-FFF2-40B4-BE49-F238E27FC236}">
                  <a16:creationId xmlns:a16="http://schemas.microsoft.com/office/drawing/2014/main" id="{F2315EFA-6877-46B5-993B-D35CAD6A84CE}"/>
                </a:ext>
              </a:extLst>
            </p:cNvPr>
            <p:cNvSpPr>
              <a:spLocks noEditPoints="1"/>
            </p:cNvSpPr>
            <p:nvPr/>
          </p:nvSpPr>
          <p:spPr bwMode="auto">
            <a:xfrm>
              <a:off x="10517188" y="6354763"/>
              <a:ext cx="233363" cy="223838"/>
            </a:xfrm>
            <a:custGeom>
              <a:avLst/>
              <a:gdLst>
                <a:gd name="T0" fmla="*/ 2589 w 5179"/>
                <a:gd name="T1" fmla="*/ 3859 h 4983"/>
                <a:gd name="T2" fmla="*/ 1376 w 5179"/>
                <a:gd name="T3" fmla="*/ 2491 h 4983"/>
                <a:gd name="T4" fmla="*/ 2589 w 5179"/>
                <a:gd name="T5" fmla="*/ 1124 h 4983"/>
                <a:gd name="T6" fmla="*/ 3802 w 5179"/>
                <a:gd name="T7" fmla="*/ 2491 h 4983"/>
                <a:gd name="T8" fmla="*/ 2589 w 5179"/>
                <a:gd name="T9" fmla="*/ 3859 h 4983"/>
                <a:gd name="T10" fmla="*/ 2589 w 5179"/>
                <a:gd name="T11" fmla="*/ 0 h 4983"/>
                <a:gd name="T12" fmla="*/ 0 w 5179"/>
                <a:gd name="T13" fmla="*/ 2491 h 4983"/>
                <a:gd name="T14" fmla="*/ 2589 w 5179"/>
                <a:gd name="T15" fmla="*/ 4983 h 4983"/>
                <a:gd name="T16" fmla="*/ 5179 w 5179"/>
                <a:gd name="T17" fmla="*/ 2491 h 4983"/>
                <a:gd name="T18" fmla="*/ 2589 w 5179"/>
                <a:gd name="T19"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79" h="4983">
                  <a:moveTo>
                    <a:pt x="2589" y="3859"/>
                  </a:moveTo>
                  <a:cubicBezTo>
                    <a:pt x="1864" y="3859"/>
                    <a:pt x="1376" y="3309"/>
                    <a:pt x="1376" y="2491"/>
                  </a:cubicBezTo>
                  <a:cubicBezTo>
                    <a:pt x="1376" y="1674"/>
                    <a:pt x="1864" y="1124"/>
                    <a:pt x="2589" y="1124"/>
                  </a:cubicBezTo>
                  <a:cubicBezTo>
                    <a:pt x="3315" y="1124"/>
                    <a:pt x="3802" y="1674"/>
                    <a:pt x="3802" y="2491"/>
                  </a:cubicBezTo>
                  <a:cubicBezTo>
                    <a:pt x="3802" y="3309"/>
                    <a:pt x="3315" y="3859"/>
                    <a:pt x="2589" y="3859"/>
                  </a:cubicBezTo>
                  <a:close/>
                  <a:moveTo>
                    <a:pt x="2589" y="0"/>
                  </a:moveTo>
                  <a:cubicBezTo>
                    <a:pt x="1113" y="0"/>
                    <a:pt x="0" y="1071"/>
                    <a:pt x="0" y="2491"/>
                  </a:cubicBezTo>
                  <a:cubicBezTo>
                    <a:pt x="0" y="3912"/>
                    <a:pt x="1113" y="4983"/>
                    <a:pt x="2589" y="4983"/>
                  </a:cubicBezTo>
                  <a:cubicBezTo>
                    <a:pt x="4066" y="4983"/>
                    <a:pt x="5179" y="3912"/>
                    <a:pt x="5179" y="2491"/>
                  </a:cubicBezTo>
                  <a:cubicBezTo>
                    <a:pt x="5179" y="1071"/>
                    <a:pt x="4066" y="0"/>
                    <a:pt x="2589"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6" name="Freeform 9">
              <a:extLst>
                <a:ext uri="{FF2B5EF4-FFF2-40B4-BE49-F238E27FC236}">
                  <a16:creationId xmlns:a16="http://schemas.microsoft.com/office/drawing/2014/main" id="{24BF0079-2C0D-4D96-9A9D-A1221C11C874}"/>
                </a:ext>
              </a:extLst>
            </p:cNvPr>
            <p:cNvSpPr>
              <a:spLocks noEditPoints="1"/>
            </p:cNvSpPr>
            <p:nvPr/>
          </p:nvSpPr>
          <p:spPr bwMode="auto">
            <a:xfrm>
              <a:off x="10267951" y="6354763"/>
              <a:ext cx="230188" cy="223838"/>
            </a:xfrm>
            <a:custGeom>
              <a:avLst/>
              <a:gdLst>
                <a:gd name="T0" fmla="*/ 3656 w 5107"/>
                <a:gd name="T1" fmla="*/ 2021 h 4983"/>
                <a:gd name="T2" fmla="*/ 1395 w 5107"/>
                <a:gd name="T3" fmla="*/ 2021 h 4983"/>
                <a:gd name="T4" fmla="*/ 1406 w 5107"/>
                <a:gd name="T5" fmla="*/ 1978 h 4983"/>
                <a:gd name="T6" fmla="*/ 2562 w 5107"/>
                <a:gd name="T7" fmla="*/ 1110 h 4983"/>
                <a:gd name="T8" fmla="*/ 3648 w 5107"/>
                <a:gd name="T9" fmla="*/ 1980 h 4983"/>
                <a:gd name="T10" fmla="*/ 3656 w 5107"/>
                <a:gd name="T11" fmla="*/ 2021 h 4983"/>
                <a:gd name="T12" fmla="*/ 2562 w 5107"/>
                <a:gd name="T13" fmla="*/ 0 h 4983"/>
                <a:gd name="T14" fmla="*/ 0 w 5107"/>
                <a:gd name="T15" fmla="*/ 2491 h 4983"/>
                <a:gd name="T16" fmla="*/ 731 w 5107"/>
                <a:gd name="T17" fmla="*/ 4277 h 4983"/>
                <a:gd name="T18" fmla="*/ 2702 w 5107"/>
                <a:gd name="T19" fmla="*/ 4983 h 4983"/>
                <a:gd name="T20" fmla="*/ 4717 w 5107"/>
                <a:gd name="T21" fmla="*/ 4218 h 4983"/>
                <a:gd name="T22" fmla="*/ 3921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2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2" y="1110"/>
                  </a:cubicBezTo>
                  <a:cubicBezTo>
                    <a:pt x="3141" y="1110"/>
                    <a:pt x="3537" y="1427"/>
                    <a:pt x="3648" y="1980"/>
                  </a:cubicBezTo>
                  <a:lnTo>
                    <a:pt x="3656" y="2021"/>
                  </a:lnTo>
                  <a:close/>
                  <a:moveTo>
                    <a:pt x="2562" y="0"/>
                  </a:moveTo>
                  <a:cubicBezTo>
                    <a:pt x="1101" y="0"/>
                    <a:pt x="0" y="1071"/>
                    <a:pt x="0" y="2491"/>
                  </a:cubicBezTo>
                  <a:cubicBezTo>
                    <a:pt x="0" y="3197"/>
                    <a:pt x="260" y="3831"/>
                    <a:pt x="731" y="4277"/>
                  </a:cubicBezTo>
                  <a:cubicBezTo>
                    <a:pt x="1220" y="4739"/>
                    <a:pt x="1902" y="4983"/>
                    <a:pt x="2702" y="4983"/>
                  </a:cubicBezTo>
                  <a:cubicBezTo>
                    <a:pt x="3561" y="4983"/>
                    <a:pt x="4220" y="4733"/>
                    <a:pt x="4717" y="4218"/>
                  </a:cubicBezTo>
                  <a:lnTo>
                    <a:pt x="3921"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2" y="0"/>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7" name="Freeform 10">
              <a:extLst>
                <a:ext uri="{FF2B5EF4-FFF2-40B4-BE49-F238E27FC236}">
                  <a16:creationId xmlns:a16="http://schemas.microsoft.com/office/drawing/2014/main" id="{81C6B412-800D-417B-90AD-19E4D7D03CAD}"/>
                </a:ext>
              </a:extLst>
            </p:cNvPr>
            <p:cNvSpPr>
              <a:spLocks/>
            </p:cNvSpPr>
            <p:nvPr/>
          </p:nvSpPr>
          <p:spPr bwMode="auto">
            <a:xfrm>
              <a:off x="10052051" y="6361113"/>
              <a:ext cx="225425" cy="212725"/>
            </a:xfrm>
            <a:custGeom>
              <a:avLst/>
              <a:gdLst>
                <a:gd name="T0" fmla="*/ 0 w 5036"/>
                <a:gd name="T1" fmla="*/ 0 h 4739"/>
                <a:gd name="T2" fmla="*/ 2565 w 5036"/>
                <a:gd name="T3" fmla="*/ 4739 h 4739"/>
                <a:gd name="T4" fmla="*/ 5036 w 5036"/>
                <a:gd name="T5" fmla="*/ 0 h 4739"/>
                <a:gd name="T6" fmla="*/ 3734 w 5036"/>
                <a:gd name="T7" fmla="*/ 0 h 4739"/>
                <a:gd name="T8" fmla="*/ 2622 w 5036"/>
                <a:gd name="T9" fmla="*/ 2337 h 4739"/>
                <a:gd name="T10" fmla="*/ 1468 w 5036"/>
                <a:gd name="T11" fmla="*/ 0 h 4739"/>
                <a:gd name="T12" fmla="*/ 0 w 5036"/>
                <a:gd name="T13" fmla="*/ 0 h 4739"/>
              </a:gdLst>
              <a:ahLst/>
              <a:cxnLst>
                <a:cxn ang="0">
                  <a:pos x="T0" y="T1"/>
                </a:cxn>
                <a:cxn ang="0">
                  <a:pos x="T2" y="T3"/>
                </a:cxn>
                <a:cxn ang="0">
                  <a:pos x="T4" y="T5"/>
                </a:cxn>
                <a:cxn ang="0">
                  <a:pos x="T6" y="T7"/>
                </a:cxn>
                <a:cxn ang="0">
                  <a:pos x="T8" y="T9"/>
                </a:cxn>
                <a:cxn ang="0">
                  <a:pos x="T10" y="T11"/>
                </a:cxn>
                <a:cxn ang="0">
                  <a:pos x="T12" y="T13"/>
                </a:cxn>
              </a:cxnLst>
              <a:rect l="0" t="0" r="r" b="b"/>
              <a:pathLst>
                <a:path w="5036" h="4739">
                  <a:moveTo>
                    <a:pt x="0" y="0"/>
                  </a:moveTo>
                  <a:lnTo>
                    <a:pt x="2565" y="4739"/>
                  </a:lnTo>
                  <a:lnTo>
                    <a:pt x="5036" y="0"/>
                  </a:lnTo>
                  <a:lnTo>
                    <a:pt x="3734" y="0"/>
                  </a:lnTo>
                  <a:lnTo>
                    <a:pt x="2622" y="2337"/>
                  </a:lnTo>
                  <a:lnTo>
                    <a:pt x="1468" y="0"/>
                  </a:lnTo>
                  <a:lnTo>
                    <a:pt x="0" y="0"/>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8" name="Freeform 11">
              <a:extLst>
                <a:ext uri="{FF2B5EF4-FFF2-40B4-BE49-F238E27FC236}">
                  <a16:creationId xmlns:a16="http://schemas.microsoft.com/office/drawing/2014/main" id="{D33DEA02-EF2D-44FF-B591-83D608C7FDFB}"/>
                </a:ext>
              </a:extLst>
            </p:cNvPr>
            <p:cNvSpPr>
              <a:spLocks/>
            </p:cNvSpPr>
            <p:nvPr/>
          </p:nvSpPr>
          <p:spPr bwMode="auto">
            <a:xfrm>
              <a:off x="10775951" y="6354763"/>
              <a:ext cx="212725" cy="217488"/>
            </a:xfrm>
            <a:custGeom>
              <a:avLst/>
              <a:gdLst>
                <a:gd name="T0" fmla="*/ 3516 w 4768"/>
                <a:gd name="T1" fmla="*/ 4831 h 4831"/>
                <a:gd name="T2" fmla="*/ 4767 w 4768"/>
                <a:gd name="T3" fmla="*/ 4831 h 4831"/>
                <a:gd name="T4" fmla="*/ 4768 w 4768"/>
                <a:gd name="T5" fmla="*/ 2315 h 4831"/>
                <a:gd name="T6" fmla="*/ 2384 w 4768"/>
                <a:gd name="T7" fmla="*/ 0 h 4831"/>
                <a:gd name="T8" fmla="*/ 0 w 4768"/>
                <a:gd name="T9" fmla="*/ 2315 h 4831"/>
                <a:gd name="T10" fmla="*/ 0 w 4768"/>
                <a:gd name="T11" fmla="*/ 4831 h 4831"/>
                <a:gd name="T12" fmla="*/ 1247 w 4768"/>
                <a:gd name="T13" fmla="*/ 4831 h 4831"/>
                <a:gd name="T14" fmla="*/ 1247 w 4768"/>
                <a:gd name="T15" fmla="*/ 2298 h 4831"/>
                <a:gd name="T16" fmla="*/ 2381 w 4768"/>
                <a:gd name="T17" fmla="*/ 1147 h 4831"/>
                <a:gd name="T18" fmla="*/ 2439 w 4768"/>
                <a:gd name="T19" fmla="*/ 1149 h 4831"/>
                <a:gd name="T20" fmla="*/ 3516 w 4768"/>
                <a:gd name="T21" fmla="*/ 2297 h 4831"/>
                <a:gd name="T22" fmla="*/ 3516 w 4768"/>
                <a:gd name="T23" fmla="*/ 4831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8" h="4831">
                  <a:moveTo>
                    <a:pt x="3516" y="4831"/>
                  </a:moveTo>
                  <a:lnTo>
                    <a:pt x="4767" y="4831"/>
                  </a:lnTo>
                  <a:lnTo>
                    <a:pt x="4768" y="2315"/>
                  </a:lnTo>
                  <a:cubicBezTo>
                    <a:pt x="4768" y="1060"/>
                    <a:pt x="3677" y="0"/>
                    <a:pt x="2384" y="0"/>
                  </a:cubicBezTo>
                  <a:cubicBezTo>
                    <a:pt x="1092" y="0"/>
                    <a:pt x="0" y="1060"/>
                    <a:pt x="0" y="2315"/>
                  </a:cubicBezTo>
                  <a:lnTo>
                    <a:pt x="0" y="4831"/>
                  </a:lnTo>
                  <a:lnTo>
                    <a:pt x="1247" y="4831"/>
                  </a:lnTo>
                  <a:lnTo>
                    <a:pt x="1247" y="2298"/>
                  </a:lnTo>
                  <a:cubicBezTo>
                    <a:pt x="1259" y="1674"/>
                    <a:pt x="1779" y="1147"/>
                    <a:pt x="2381" y="1147"/>
                  </a:cubicBezTo>
                  <a:cubicBezTo>
                    <a:pt x="2392" y="1147"/>
                    <a:pt x="2428" y="1149"/>
                    <a:pt x="2439" y="1149"/>
                  </a:cubicBezTo>
                  <a:cubicBezTo>
                    <a:pt x="3022" y="1186"/>
                    <a:pt x="3505" y="1701"/>
                    <a:pt x="3516" y="2297"/>
                  </a:cubicBezTo>
                  <a:lnTo>
                    <a:pt x="3516" y="4831"/>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19" name="Freeform 12">
              <a:extLst>
                <a:ext uri="{FF2B5EF4-FFF2-40B4-BE49-F238E27FC236}">
                  <a16:creationId xmlns:a16="http://schemas.microsoft.com/office/drawing/2014/main" id="{BF977AE3-4383-4587-9F5C-4C4A7FFBA6A0}"/>
                </a:ext>
              </a:extLst>
            </p:cNvPr>
            <p:cNvSpPr>
              <a:spLocks/>
            </p:cNvSpPr>
            <p:nvPr/>
          </p:nvSpPr>
          <p:spPr bwMode="auto">
            <a:xfrm>
              <a:off x="11514138" y="6354763"/>
              <a:ext cx="130175" cy="217488"/>
            </a:xfrm>
            <a:custGeom>
              <a:avLst/>
              <a:gdLst>
                <a:gd name="T0" fmla="*/ 0 w 2885"/>
                <a:gd name="T1" fmla="*/ 4833 h 4833"/>
                <a:gd name="T2" fmla="*/ 1247 w 2885"/>
                <a:gd name="T3" fmla="*/ 4833 h 4833"/>
                <a:gd name="T4" fmla="*/ 1247 w 2885"/>
                <a:gd name="T5" fmla="*/ 2317 h 4833"/>
                <a:gd name="T6" fmla="*/ 2456 w 2885"/>
                <a:gd name="T7" fmla="*/ 1116 h 4833"/>
                <a:gd name="T8" fmla="*/ 2462 w 2885"/>
                <a:gd name="T9" fmla="*/ 1115 h 4833"/>
                <a:gd name="T10" fmla="*/ 2473 w 2885"/>
                <a:gd name="T11" fmla="*/ 1115 h 4833"/>
                <a:gd name="T12" fmla="*/ 2885 w 2885"/>
                <a:gd name="T13" fmla="*/ 1115 h 4833"/>
                <a:gd name="T14" fmla="*/ 2885 w 2885"/>
                <a:gd name="T15" fmla="*/ 0 h 4833"/>
                <a:gd name="T16" fmla="*/ 2318 w 2885"/>
                <a:gd name="T17" fmla="*/ 2 h 4833"/>
                <a:gd name="T18" fmla="*/ 0 w 2885"/>
                <a:gd name="T19" fmla="*/ 2317 h 4833"/>
                <a:gd name="T20" fmla="*/ 0 w 2885"/>
                <a:gd name="T21" fmla="*/ 4833 h 4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5" h="4833">
                  <a:moveTo>
                    <a:pt x="0" y="4833"/>
                  </a:moveTo>
                  <a:lnTo>
                    <a:pt x="1247" y="4833"/>
                  </a:lnTo>
                  <a:lnTo>
                    <a:pt x="1247" y="2317"/>
                  </a:lnTo>
                  <a:cubicBezTo>
                    <a:pt x="1255" y="1659"/>
                    <a:pt x="1797" y="1120"/>
                    <a:pt x="2456" y="1116"/>
                  </a:cubicBezTo>
                  <a:lnTo>
                    <a:pt x="2462" y="1115"/>
                  </a:lnTo>
                  <a:cubicBezTo>
                    <a:pt x="2466" y="1115"/>
                    <a:pt x="2469" y="1115"/>
                    <a:pt x="2473" y="1115"/>
                  </a:cubicBezTo>
                  <a:lnTo>
                    <a:pt x="2885" y="1115"/>
                  </a:lnTo>
                  <a:lnTo>
                    <a:pt x="2885" y="0"/>
                  </a:lnTo>
                  <a:lnTo>
                    <a:pt x="2318" y="2"/>
                  </a:lnTo>
                  <a:cubicBezTo>
                    <a:pt x="1039" y="2"/>
                    <a:pt x="0" y="1041"/>
                    <a:pt x="0" y="2317"/>
                  </a:cubicBezTo>
                  <a:lnTo>
                    <a:pt x="0" y="483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grpSp>
      <p:sp>
        <p:nvSpPr>
          <p:cNvPr id="8" name="Date Placeholder 7">
            <a:extLst>
              <a:ext uri="{FF2B5EF4-FFF2-40B4-BE49-F238E27FC236}">
                <a16:creationId xmlns:a16="http://schemas.microsoft.com/office/drawing/2014/main" id="{6EB9E836-07E7-44BC-BDDB-F556025CF896}"/>
              </a:ext>
            </a:extLst>
          </p:cNvPr>
          <p:cNvSpPr>
            <a:spLocks noGrp="1"/>
          </p:cNvSpPr>
          <p:nvPr>
            <p:ph type="dt" sz="half" idx="10"/>
          </p:nvPr>
        </p:nvSpPr>
        <p:spPr/>
        <p:txBody>
          <a:bodyPr/>
          <a:lstStyle/>
          <a:p>
            <a:r>
              <a:rPr lang="en-US"/>
              <a:t>Month DD, YYYY</a:t>
            </a:r>
            <a:endParaRPr lang="en-US" dirty="0"/>
          </a:p>
        </p:txBody>
      </p:sp>
      <p:sp>
        <p:nvSpPr>
          <p:cNvPr id="9" name="Footer Placeholder 8">
            <a:extLst>
              <a:ext uri="{FF2B5EF4-FFF2-40B4-BE49-F238E27FC236}">
                <a16:creationId xmlns:a16="http://schemas.microsoft.com/office/drawing/2014/main" id="{C4F0EE0D-16AE-4BB6-BA6C-984F21A23DC6}"/>
              </a:ext>
            </a:extLst>
          </p:cNvPr>
          <p:cNvSpPr>
            <a:spLocks noGrp="1"/>
          </p:cNvSpPr>
          <p:nvPr>
            <p:ph type="ftr" sz="quarter" idx="11"/>
          </p:nvPr>
        </p:nvSpPr>
        <p:spPr/>
        <p:txBody>
          <a:bodyPr/>
          <a:lstStyle/>
          <a:p>
            <a:r>
              <a:rPr lang="en-US"/>
              <a:t>Name of presentation</a:t>
            </a:r>
            <a:endParaRPr lang="en-US" dirty="0"/>
          </a:p>
        </p:txBody>
      </p:sp>
      <p:sp>
        <p:nvSpPr>
          <p:cNvPr id="10" name="Slide Number Placeholder 9">
            <a:extLst>
              <a:ext uri="{FF2B5EF4-FFF2-40B4-BE49-F238E27FC236}">
                <a16:creationId xmlns:a16="http://schemas.microsoft.com/office/drawing/2014/main" id="{0B57A166-9AEB-4B2B-963C-DD495AF6EA94}"/>
              </a:ext>
            </a:extLst>
          </p:cNvPr>
          <p:cNvSpPr>
            <a:spLocks noGrp="1"/>
          </p:cNvSpPr>
          <p:nvPr>
            <p:ph type="sldNum" sz="quarter" idx="12"/>
          </p:nvPr>
        </p:nvSpPr>
        <p:spPr/>
        <p:txBody>
          <a:bodyPr/>
          <a:lstStyle/>
          <a:p>
            <a:fld id="{07CEE681-EA8A-4B77-829B-1539858EA44F}" type="slidenum">
              <a:rPr lang="en-US" smtClean="0"/>
              <a:pPr/>
              <a:t>‹#›</a:t>
            </a:fld>
            <a:endParaRPr lang="en-US" dirty="0"/>
          </a:p>
        </p:txBody>
      </p:sp>
    </p:spTree>
    <p:extLst>
      <p:ext uri="{BB962C8B-B14F-4D97-AF65-F5344CB8AC3E}">
        <p14:creationId xmlns:p14="http://schemas.microsoft.com/office/powerpoint/2010/main" val="2355567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01761-9F90-44C5-A09D-E078A60EBE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230727-5084-4410-A89B-8296C4B39272}"/>
              </a:ext>
            </a:extLst>
          </p:cNvPr>
          <p:cNvSpPr>
            <a:spLocks noGrp="1"/>
          </p:cNvSpPr>
          <p:nvPr>
            <p:ph sz="half" idx="1"/>
          </p:nvPr>
        </p:nvSpPr>
        <p:spPr>
          <a:xfrm>
            <a:off x="550863" y="2060575"/>
            <a:ext cx="5184775" cy="37814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287ADE6-52D9-4FFF-829E-FA1B6017BFC9}"/>
              </a:ext>
            </a:extLst>
          </p:cNvPr>
          <p:cNvSpPr>
            <a:spLocks noGrp="1"/>
          </p:cNvSpPr>
          <p:nvPr>
            <p:ph sz="half" idx="2"/>
          </p:nvPr>
        </p:nvSpPr>
        <p:spPr>
          <a:xfrm>
            <a:off x="6456362" y="2060575"/>
            <a:ext cx="5184775" cy="378142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A6753E45-BC83-4E83-AA5C-71E87A8918B2}"/>
              </a:ext>
            </a:extLst>
          </p:cNvPr>
          <p:cNvSpPr>
            <a:spLocks noGrp="1"/>
          </p:cNvSpPr>
          <p:nvPr>
            <p:ph type="dt" sz="half" idx="10"/>
          </p:nvPr>
        </p:nvSpPr>
        <p:spPr/>
        <p:txBody>
          <a:bodyPr/>
          <a:lstStyle/>
          <a:p>
            <a:r>
              <a:rPr lang="en-US"/>
              <a:t>Month DD, YYYY</a:t>
            </a:r>
            <a:endParaRPr lang="en-US" dirty="0"/>
          </a:p>
        </p:txBody>
      </p:sp>
      <p:sp>
        <p:nvSpPr>
          <p:cNvPr id="6" name="Footer Placeholder 5">
            <a:extLst>
              <a:ext uri="{FF2B5EF4-FFF2-40B4-BE49-F238E27FC236}">
                <a16:creationId xmlns:a16="http://schemas.microsoft.com/office/drawing/2014/main" id="{74396CD1-9D5F-4AF5-9AAE-0AEFFA9738A3}"/>
              </a:ext>
            </a:extLst>
          </p:cNvPr>
          <p:cNvSpPr>
            <a:spLocks noGrp="1"/>
          </p:cNvSpPr>
          <p:nvPr>
            <p:ph type="ftr" sz="quarter" idx="11"/>
          </p:nvPr>
        </p:nvSpPr>
        <p:spPr/>
        <p:txBody>
          <a:bodyPr/>
          <a:lstStyle/>
          <a:p>
            <a:r>
              <a:rPr lang="en-US"/>
              <a:t>Name of presentation</a:t>
            </a:r>
            <a:endParaRPr lang="en-US" dirty="0"/>
          </a:p>
        </p:txBody>
      </p:sp>
      <p:sp>
        <p:nvSpPr>
          <p:cNvPr id="7" name="Slide Number Placeholder 6">
            <a:extLst>
              <a:ext uri="{FF2B5EF4-FFF2-40B4-BE49-F238E27FC236}">
                <a16:creationId xmlns:a16="http://schemas.microsoft.com/office/drawing/2014/main" id="{9440D919-8C88-47A0-B5D0-CB5313E5CB25}"/>
              </a:ext>
            </a:extLst>
          </p:cNvPr>
          <p:cNvSpPr>
            <a:spLocks noGrp="1"/>
          </p:cNvSpPr>
          <p:nvPr>
            <p:ph type="sldNum" sz="quarter" idx="12"/>
          </p:nvPr>
        </p:nvSpPr>
        <p:spPr/>
        <p:txBody>
          <a:bodyPr/>
          <a:lstStyle/>
          <a:p>
            <a:fld id="{07CEE681-EA8A-4B77-829B-1539858EA44F}" type="slidenum">
              <a:rPr lang="en-US" smtClean="0"/>
              <a:pPr/>
              <a:t>‹#›</a:t>
            </a:fld>
            <a:endParaRPr lang="en-US" dirty="0"/>
          </a:p>
        </p:txBody>
      </p:sp>
    </p:spTree>
    <p:extLst>
      <p:ext uri="{BB962C8B-B14F-4D97-AF65-F5344CB8AC3E}">
        <p14:creationId xmlns:p14="http://schemas.microsoft.com/office/powerpoint/2010/main" val="1946317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613">
          <p15:clr>
            <a:srgbClr val="FBAE40"/>
          </p15:clr>
        </p15:guide>
        <p15:guide id="2" pos="406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mp; Sub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B549B-9FD9-4741-8279-63337817A3E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E0F058AE-5EFD-4A4E-9E70-67AA8C8AA81B}"/>
              </a:ext>
            </a:extLst>
          </p:cNvPr>
          <p:cNvSpPr>
            <a:spLocks noGrp="1"/>
          </p:cNvSpPr>
          <p:nvPr>
            <p:ph type="dt" sz="half" idx="10"/>
          </p:nvPr>
        </p:nvSpPr>
        <p:spPr/>
        <p:txBody>
          <a:bodyPr/>
          <a:lstStyle/>
          <a:p>
            <a:r>
              <a:rPr lang="en-US"/>
              <a:t>Month DD, YYYY</a:t>
            </a:r>
            <a:endParaRPr lang="en-US" dirty="0"/>
          </a:p>
        </p:txBody>
      </p:sp>
      <p:sp>
        <p:nvSpPr>
          <p:cNvPr id="4" name="Footer Placeholder 3">
            <a:extLst>
              <a:ext uri="{FF2B5EF4-FFF2-40B4-BE49-F238E27FC236}">
                <a16:creationId xmlns:a16="http://schemas.microsoft.com/office/drawing/2014/main" id="{471637CF-B6B2-4B95-811E-10CF9AB157E0}"/>
              </a:ext>
            </a:extLst>
          </p:cNvPr>
          <p:cNvSpPr>
            <a:spLocks noGrp="1"/>
          </p:cNvSpPr>
          <p:nvPr>
            <p:ph type="ftr" sz="quarter" idx="11"/>
          </p:nvPr>
        </p:nvSpPr>
        <p:spPr/>
        <p:txBody>
          <a:bodyPr/>
          <a:lstStyle/>
          <a:p>
            <a:r>
              <a:rPr lang="en-US"/>
              <a:t>Name of presentation</a:t>
            </a:r>
            <a:endParaRPr lang="en-US" dirty="0"/>
          </a:p>
        </p:txBody>
      </p:sp>
      <p:sp>
        <p:nvSpPr>
          <p:cNvPr id="5" name="Slide Number Placeholder 4">
            <a:extLst>
              <a:ext uri="{FF2B5EF4-FFF2-40B4-BE49-F238E27FC236}">
                <a16:creationId xmlns:a16="http://schemas.microsoft.com/office/drawing/2014/main" id="{76BD2F44-E6DD-4175-9D4C-76BB42A5160B}"/>
              </a:ext>
            </a:extLst>
          </p:cNvPr>
          <p:cNvSpPr>
            <a:spLocks noGrp="1"/>
          </p:cNvSpPr>
          <p:nvPr>
            <p:ph type="sldNum" sz="quarter" idx="12"/>
          </p:nvPr>
        </p:nvSpPr>
        <p:spPr/>
        <p:txBody>
          <a:bodyPr/>
          <a:lstStyle/>
          <a:p>
            <a:fld id="{07CEE681-EA8A-4B77-829B-1539858EA44F}" type="slidenum">
              <a:rPr lang="en-US" smtClean="0"/>
              <a:pPr/>
              <a:t>‹#›</a:t>
            </a:fld>
            <a:endParaRPr lang="en-US" dirty="0"/>
          </a:p>
        </p:txBody>
      </p:sp>
      <p:sp>
        <p:nvSpPr>
          <p:cNvPr id="6" name="Platshållare för text 7">
            <a:extLst>
              <a:ext uri="{FF2B5EF4-FFF2-40B4-BE49-F238E27FC236}">
                <a16:creationId xmlns:a16="http://schemas.microsoft.com/office/drawing/2014/main" id="{E964F732-D2E5-44DC-8757-BD839AFB7BBE}"/>
              </a:ext>
            </a:extLst>
          </p:cNvPr>
          <p:cNvSpPr>
            <a:spLocks noGrp="1"/>
          </p:cNvSpPr>
          <p:nvPr>
            <p:ph type="body" sz="quarter" idx="13" hasCustomPrompt="1"/>
          </p:nvPr>
        </p:nvSpPr>
        <p:spPr>
          <a:xfrm>
            <a:off x="550863" y="1628775"/>
            <a:ext cx="11090275" cy="292388"/>
          </a:xfrm>
        </p:spPr>
        <p:txBody>
          <a:bodyPr>
            <a:spAutoFit/>
          </a:bodyPr>
          <a:lstStyle>
            <a:lvl1pPr marL="0" indent="0">
              <a:buNone/>
              <a:defRPr sz="2000">
                <a:solidFill>
                  <a:schemeClr val="accent1"/>
                </a:solidFill>
              </a:defRPr>
            </a:lvl1pPr>
          </a:lstStyle>
          <a:p>
            <a:pPr lvl="0"/>
            <a:r>
              <a:rPr lang="en-US" dirty="0"/>
              <a:t>Click to add subtitle</a:t>
            </a:r>
          </a:p>
        </p:txBody>
      </p:sp>
    </p:spTree>
    <p:extLst>
      <p:ext uri="{BB962C8B-B14F-4D97-AF65-F5344CB8AC3E}">
        <p14:creationId xmlns:p14="http://schemas.microsoft.com/office/powerpoint/2010/main" val="3981099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8A1F6DF-E3E9-4B16-A020-57094DB70123}"/>
              </a:ext>
            </a:extLst>
          </p:cNvPr>
          <p:cNvSpPr>
            <a:spLocks noGrp="1"/>
          </p:cNvSpPr>
          <p:nvPr>
            <p:ph type="dt" sz="half" idx="10"/>
          </p:nvPr>
        </p:nvSpPr>
        <p:spPr/>
        <p:txBody>
          <a:bodyPr/>
          <a:lstStyle/>
          <a:p>
            <a:r>
              <a:rPr lang="en-US"/>
              <a:t>Month DD, YYYY</a:t>
            </a:r>
            <a:endParaRPr lang="en-US" dirty="0"/>
          </a:p>
        </p:txBody>
      </p:sp>
      <p:sp>
        <p:nvSpPr>
          <p:cNvPr id="3" name="Footer Placeholder 2">
            <a:extLst>
              <a:ext uri="{FF2B5EF4-FFF2-40B4-BE49-F238E27FC236}">
                <a16:creationId xmlns:a16="http://schemas.microsoft.com/office/drawing/2014/main" id="{DF7D0436-E61A-4EFA-A670-0F86E3AE216F}"/>
              </a:ext>
            </a:extLst>
          </p:cNvPr>
          <p:cNvSpPr>
            <a:spLocks noGrp="1"/>
          </p:cNvSpPr>
          <p:nvPr>
            <p:ph type="ftr" sz="quarter" idx="11"/>
          </p:nvPr>
        </p:nvSpPr>
        <p:spPr/>
        <p:txBody>
          <a:bodyPr/>
          <a:lstStyle/>
          <a:p>
            <a:r>
              <a:rPr lang="en-US"/>
              <a:t>Name of presentation</a:t>
            </a:r>
            <a:endParaRPr lang="en-US" dirty="0"/>
          </a:p>
        </p:txBody>
      </p:sp>
      <p:sp>
        <p:nvSpPr>
          <p:cNvPr id="4" name="Slide Number Placeholder 3">
            <a:extLst>
              <a:ext uri="{FF2B5EF4-FFF2-40B4-BE49-F238E27FC236}">
                <a16:creationId xmlns:a16="http://schemas.microsoft.com/office/drawing/2014/main" id="{C458D0BA-7E79-4D5D-AA32-66564AF538B7}"/>
              </a:ext>
            </a:extLst>
          </p:cNvPr>
          <p:cNvSpPr>
            <a:spLocks noGrp="1"/>
          </p:cNvSpPr>
          <p:nvPr>
            <p:ph type="sldNum" sz="quarter" idx="12"/>
          </p:nvPr>
        </p:nvSpPr>
        <p:spPr/>
        <p:txBody>
          <a:bodyPr/>
          <a:lstStyle/>
          <a:p>
            <a:fld id="{07CEE681-EA8A-4B77-829B-1539858EA44F}" type="slidenum">
              <a:rPr lang="en-US" smtClean="0"/>
              <a:pPr/>
              <a:t>‹#›</a:t>
            </a:fld>
            <a:endParaRPr lang="en-US" dirty="0"/>
          </a:p>
        </p:txBody>
      </p:sp>
    </p:spTree>
    <p:extLst>
      <p:ext uri="{BB962C8B-B14F-4D97-AF65-F5344CB8AC3E}">
        <p14:creationId xmlns:p14="http://schemas.microsoft.com/office/powerpoint/2010/main" val="3486701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hoto Portrai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6C1703-EF53-4715-8E41-BDA2F1BF6BDE}"/>
              </a:ext>
            </a:extLst>
          </p:cNvPr>
          <p:cNvSpPr>
            <a:spLocks noGrp="1"/>
          </p:cNvSpPr>
          <p:nvPr>
            <p:ph idx="1"/>
          </p:nvPr>
        </p:nvSpPr>
        <p:spPr>
          <a:xfrm>
            <a:off x="550864" y="2060575"/>
            <a:ext cx="6769099" cy="39973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2F1452-B224-45A1-85FB-719E34D6B743}"/>
              </a:ext>
            </a:extLst>
          </p:cNvPr>
          <p:cNvSpPr>
            <a:spLocks noGrp="1"/>
          </p:cNvSpPr>
          <p:nvPr>
            <p:ph type="dt" sz="half" idx="10"/>
          </p:nvPr>
        </p:nvSpPr>
        <p:spPr/>
        <p:txBody>
          <a:bodyPr/>
          <a:lstStyle/>
          <a:p>
            <a:r>
              <a:rPr lang="en-US"/>
              <a:t>Month DD, YYYY</a:t>
            </a:r>
            <a:endParaRPr lang="en-US" dirty="0"/>
          </a:p>
        </p:txBody>
      </p:sp>
      <p:sp>
        <p:nvSpPr>
          <p:cNvPr id="5" name="Footer Placeholder 4">
            <a:extLst>
              <a:ext uri="{FF2B5EF4-FFF2-40B4-BE49-F238E27FC236}">
                <a16:creationId xmlns:a16="http://schemas.microsoft.com/office/drawing/2014/main" id="{227D1FC2-2E85-4DAD-8CE9-A44355CF33FE}"/>
              </a:ext>
            </a:extLst>
          </p:cNvPr>
          <p:cNvSpPr>
            <a:spLocks noGrp="1"/>
          </p:cNvSpPr>
          <p:nvPr>
            <p:ph type="ftr" sz="quarter" idx="11"/>
          </p:nvPr>
        </p:nvSpPr>
        <p:spPr/>
        <p:txBody>
          <a:bodyPr/>
          <a:lstStyle/>
          <a:p>
            <a:r>
              <a:rPr lang="en-US"/>
              <a:t>Name of presentation</a:t>
            </a:r>
            <a:endParaRPr lang="en-US" dirty="0"/>
          </a:p>
        </p:txBody>
      </p:sp>
      <p:sp>
        <p:nvSpPr>
          <p:cNvPr id="6" name="Slide Number Placeholder 5">
            <a:extLst>
              <a:ext uri="{FF2B5EF4-FFF2-40B4-BE49-F238E27FC236}">
                <a16:creationId xmlns:a16="http://schemas.microsoft.com/office/drawing/2014/main" id="{AC382FFC-73EB-4F79-99C6-1930B415EABC}"/>
              </a:ext>
            </a:extLst>
          </p:cNvPr>
          <p:cNvSpPr>
            <a:spLocks noGrp="1"/>
          </p:cNvSpPr>
          <p:nvPr>
            <p:ph type="sldNum" sz="quarter" idx="12"/>
          </p:nvPr>
        </p:nvSpPr>
        <p:spPr/>
        <p:txBody>
          <a:bodyPr/>
          <a:lstStyle/>
          <a:p>
            <a:fld id="{07CEE681-EA8A-4B77-829B-1539858EA44F}" type="slidenum">
              <a:rPr lang="en-US" smtClean="0"/>
              <a:pPr/>
              <a:t>‹#›</a:t>
            </a:fld>
            <a:endParaRPr lang="en-US" dirty="0"/>
          </a:p>
        </p:txBody>
      </p:sp>
      <p:sp>
        <p:nvSpPr>
          <p:cNvPr id="7" name="Platshållare för bild 7">
            <a:extLst>
              <a:ext uri="{FF2B5EF4-FFF2-40B4-BE49-F238E27FC236}">
                <a16:creationId xmlns:a16="http://schemas.microsoft.com/office/drawing/2014/main" id="{1DE6B28D-263F-4A0F-A779-AC2915668E0A}"/>
              </a:ext>
            </a:extLst>
          </p:cNvPr>
          <p:cNvSpPr>
            <a:spLocks noGrp="1"/>
          </p:cNvSpPr>
          <p:nvPr>
            <p:ph type="pic" sz="quarter" idx="13"/>
          </p:nvPr>
        </p:nvSpPr>
        <p:spPr>
          <a:xfrm>
            <a:off x="7896226" y="1268414"/>
            <a:ext cx="3744912" cy="4789486"/>
          </a:xfrm>
          <a:noFill/>
        </p:spPr>
        <p:txBody>
          <a:bodyPr tIns="2556000"/>
          <a:lstStyle>
            <a:lvl1pPr marL="0" indent="0" algn="ctr">
              <a:buFont typeface="Arial" panose="020B0604020202020204" pitchFamily="34" charset="0"/>
              <a:buNone/>
              <a:defRPr/>
            </a:lvl1pPr>
          </a:lstStyle>
          <a:p>
            <a:r>
              <a:rPr lang="en-US"/>
              <a:t>Click icon to add picture</a:t>
            </a:r>
          </a:p>
        </p:txBody>
      </p:sp>
      <p:sp>
        <p:nvSpPr>
          <p:cNvPr id="8" name="Platshållare för text 7">
            <a:extLst>
              <a:ext uri="{FF2B5EF4-FFF2-40B4-BE49-F238E27FC236}">
                <a16:creationId xmlns:a16="http://schemas.microsoft.com/office/drawing/2014/main" id="{F45A75E4-FD84-47DA-BB49-967A4676CC0D}"/>
              </a:ext>
            </a:extLst>
          </p:cNvPr>
          <p:cNvSpPr>
            <a:spLocks noGrp="1"/>
          </p:cNvSpPr>
          <p:nvPr>
            <p:ph type="body" sz="quarter" idx="14" hasCustomPrompt="1"/>
          </p:nvPr>
        </p:nvSpPr>
        <p:spPr>
          <a:xfrm>
            <a:off x="550864" y="1628775"/>
            <a:ext cx="6769100" cy="292388"/>
          </a:xfrm>
        </p:spPr>
        <p:txBody>
          <a:bodyPr wrap="square">
            <a:spAutoFit/>
          </a:bodyPr>
          <a:lstStyle>
            <a:lvl1pPr marL="0" indent="0">
              <a:buNone/>
              <a:defRPr sz="2000">
                <a:solidFill>
                  <a:schemeClr val="accent1"/>
                </a:solidFill>
              </a:defRPr>
            </a:lvl1pPr>
          </a:lstStyle>
          <a:p>
            <a:pPr lvl="0"/>
            <a:r>
              <a:rPr lang="en-US" dirty="0"/>
              <a:t>Click to add subtitle</a:t>
            </a:r>
          </a:p>
        </p:txBody>
      </p:sp>
      <p:sp>
        <p:nvSpPr>
          <p:cNvPr id="9" name="Rubrik 8">
            <a:extLst>
              <a:ext uri="{FF2B5EF4-FFF2-40B4-BE49-F238E27FC236}">
                <a16:creationId xmlns:a16="http://schemas.microsoft.com/office/drawing/2014/main" id="{ECC6BD74-F2F2-4918-98B7-E3BDC0CB687F}"/>
              </a:ext>
            </a:extLst>
          </p:cNvPr>
          <p:cNvSpPr>
            <a:spLocks noGrp="1"/>
          </p:cNvSpPr>
          <p:nvPr>
            <p:ph type="title"/>
          </p:nvPr>
        </p:nvSpPr>
        <p:spPr>
          <a:xfrm>
            <a:off x="550864" y="1196975"/>
            <a:ext cx="6769099" cy="443198"/>
          </a:xfrm>
        </p:spPr>
        <p:txBody>
          <a:bodyPr/>
          <a:lstStyle/>
          <a:p>
            <a:r>
              <a:rPr lang="en-US"/>
              <a:t>Click to edit Master title style</a:t>
            </a:r>
            <a:endParaRPr lang="en-US" dirty="0"/>
          </a:p>
        </p:txBody>
      </p:sp>
    </p:spTree>
    <p:extLst>
      <p:ext uri="{BB962C8B-B14F-4D97-AF65-F5344CB8AC3E}">
        <p14:creationId xmlns:p14="http://schemas.microsoft.com/office/powerpoint/2010/main" val="1796692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extLst>
    <p:ext uri="{DCECCB84-F9BA-43D5-87BE-67443E8EF086}">
      <p15:sldGuideLst xmlns:p15="http://schemas.microsoft.com/office/powerpoint/2012/main">
        <p15:guide id="1" pos="4974">
          <p15:clr>
            <a:srgbClr val="FBAE40"/>
          </p15:clr>
        </p15:guide>
        <p15:guide id="2" pos="461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hoto Full">
    <p:spTree>
      <p:nvGrpSpPr>
        <p:cNvPr id="1" name=""/>
        <p:cNvGrpSpPr/>
        <p:nvPr/>
      </p:nvGrpSpPr>
      <p:grpSpPr>
        <a:xfrm>
          <a:off x="0" y="0"/>
          <a:ext cx="0" cy="0"/>
          <a:chOff x="0" y="0"/>
          <a:chExt cx="0" cy="0"/>
        </a:xfrm>
      </p:grpSpPr>
      <p:sp>
        <p:nvSpPr>
          <p:cNvPr id="8" name="Platshållare för bild 7">
            <a:extLst>
              <a:ext uri="{FF2B5EF4-FFF2-40B4-BE49-F238E27FC236}">
                <a16:creationId xmlns:a16="http://schemas.microsoft.com/office/drawing/2014/main" id="{D8965ED0-5BA5-4867-9D18-CAFFA732CEE4}"/>
              </a:ext>
            </a:extLst>
          </p:cNvPr>
          <p:cNvSpPr>
            <a:spLocks noGrp="1"/>
          </p:cNvSpPr>
          <p:nvPr>
            <p:ph type="pic" sz="quarter" idx="13"/>
          </p:nvPr>
        </p:nvSpPr>
        <p:spPr>
          <a:xfrm>
            <a:off x="0" y="728663"/>
            <a:ext cx="12192000" cy="5832685"/>
          </a:xfrm>
        </p:spPr>
        <p:txBody>
          <a:bodyPr tIns="2556000"/>
          <a:lstStyle>
            <a:lvl1pPr marL="0" indent="0" algn="ctr">
              <a:buFont typeface="Arial" panose="020B0604020202020204" pitchFamily="34" charset="0"/>
              <a:buNone/>
              <a:defRPr/>
            </a:lvl1pPr>
          </a:lstStyle>
          <a:p>
            <a:r>
              <a:rPr lang="en-US"/>
              <a:t>Click icon to add picture</a:t>
            </a:r>
          </a:p>
        </p:txBody>
      </p:sp>
      <p:sp>
        <p:nvSpPr>
          <p:cNvPr id="4" name="Date Placeholder 3">
            <a:extLst>
              <a:ext uri="{FF2B5EF4-FFF2-40B4-BE49-F238E27FC236}">
                <a16:creationId xmlns:a16="http://schemas.microsoft.com/office/drawing/2014/main" id="{762F1452-B224-45A1-85FB-719E34D6B743}"/>
              </a:ext>
            </a:extLst>
          </p:cNvPr>
          <p:cNvSpPr>
            <a:spLocks noGrp="1"/>
          </p:cNvSpPr>
          <p:nvPr>
            <p:ph type="dt" sz="half" idx="10"/>
          </p:nvPr>
        </p:nvSpPr>
        <p:spPr/>
        <p:txBody>
          <a:bodyPr/>
          <a:lstStyle/>
          <a:p>
            <a:r>
              <a:rPr lang="en-US"/>
              <a:t>Month DD, YYYY</a:t>
            </a:r>
            <a:endParaRPr lang="en-US" dirty="0"/>
          </a:p>
        </p:txBody>
      </p:sp>
      <p:sp>
        <p:nvSpPr>
          <p:cNvPr id="5" name="Footer Placeholder 4">
            <a:extLst>
              <a:ext uri="{FF2B5EF4-FFF2-40B4-BE49-F238E27FC236}">
                <a16:creationId xmlns:a16="http://schemas.microsoft.com/office/drawing/2014/main" id="{227D1FC2-2E85-4DAD-8CE9-A44355CF33FE}"/>
              </a:ext>
            </a:extLst>
          </p:cNvPr>
          <p:cNvSpPr>
            <a:spLocks noGrp="1"/>
          </p:cNvSpPr>
          <p:nvPr>
            <p:ph type="ftr" sz="quarter" idx="11"/>
          </p:nvPr>
        </p:nvSpPr>
        <p:spPr/>
        <p:txBody>
          <a:bodyPr/>
          <a:lstStyle/>
          <a:p>
            <a:r>
              <a:rPr lang="en-US"/>
              <a:t>Name of presentation</a:t>
            </a:r>
            <a:endParaRPr lang="en-US" dirty="0"/>
          </a:p>
        </p:txBody>
      </p:sp>
      <p:sp>
        <p:nvSpPr>
          <p:cNvPr id="6" name="Slide Number Placeholder 5">
            <a:extLst>
              <a:ext uri="{FF2B5EF4-FFF2-40B4-BE49-F238E27FC236}">
                <a16:creationId xmlns:a16="http://schemas.microsoft.com/office/drawing/2014/main" id="{AC382FFC-73EB-4F79-99C6-1930B415EABC}"/>
              </a:ext>
            </a:extLst>
          </p:cNvPr>
          <p:cNvSpPr>
            <a:spLocks noGrp="1"/>
          </p:cNvSpPr>
          <p:nvPr>
            <p:ph type="sldNum" sz="quarter" idx="12"/>
          </p:nvPr>
        </p:nvSpPr>
        <p:spPr/>
        <p:txBody>
          <a:bodyPr/>
          <a:lstStyle/>
          <a:p>
            <a:fld id="{07CEE681-EA8A-4B77-829B-1539858EA44F}" type="slidenum">
              <a:rPr lang="en-US" smtClean="0"/>
              <a:pPr/>
              <a:t>‹#›</a:t>
            </a:fld>
            <a:endParaRPr lang="en-US" dirty="0"/>
          </a:p>
        </p:txBody>
      </p:sp>
      <p:sp>
        <p:nvSpPr>
          <p:cNvPr id="9" name="Rubrik 8">
            <a:extLst>
              <a:ext uri="{FF2B5EF4-FFF2-40B4-BE49-F238E27FC236}">
                <a16:creationId xmlns:a16="http://schemas.microsoft.com/office/drawing/2014/main" id="{72726A9D-952D-4BC8-A36B-E6325236C821}"/>
              </a:ext>
            </a:extLst>
          </p:cNvPr>
          <p:cNvSpPr>
            <a:spLocks noGrp="1"/>
          </p:cNvSpPr>
          <p:nvPr>
            <p:ph type="title"/>
          </p:nvPr>
        </p:nvSpPr>
        <p:spPr>
          <a:xfrm>
            <a:off x="550864" y="1525484"/>
            <a:ext cx="11090274" cy="553998"/>
          </a:xfrm>
        </p:spPr>
        <p:txBody>
          <a:bodyPr/>
          <a:lstStyle>
            <a:lvl1pPr>
              <a:defRPr sz="40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Tree>
    <p:extLst>
      <p:ext uri="{BB962C8B-B14F-4D97-AF65-F5344CB8AC3E}">
        <p14:creationId xmlns:p14="http://schemas.microsoft.com/office/powerpoint/2010/main" val="3384698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End">
    <p:bg bwMode="gray">
      <p:bgPr>
        <a:solidFill>
          <a:schemeClr val="accent1"/>
        </a:solid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4DA1ABC-D99E-4C3F-BC15-45449B6B8D0F}"/>
              </a:ext>
            </a:extLst>
          </p:cNvPr>
          <p:cNvSpPr/>
          <p:nvPr/>
        </p:nvSpPr>
        <p:spPr bwMode="gray">
          <a:xfrm>
            <a:off x="0" y="0"/>
            <a:ext cx="12192000" cy="6597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endParaRPr lang="en-US" dirty="0"/>
          </a:p>
        </p:txBody>
      </p:sp>
      <p:sp>
        <p:nvSpPr>
          <p:cNvPr id="21" name="Frihandsfigur: Form 15">
            <a:extLst>
              <a:ext uri="{FF2B5EF4-FFF2-40B4-BE49-F238E27FC236}">
                <a16:creationId xmlns:a16="http://schemas.microsoft.com/office/drawing/2014/main" id="{C6054EB1-6E35-4193-95BF-E7F4DFB67847}"/>
              </a:ext>
            </a:extLst>
          </p:cNvPr>
          <p:cNvSpPr/>
          <p:nvPr/>
        </p:nvSpPr>
        <p:spPr bwMode="gray">
          <a:xfrm>
            <a:off x="6584540" y="39367"/>
            <a:ext cx="5607461" cy="6818633"/>
          </a:xfrm>
          <a:custGeom>
            <a:avLst/>
            <a:gdLst>
              <a:gd name="connsiteX0" fmla="*/ 5607461 w 5607461"/>
              <a:gd name="connsiteY0" fmla="*/ 0 h 6823406"/>
              <a:gd name="connsiteX1" fmla="*/ 5607461 w 5607461"/>
              <a:gd name="connsiteY1" fmla="*/ 2148943 h 6823406"/>
              <a:gd name="connsiteX2" fmla="*/ 3731769 w 5607461"/>
              <a:gd name="connsiteY2" fmla="*/ 3891773 h 6823406"/>
              <a:gd name="connsiteX3" fmla="*/ 2446775 w 5607461"/>
              <a:gd name="connsiteY3" fmla="*/ 6823406 h 6823406"/>
              <a:gd name="connsiteX4" fmla="*/ 0 w 5607461"/>
              <a:gd name="connsiteY4" fmla="*/ 6823406 h 6823406"/>
              <a:gd name="connsiteX5" fmla="*/ 1402783 w 5607461"/>
              <a:gd name="connsiteY5" fmla="*/ 3399404 h 6823406"/>
              <a:gd name="connsiteX6" fmla="*/ 5424834 w 5607461"/>
              <a:gd name="connsiteY6" fmla="*/ 6758 h 6823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7461" h="6823406">
                <a:moveTo>
                  <a:pt x="5607461" y="0"/>
                </a:moveTo>
                <a:lnTo>
                  <a:pt x="5607461" y="2148943"/>
                </a:lnTo>
                <a:cubicBezTo>
                  <a:pt x="5029123" y="2307855"/>
                  <a:pt x="4208507" y="2795014"/>
                  <a:pt x="3731769" y="3891773"/>
                </a:cubicBezTo>
                <a:lnTo>
                  <a:pt x="2446775" y="6823406"/>
                </a:lnTo>
                <a:lnTo>
                  <a:pt x="0" y="6823406"/>
                </a:lnTo>
                <a:lnTo>
                  <a:pt x="1402783" y="3399404"/>
                </a:lnTo>
                <a:cubicBezTo>
                  <a:pt x="1937812" y="2006312"/>
                  <a:pt x="3470340" y="136474"/>
                  <a:pt x="5424834" y="6758"/>
                </a:cubicBezTo>
                <a:close/>
              </a:path>
            </a:pathLst>
          </a:cu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endParaRPr lang="en-US"/>
          </a:p>
        </p:txBody>
      </p:sp>
      <p:sp>
        <p:nvSpPr>
          <p:cNvPr id="2" name="Title 1">
            <a:extLst>
              <a:ext uri="{FF2B5EF4-FFF2-40B4-BE49-F238E27FC236}">
                <a16:creationId xmlns:a16="http://schemas.microsoft.com/office/drawing/2014/main" id="{0AE87A58-09C9-4878-940A-B55D0C4841F6}"/>
              </a:ext>
            </a:extLst>
          </p:cNvPr>
          <p:cNvSpPr>
            <a:spLocks noGrp="1"/>
          </p:cNvSpPr>
          <p:nvPr>
            <p:ph type="title" hasCustomPrompt="1"/>
          </p:nvPr>
        </p:nvSpPr>
        <p:spPr>
          <a:xfrm>
            <a:off x="831850" y="2020898"/>
            <a:ext cx="6079938" cy="1181862"/>
          </a:xfrm>
        </p:spPr>
        <p:txBody>
          <a:bodyPr anchor="b"/>
          <a:lstStyle>
            <a:lvl1pPr>
              <a:lnSpc>
                <a:spcPct val="80000"/>
              </a:lnSpc>
              <a:defRPr sz="4800">
                <a:solidFill>
                  <a:schemeClr val="accent4"/>
                </a:solidFill>
                <a:latin typeface="+mj-lt"/>
              </a:defRPr>
            </a:lvl1pPr>
          </a:lstStyle>
          <a:p>
            <a:r>
              <a:rPr lang="en-US" dirty="0"/>
              <a:t>Click to add closing phrase</a:t>
            </a:r>
          </a:p>
        </p:txBody>
      </p:sp>
      <p:sp>
        <p:nvSpPr>
          <p:cNvPr id="3" name="Text Placeholder 2">
            <a:extLst>
              <a:ext uri="{FF2B5EF4-FFF2-40B4-BE49-F238E27FC236}">
                <a16:creationId xmlns:a16="http://schemas.microsoft.com/office/drawing/2014/main" id="{9E17E8F1-D73C-4A82-A7B5-D01F8F17FE24}"/>
              </a:ext>
            </a:extLst>
          </p:cNvPr>
          <p:cNvSpPr>
            <a:spLocks noGrp="1"/>
          </p:cNvSpPr>
          <p:nvPr>
            <p:ph type="body" idx="1" hasCustomPrompt="1"/>
          </p:nvPr>
        </p:nvSpPr>
        <p:spPr>
          <a:xfrm>
            <a:off x="831850" y="3229748"/>
            <a:ext cx="6079938" cy="1500187"/>
          </a:xfrm>
        </p:spPr>
        <p:txBody>
          <a:bodyPr/>
          <a:lstStyle>
            <a:lvl1pPr marL="0" indent="0">
              <a:lnSpc>
                <a:spcPct val="80000"/>
              </a:lnSpc>
              <a:buNone/>
              <a:defRPr sz="48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dirty="0"/>
              <a:t>Click to add closing phrase</a:t>
            </a:r>
          </a:p>
        </p:txBody>
      </p:sp>
      <p:grpSp>
        <p:nvGrpSpPr>
          <p:cNvPr id="22" name="Group 4">
            <a:extLst>
              <a:ext uri="{FF2B5EF4-FFF2-40B4-BE49-F238E27FC236}">
                <a16:creationId xmlns:a16="http://schemas.microsoft.com/office/drawing/2014/main" id="{565D1EAD-EB7E-4B8E-9959-904036429100}"/>
              </a:ext>
            </a:extLst>
          </p:cNvPr>
          <p:cNvGrpSpPr>
            <a:grpSpLocks noChangeAspect="1"/>
          </p:cNvGrpSpPr>
          <p:nvPr/>
        </p:nvGrpSpPr>
        <p:grpSpPr bwMode="auto">
          <a:xfrm>
            <a:off x="7956177" y="5596744"/>
            <a:ext cx="3759573" cy="531812"/>
            <a:chOff x="4934" y="3638"/>
            <a:chExt cx="2446" cy="346"/>
          </a:xfrm>
        </p:grpSpPr>
        <p:sp>
          <p:nvSpPr>
            <p:cNvPr id="24" name="AutoShape 3">
              <a:extLst>
                <a:ext uri="{FF2B5EF4-FFF2-40B4-BE49-F238E27FC236}">
                  <a16:creationId xmlns:a16="http://schemas.microsoft.com/office/drawing/2014/main" id="{75298E7B-C594-4DDC-BBB4-0EA92FD12E7D}"/>
                </a:ext>
              </a:extLst>
            </p:cNvPr>
            <p:cNvSpPr>
              <a:spLocks noChangeAspect="1" noChangeArrowheads="1" noTextEdit="1"/>
            </p:cNvSpPr>
            <p:nvPr/>
          </p:nvSpPr>
          <p:spPr bwMode="auto">
            <a:xfrm>
              <a:off x="4934" y="3638"/>
              <a:ext cx="244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5" name="Freeform 6">
              <a:extLst>
                <a:ext uri="{FF2B5EF4-FFF2-40B4-BE49-F238E27FC236}">
                  <a16:creationId xmlns:a16="http://schemas.microsoft.com/office/drawing/2014/main" id="{E6E275C0-4614-48D7-A803-A053A5993CD4}"/>
                </a:ext>
              </a:extLst>
            </p:cNvPr>
            <p:cNvSpPr>
              <a:spLocks noEditPoints="1"/>
            </p:cNvSpPr>
            <p:nvPr/>
          </p:nvSpPr>
          <p:spPr bwMode="auto">
            <a:xfrm>
              <a:off x="6767" y="3641"/>
              <a:ext cx="346" cy="339"/>
            </a:xfrm>
            <a:custGeom>
              <a:avLst/>
              <a:gdLst>
                <a:gd name="T0" fmla="*/ 3656 w 5108"/>
                <a:gd name="T1" fmla="*/ 2021 h 4983"/>
                <a:gd name="T2" fmla="*/ 1395 w 5108"/>
                <a:gd name="T3" fmla="*/ 2021 h 4983"/>
                <a:gd name="T4" fmla="*/ 1406 w 5108"/>
                <a:gd name="T5" fmla="*/ 1978 h 4983"/>
                <a:gd name="T6" fmla="*/ 2562 w 5108"/>
                <a:gd name="T7" fmla="*/ 1110 h 4983"/>
                <a:gd name="T8" fmla="*/ 3648 w 5108"/>
                <a:gd name="T9" fmla="*/ 1980 h 4983"/>
                <a:gd name="T10" fmla="*/ 3656 w 5108"/>
                <a:gd name="T11" fmla="*/ 2021 h 4983"/>
                <a:gd name="T12" fmla="*/ 2562 w 5108"/>
                <a:gd name="T13" fmla="*/ 0 h 4983"/>
                <a:gd name="T14" fmla="*/ 0 w 5108"/>
                <a:gd name="T15" fmla="*/ 2491 h 4983"/>
                <a:gd name="T16" fmla="*/ 732 w 5108"/>
                <a:gd name="T17" fmla="*/ 4277 h 4983"/>
                <a:gd name="T18" fmla="*/ 2702 w 5108"/>
                <a:gd name="T19" fmla="*/ 4983 h 4983"/>
                <a:gd name="T20" fmla="*/ 4717 w 5108"/>
                <a:gd name="T21" fmla="*/ 4218 h 4983"/>
                <a:gd name="T22" fmla="*/ 3921 w 5108"/>
                <a:gd name="T23" fmla="*/ 3422 h 4983"/>
                <a:gd name="T24" fmla="*/ 2674 w 5108"/>
                <a:gd name="T25" fmla="*/ 3873 h 4983"/>
                <a:gd name="T26" fmla="*/ 1392 w 5108"/>
                <a:gd name="T27" fmla="*/ 2977 h 4983"/>
                <a:gd name="T28" fmla="*/ 1381 w 5108"/>
                <a:gd name="T29" fmla="*/ 2934 h 4983"/>
                <a:gd name="T30" fmla="*/ 5056 w 5108"/>
                <a:gd name="T31" fmla="*/ 2934 h 4983"/>
                <a:gd name="T32" fmla="*/ 4358 w 5108"/>
                <a:gd name="T33" fmla="*/ 731 h 4983"/>
                <a:gd name="T34" fmla="*/ 2562 w 5108"/>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8" h="4983">
                  <a:moveTo>
                    <a:pt x="3656" y="2021"/>
                  </a:moveTo>
                  <a:lnTo>
                    <a:pt x="1395" y="2021"/>
                  </a:lnTo>
                  <a:lnTo>
                    <a:pt x="1406" y="1978"/>
                  </a:lnTo>
                  <a:cubicBezTo>
                    <a:pt x="1550" y="1418"/>
                    <a:pt x="1960" y="1110"/>
                    <a:pt x="2562" y="1110"/>
                  </a:cubicBezTo>
                  <a:cubicBezTo>
                    <a:pt x="3142" y="1110"/>
                    <a:pt x="3538" y="1427"/>
                    <a:pt x="3648" y="1980"/>
                  </a:cubicBezTo>
                  <a:lnTo>
                    <a:pt x="3656" y="2021"/>
                  </a:lnTo>
                  <a:close/>
                  <a:moveTo>
                    <a:pt x="2562" y="0"/>
                  </a:moveTo>
                  <a:cubicBezTo>
                    <a:pt x="1102" y="0"/>
                    <a:pt x="0" y="1071"/>
                    <a:pt x="0" y="2491"/>
                  </a:cubicBezTo>
                  <a:cubicBezTo>
                    <a:pt x="0" y="3197"/>
                    <a:pt x="260" y="3831"/>
                    <a:pt x="732" y="4277"/>
                  </a:cubicBezTo>
                  <a:cubicBezTo>
                    <a:pt x="1221" y="4739"/>
                    <a:pt x="1902" y="4983"/>
                    <a:pt x="2702" y="4983"/>
                  </a:cubicBezTo>
                  <a:cubicBezTo>
                    <a:pt x="3562" y="4983"/>
                    <a:pt x="4221" y="4733"/>
                    <a:pt x="4717" y="4218"/>
                  </a:cubicBezTo>
                  <a:lnTo>
                    <a:pt x="3921" y="3422"/>
                  </a:lnTo>
                  <a:cubicBezTo>
                    <a:pt x="3649" y="3647"/>
                    <a:pt x="3288" y="3873"/>
                    <a:pt x="2674" y="3873"/>
                  </a:cubicBezTo>
                  <a:cubicBezTo>
                    <a:pt x="1990" y="3873"/>
                    <a:pt x="1546" y="3563"/>
                    <a:pt x="1392" y="2977"/>
                  </a:cubicBezTo>
                  <a:lnTo>
                    <a:pt x="1381" y="2934"/>
                  </a:lnTo>
                  <a:lnTo>
                    <a:pt x="5056" y="2934"/>
                  </a:lnTo>
                  <a:cubicBezTo>
                    <a:pt x="5108" y="2050"/>
                    <a:pt x="4860" y="1269"/>
                    <a:pt x="4358" y="731"/>
                  </a:cubicBezTo>
                  <a:cubicBezTo>
                    <a:pt x="3911" y="253"/>
                    <a:pt x="3290" y="0"/>
                    <a:pt x="2562"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6" name="Freeform 7">
              <a:extLst>
                <a:ext uri="{FF2B5EF4-FFF2-40B4-BE49-F238E27FC236}">
                  <a16:creationId xmlns:a16="http://schemas.microsoft.com/office/drawing/2014/main" id="{B43B6D6D-C42F-465C-8ED5-A6E7C4EBB8BA}"/>
                </a:ext>
              </a:extLst>
            </p:cNvPr>
            <p:cNvSpPr>
              <a:spLocks noEditPoints="1"/>
            </p:cNvSpPr>
            <p:nvPr/>
          </p:nvSpPr>
          <p:spPr bwMode="auto">
            <a:xfrm>
              <a:off x="6391" y="3641"/>
              <a:ext cx="346" cy="339"/>
            </a:xfrm>
            <a:custGeom>
              <a:avLst/>
              <a:gdLst>
                <a:gd name="T0" fmla="*/ 3656 w 5107"/>
                <a:gd name="T1" fmla="*/ 2021 h 4983"/>
                <a:gd name="T2" fmla="*/ 1395 w 5107"/>
                <a:gd name="T3" fmla="*/ 2021 h 4983"/>
                <a:gd name="T4" fmla="*/ 1406 w 5107"/>
                <a:gd name="T5" fmla="*/ 1978 h 4983"/>
                <a:gd name="T6" fmla="*/ 2561 w 5107"/>
                <a:gd name="T7" fmla="*/ 1110 h 4983"/>
                <a:gd name="T8" fmla="*/ 3648 w 5107"/>
                <a:gd name="T9" fmla="*/ 1980 h 4983"/>
                <a:gd name="T10" fmla="*/ 3656 w 5107"/>
                <a:gd name="T11" fmla="*/ 2021 h 4983"/>
                <a:gd name="T12" fmla="*/ 2561 w 5107"/>
                <a:gd name="T13" fmla="*/ 0 h 4983"/>
                <a:gd name="T14" fmla="*/ 0 w 5107"/>
                <a:gd name="T15" fmla="*/ 2491 h 4983"/>
                <a:gd name="T16" fmla="*/ 731 w 5107"/>
                <a:gd name="T17" fmla="*/ 4277 h 4983"/>
                <a:gd name="T18" fmla="*/ 2702 w 5107"/>
                <a:gd name="T19" fmla="*/ 4983 h 4983"/>
                <a:gd name="T20" fmla="*/ 4716 w 5107"/>
                <a:gd name="T21" fmla="*/ 4218 h 4983"/>
                <a:gd name="T22" fmla="*/ 3920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1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1" y="1110"/>
                  </a:cubicBezTo>
                  <a:cubicBezTo>
                    <a:pt x="3141" y="1110"/>
                    <a:pt x="3537" y="1427"/>
                    <a:pt x="3648" y="1980"/>
                  </a:cubicBezTo>
                  <a:lnTo>
                    <a:pt x="3656" y="2021"/>
                  </a:lnTo>
                  <a:close/>
                  <a:moveTo>
                    <a:pt x="2561" y="0"/>
                  </a:moveTo>
                  <a:cubicBezTo>
                    <a:pt x="1101" y="0"/>
                    <a:pt x="0" y="1071"/>
                    <a:pt x="0" y="2491"/>
                  </a:cubicBezTo>
                  <a:cubicBezTo>
                    <a:pt x="0" y="3197"/>
                    <a:pt x="259" y="3831"/>
                    <a:pt x="731" y="4277"/>
                  </a:cubicBezTo>
                  <a:cubicBezTo>
                    <a:pt x="1220" y="4739"/>
                    <a:pt x="1902" y="4983"/>
                    <a:pt x="2702" y="4983"/>
                  </a:cubicBezTo>
                  <a:cubicBezTo>
                    <a:pt x="3561" y="4983"/>
                    <a:pt x="4220" y="4733"/>
                    <a:pt x="4716" y="4218"/>
                  </a:cubicBezTo>
                  <a:lnTo>
                    <a:pt x="3920"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1"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7" name="Freeform 8">
              <a:extLst>
                <a:ext uri="{FF2B5EF4-FFF2-40B4-BE49-F238E27FC236}">
                  <a16:creationId xmlns:a16="http://schemas.microsoft.com/office/drawing/2014/main" id="{32F4BCB1-B46E-407A-9599-1DE1D4110CCF}"/>
                </a:ext>
              </a:extLst>
            </p:cNvPr>
            <p:cNvSpPr>
              <a:spLocks noEditPoints="1"/>
            </p:cNvSpPr>
            <p:nvPr/>
          </p:nvSpPr>
          <p:spPr bwMode="auto">
            <a:xfrm>
              <a:off x="5640" y="3641"/>
              <a:ext cx="351" cy="339"/>
            </a:xfrm>
            <a:custGeom>
              <a:avLst/>
              <a:gdLst>
                <a:gd name="T0" fmla="*/ 2589 w 5179"/>
                <a:gd name="T1" fmla="*/ 3859 h 4983"/>
                <a:gd name="T2" fmla="*/ 1376 w 5179"/>
                <a:gd name="T3" fmla="*/ 2491 h 4983"/>
                <a:gd name="T4" fmla="*/ 2589 w 5179"/>
                <a:gd name="T5" fmla="*/ 1124 h 4983"/>
                <a:gd name="T6" fmla="*/ 3802 w 5179"/>
                <a:gd name="T7" fmla="*/ 2491 h 4983"/>
                <a:gd name="T8" fmla="*/ 2589 w 5179"/>
                <a:gd name="T9" fmla="*/ 3859 h 4983"/>
                <a:gd name="T10" fmla="*/ 2589 w 5179"/>
                <a:gd name="T11" fmla="*/ 0 h 4983"/>
                <a:gd name="T12" fmla="*/ 0 w 5179"/>
                <a:gd name="T13" fmla="*/ 2491 h 4983"/>
                <a:gd name="T14" fmla="*/ 2589 w 5179"/>
                <a:gd name="T15" fmla="*/ 4983 h 4983"/>
                <a:gd name="T16" fmla="*/ 5179 w 5179"/>
                <a:gd name="T17" fmla="*/ 2491 h 4983"/>
                <a:gd name="T18" fmla="*/ 2589 w 5179"/>
                <a:gd name="T19"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79" h="4983">
                  <a:moveTo>
                    <a:pt x="2589" y="3859"/>
                  </a:moveTo>
                  <a:cubicBezTo>
                    <a:pt x="1864" y="3859"/>
                    <a:pt x="1376" y="3309"/>
                    <a:pt x="1376" y="2491"/>
                  </a:cubicBezTo>
                  <a:cubicBezTo>
                    <a:pt x="1376" y="1674"/>
                    <a:pt x="1864" y="1124"/>
                    <a:pt x="2589" y="1124"/>
                  </a:cubicBezTo>
                  <a:cubicBezTo>
                    <a:pt x="3315" y="1124"/>
                    <a:pt x="3802" y="1674"/>
                    <a:pt x="3802" y="2491"/>
                  </a:cubicBezTo>
                  <a:cubicBezTo>
                    <a:pt x="3802" y="3309"/>
                    <a:pt x="3315" y="3859"/>
                    <a:pt x="2589" y="3859"/>
                  </a:cubicBezTo>
                  <a:close/>
                  <a:moveTo>
                    <a:pt x="2589" y="0"/>
                  </a:moveTo>
                  <a:cubicBezTo>
                    <a:pt x="1113" y="0"/>
                    <a:pt x="0" y="1071"/>
                    <a:pt x="0" y="2491"/>
                  </a:cubicBezTo>
                  <a:cubicBezTo>
                    <a:pt x="0" y="3912"/>
                    <a:pt x="1113" y="4983"/>
                    <a:pt x="2589" y="4983"/>
                  </a:cubicBezTo>
                  <a:cubicBezTo>
                    <a:pt x="4066" y="4983"/>
                    <a:pt x="5179" y="3912"/>
                    <a:pt x="5179" y="2491"/>
                  </a:cubicBezTo>
                  <a:cubicBezTo>
                    <a:pt x="5179" y="1071"/>
                    <a:pt x="4066" y="0"/>
                    <a:pt x="2589"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8" name="Freeform 9">
              <a:extLst>
                <a:ext uri="{FF2B5EF4-FFF2-40B4-BE49-F238E27FC236}">
                  <a16:creationId xmlns:a16="http://schemas.microsoft.com/office/drawing/2014/main" id="{598C792E-67F4-473B-BFAF-4DE94CF5CEF4}"/>
                </a:ext>
              </a:extLst>
            </p:cNvPr>
            <p:cNvSpPr>
              <a:spLocks noEditPoints="1"/>
            </p:cNvSpPr>
            <p:nvPr/>
          </p:nvSpPr>
          <p:spPr bwMode="auto">
            <a:xfrm>
              <a:off x="5263" y="3641"/>
              <a:ext cx="347" cy="339"/>
            </a:xfrm>
            <a:custGeom>
              <a:avLst/>
              <a:gdLst>
                <a:gd name="T0" fmla="*/ 3656 w 5107"/>
                <a:gd name="T1" fmla="*/ 2021 h 4983"/>
                <a:gd name="T2" fmla="*/ 1395 w 5107"/>
                <a:gd name="T3" fmla="*/ 2021 h 4983"/>
                <a:gd name="T4" fmla="*/ 1406 w 5107"/>
                <a:gd name="T5" fmla="*/ 1978 h 4983"/>
                <a:gd name="T6" fmla="*/ 2562 w 5107"/>
                <a:gd name="T7" fmla="*/ 1110 h 4983"/>
                <a:gd name="T8" fmla="*/ 3648 w 5107"/>
                <a:gd name="T9" fmla="*/ 1980 h 4983"/>
                <a:gd name="T10" fmla="*/ 3656 w 5107"/>
                <a:gd name="T11" fmla="*/ 2021 h 4983"/>
                <a:gd name="T12" fmla="*/ 2562 w 5107"/>
                <a:gd name="T13" fmla="*/ 0 h 4983"/>
                <a:gd name="T14" fmla="*/ 0 w 5107"/>
                <a:gd name="T15" fmla="*/ 2491 h 4983"/>
                <a:gd name="T16" fmla="*/ 731 w 5107"/>
                <a:gd name="T17" fmla="*/ 4277 h 4983"/>
                <a:gd name="T18" fmla="*/ 2702 w 5107"/>
                <a:gd name="T19" fmla="*/ 4983 h 4983"/>
                <a:gd name="T20" fmla="*/ 4717 w 5107"/>
                <a:gd name="T21" fmla="*/ 4218 h 4983"/>
                <a:gd name="T22" fmla="*/ 3921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2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2" y="1110"/>
                  </a:cubicBezTo>
                  <a:cubicBezTo>
                    <a:pt x="3141" y="1110"/>
                    <a:pt x="3537" y="1427"/>
                    <a:pt x="3648" y="1980"/>
                  </a:cubicBezTo>
                  <a:lnTo>
                    <a:pt x="3656" y="2021"/>
                  </a:lnTo>
                  <a:close/>
                  <a:moveTo>
                    <a:pt x="2562" y="0"/>
                  </a:moveTo>
                  <a:cubicBezTo>
                    <a:pt x="1101" y="0"/>
                    <a:pt x="0" y="1071"/>
                    <a:pt x="0" y="2491"/>
                  </a:cubicBezTo>
                  <a:cubicBezTo>
                    <a:pt x="0" y="3197"/>
                    <a:pt x="260" y="3831"/>
                    <a:pt x="731" y="4277"/>
                  </a:cubicBezTo>
                  <a:cubicBezTo>
                    <a:pt x="1220" y="4739"/>
                    <a:pt x="1902" y="4983"/>
                    <a:pt x="2702" y="4983"/>
                  </a:cubicBezTo>
                  <a:cubicBezTo>
                    <a:pt x="3561" y="4983"/>
                    <a:pt x="4220" y="4733"/>
                    <a:pt x="4717" y="4218"/>
                  </a:cubicBezTo>
                  <a:lnTo>
                    <a:pt x="3921"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2" y="0"/>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29" name="Freeform 10">
              <a:extLst>
                <a:ext uri="{FF2B5EF4-FFF2-40B4-BE49-F238E27FC236}">
                  <a16:creationId xmlns:a16="http://schemas.microsoft.com/office/drawing/2014/main" id="{A23AF8F5-EC32-4447-B772-EA2BB44CE150}"/>
                </a:ext>
              </a:extLst>
            </p:cNvPr>
            <p:cNvSpPr>
              <a:spLocks/>
            </p:cNvSpPr>
            <p:nvPr/>
          </p:nvSpPr>
          <p:spPr bwMode="auto">
            <a:xfrm>
              <a:off x="4937" y="3649"/>
              <a:ext cx="341" cy="323"/>
            </a:xfrm>
            <a:custGeom>
              <a:avLst/>
              <a:gdLst>
                <a:gd name="T0" fmla="*/ 0 w 5036"/>
                <a:gd name="T1" fmla="*/ 0 h 4739"/>
                <a:gd name="T2" fmla="*/ 2565 w 5036"/>
                <a:gd name="T3" fmla="*/ 4739 h 4739"/>
                <a:gd name="T4" fmla="*/ 5036 w 5036"/>
                <a:gd name="T5" fmla="*/ 0 h 4739"/>
                <a:gd name="T6" fmla="*/ 3734 w 5036"/>
                <a:gd name="T7" fmla="*/ 0 h 4739"/>
                <a:gd name="T8" fmla="*/ 2622 w 5036"/>
                <a:gd name="T9" fmla="*/ 2337 h 4739"/>
                <a:gd name="T10" fmla="*/ 1468 w 5036"/>
                <a:gd name="T11" fmla="*/ 0 h 4739"/>
                <a:gd name="T12" fmla="*/ 0 w 5036"/>
                <a:gd name="T13" fmla="*/ 0 h 4739"/>
              </a:gdLst>
              <a:ahLst/>
              <a:cxnLst>
                <a:cxn ang="0">
                  <a:pos x="T0" y="T1"/>
                </a:cxn>
                <a:cxn ang="0">
                  <a:pos x="T2" y="T3"/>
                </a:cxn>
                <a:cxn ang="0">
                  <a:pos x="T4" y="T5"/>
                </a:cxn>
                <a:cxn ang="0">
                  <a:pos x="T6" y="T7"/>
                </a:cxn>
                <a:cxn ang="0">
                  <a:pos x="T8" y="T9"/>
                </a:cxn>
                <a:cxn ang="0">
                  <a:pos x="T10" y="T11"/>
                </a:cxn>
                <a:cxn ang="0">
                  <a:pos x="T12" y="T13"/>
                </a:cxn>
              </a:cxnLst>
              <a:rect l="0" t="0" r="r" b="b"/>
              <a:pathLst>
                <a:path w="5036" h="4739">
                  <a:moveTo>
                    <a:pt x="0" y="0"/>
                  </a:moveTo>
                  <a:lnTo>
                    <a:pt x="2565" y="4739"/>
                  </a:lnTo>
                  <a:lnTo>
                    <a:pt x="5036" y="0"/>
                  </a:lnTo>
                  <a:lnTo>
                    <a:pt x="3734" y="0"/>
                  </a:lnTo>
                  <a:lnTo>
                    <a:pt x="2622" y="2337"/>
                  </a:lnTo>
                  <a:lnTo>
                    <a:pt x="1468" y="0"/>
                  </a:lnTo>
                  <a:lnTo>
                    <a:pt x="0" y="0"/>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0" name="Freeform 11">
              <a:extLst>
                <a:ext uri="{FF2B5EF4-FFF2-40B4-BE49-F238E27FC236}">
                  <a16:creationId xmlns:a16="http://schemas.microsoft.com/office/drawing/2014/main" id="{81E0084E-CB6A-4610-AFE1-B41E84F0657F}"/>
                </a:ext>
              </a:extLst>
            </p:cNvPr>
            <p:cNvSpPr>
              <a:spLocks/>
            </p:cNvSpPr>
            <p:nvPr/>
          </p:nvSpPr>
          <p:spPr bwMode="auto">
            <a:xfrm>
              <a:off x="6029" y="3641"/>
              <a:ext cx="323" cy="329"/>
            </a:xfrm>
            <a:custGeom>
              <a:avLst/>
              <a:gdLst>
                <a:gd name="T0" fmla="*/ 3516 w 4768"/>
                <a:gd name="T1" fmla="*/ 4831 h 4831"/>
                <a:gd name="T2" fmla="*/ 4767 w 4768"/>
                <a:gd name="T3" fmla="*/ 4831 h 4831"/>
                <a:gd name="T4" fmla="*/ 4768 w 4768"/>
                <a:gd name="T5" fmla="*/ 2315 h 4831"/>
                <a:gd name="T6" fmla="*/ 2384 w 4768"/>
                <a:gd name="T7" fmla="*/ 0 h 4831"/>
                <a:gd name="T8" fmla="*/ 0 w 4768"/>
                <a:gd name="T9" fmla="*/ 2315 h 4831"/>
                <a:gd name="T10" fmla="*/ 0 w 4768"/>
                <a:gd name="T11" fmla="*/ 4831 h 4831"/>
                <a:gd name="T12" fmla="*/ 1247 w 4768"/>
                <a:gd name="T13" fmla="*/ 4831 h 4831"/>
                <a:gd name="T14" fmla="*/ 1247 w 4768"/>
                <a:gd name="T15" fmla="*/ 2298 h 4831"/>
                <a:gd name="T16" fmla="*/ 2381 w 4768"/>
                <a:gd name="T17" fmla="*/ 1147 h 4831"/>
                <a:gd name="T18" fmla="*/ 2439 w 4768"/>
                <a:gd name="T19" fmla="*/ 1149 h 4831"/>
                <a:gd name="T20" fmla="*/ 3516 w 4768"/>
                <a:gd name="T21" fmla="*/ 2297 h 4831"/>
                <a:gd name="T22" fmla="*/ 3516 w 4768"/>
                <a:gd name="T23" fmla="*/ 4831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8" h="4831">
                  <a:moveTo>
                    <a:pt x="3516" y="4831"/>
                  </a:moveTo>
                  <a:lnTo>
                    <a:pt x="4767" y="4831"/>
                  </a:lnTo>
                  <a:lnTo>
                    <a:pt x="4768" y="2315"/>
                  </a:lnTo>
                  <a:cubicBezTo>
                    <a:pt x="4768" y="1060"/>
                    <a:pt x="3677" y="0"/>
                    <a:pt x="2384" y="0"/>
                  </a:cubicBezTo>
                  <a:cubicBezTo>
                    <a:pt x="1092" y="0"/>
                    <a:pt x="0" y="1060"/>
                    <a:pt x="0" y="2315"/>
                  </a:cubicBezTo>
                  <a:lnTo>
                    <a:pt x="0" y="4831"/>
                  </a:lnTo>
                  <a:lnTo>
                    <a:pt x="1247" y="4831"/>
                  </a:lnTo>
                  <a:lnTo>
                    <a:pt x="1247" y="2298"/>
                  </a:lnTo>
                  <a:cubicBezTo>
                    <a:pt x="1259" y="1674"/>
                    <a:pt x="1779" y="1147"/>
                    <a:pt x="2381" y="1147"/>
                  </a:cubicBezTo>
                  <a:cubicBezTo>
                    <a:pt x="2392" y="1147"/>
                    <a:pt x="2428" y="1149"/>
                    <a:pt x="2439" y="1149"/>
                  </a:cubicBezTo>
                  <a:cubicBezTo>
                    <a:pt x="3022" y="1186"/>
                    <a:pt x="3505" y="1701"/>
                    <a:pt x="3516" y="2297"/>
                  </a:cubicBezTo>
                  <a:lnTo>
                    <a:pt x="3516" y="4831"/>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31" name="Freeform 12">
              <a:extLst>
                <a:ext uri="{FF2B5EF4-FFF2-40B4-BE49-F238E27FC236}">
                  <a16:creationId xmlns:a16="http://schemas.microsoft.com/office/drawing/2014/main" id="{0A221073-DDCB-48BF-BD29-9974D34BB611}"/>
                </a:ext>
              </a:extLst>
            </p:cNvPr>
            <p:cNvSpPr>
              <a:spLocks/>
            </p:cNvSpPr>
            <p:nvPr/>
          </p:nvSpPr>
          <p:spPr bwMode="auto">
            <a:xfrm>
              <a:off x="7146" y="3641"/>
              <a:ext cx="196" cy="329"/>
            </a:xfrm>
            <a:custGeom>
              <a:avLst/>
              <a:gdLst>
                <a:gd name="T0" fmla="*/ 0 w 2885"/>
                <a:gd name="T1" fmla="*/ 4833 h 4833"/>
                <a:gd name="T2" fmla="*/ 1247 w 2885"/>
                <a:gd name="T3" fmla="*/ 4833 h 4833"/>
                <a:gd name="T4" fmla="*/ 1247 w 2885"/>
                <a:gd name="T5" fmla="*/ 2317 h 4833"/>
                <a:gd name="T6" fmla="*/ 2456 w 2885"/>
                <a:gd name="T7" fmla="*/ 1116 h 4833"/>
                <a:gd name="T8" fmla="*/ 2462 w 2885"/>
                <a:gd name="T9" fmla="*/ 1115 h 4833"/>
                <a:gd name="T10" fmla="*/ 2473 w 2885"/>
                <a:gd name="T11" fmla="*/ 1115 h 4833"/>
                <a:gd name="T12" fmla="*/ 2885 w 2885"/>
                <a:gd name="T13" fmla="*/ 1115 h 4833"/>
                <a:gd name="T14" fmla="*/ 2885 w 2885"/>
                <a:gd name="T15" fmla="*/ 0 h 4833"/>
                <a:gd name="T16" fmla="*/ 2318 w 2885"/>
                <a:gd name="T17" fmla="*/ 2 h 4833"/>
                <a:gd name="T18" fmla="*/ 0 w 2885"/>
                <a:gd name="T19" fmla="*/ 2317 h 4833"/>
                <a:gd name="T20" fmla="*/ 0 w 2885"/>
                <a:gd name="T21" fmla="*/ 4833 h 4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5" h="4833">
                  <a:moveTo>
                    <a:pt x="0" y="4833"/>
                  </a:moveTo>
                  <a:lnTo>
                    <a:pt x="1247" y="4833"/>
                  </a:lnTo>
                  <a:lnTo>
                    <a:pt x="1247" y="2317"/>
                  </a:lnTo>
                  <a:cubicBezTo>
                    <a:pt x="1255" y="1659"/>
                    <a:pt x="1797" y="1120"/>
                    <a:pt x="2456" y="1116"/>
                  </a:cubicBezTo>
                  <a:lnTo>
                    <a:pt x="2462" y="1115"/>
                  </a:lnTo>
                  <a:cubicBezTo>
                    <a:pt x="2466" y="1115"/>
                    <a:pt x="2469" y="1115"/>
                    <a:pt x="2473" y="1115"/>
                  </a:cubicBezTo>
                  <a:lnTo>
                    <a:pt x="2885" y="1115"/>
                  </a:lnTo>
                  <a:lnTo>
                    <a:pt x="2885" y="0"/>
                  </a:lnTo>
                  <a:lnTo>
                    <a:pt x="2318" y="2"/>
                  </a:lnTo>
                  <a:cubicBezTo>
                    <a:pt x="1039" y="2"/>
                    <a:pt x="0" y="1041"/>
                    <a:pt x="0" y="2317"/>
                  </a:cubicBezTo>
                  <a:lnTo>
                    <a:pt x="0" y="4833"/>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v-SE"/>
            </a:p>
          </p:txBody>
        </p:sp>
      </p:grpSp>
      <p:sp>
        <p:nvSpPr>
          <p:cNvPr id="8" name="Date Placeholder 7">
            <a:extLst>
              <a:ext uri="{FF2B5EF4-FFF2-40B4-BE49-F238E27FC236}">
                <a16:creationId xmlns:a16="http://schemas.microsoft.com/office/drawing/2014/main" id="{182E47CC-254C-41EF-A3FE-EC34B7B1E7A0}"/>
              </a:ext>
            </a:extLst>
          </p:cNvPr>
          <p:cNvSpPr>
            <a:spLocks noGrp="1"/>
          </p:cNvSpPr>
          <p:nvPr>
            <p:ph type="dt" sz="half" idx="10"/>
          </p:nvPr>
        </p:nvSpPr>
        <p:spPr/>
        <p:txBody>
          <a:bodyPr/>
          <a:lstStyle/>
          <a:p>
            <a:r>
              <a:rPr lang="en-US"/>
              <a:t>Month DD, YYYY</a:t>
            </a:r>
            <a:endParaRPr lang="en-US" dirty="0"/>
          </a:p>
        </p:txBody>
      </p:sp>
      <p:sp>
        <p:nvSpPr>
          <p:cNvPr id="9" name="Footer Placeholder 8">
            <a:extLst>
              <a:ext uri="{FF2B5EF4-FFF2-40B4-BE49-F238E27FC236}">
                <a16:creationId xmlns:a16="http://schemas.microsoft.com/office/drawing/2014/main" id="{D232D215-34B1-4BCC-A9B4-9321CFF21029}"/>
              </a:ext>
            </a:extLst>
          </p:cNvPr>
          <p:cNvSpPr>
            <a:spLocks noGrp="1"/>
          </p:cNvSpPr>
          <p:nvPr>
            <p:ph type="ftr" sz="quarter" idx="11"/>
          </p:nvPr>
        </p:nvSpPr>
        <p:spPr/>
        <p:txBody>
          <a:bodyPr/>
          <a:lstStyle/>
          <a:p>
            <a:r>
              <a:rPr lang="en-US"/>
              <a:t>Name of presentation</a:t>
            </a:r>
            <a:endParaRPr lang="en-US" dirty="0"/>
          </a:p>
        </p:txBody>
      </p:sp>
      <p:sp>
        <p:nvSpPr>
          <p:cNvPr id="10" name="Slide Number Placeholder 9">
            <a:extLst>
              <a:ext uri="{FF2B5EF4-FFF2-40B4-BE49-F238E27FC236}">
                <a16:creationId xmlns:a16="http://schemas.microsoft.com/office/drawing/2014/main" id="{0437B83A-4C07-4C63-85DD-621071248DDE}"/>
              </a:ext>
            </a:extLst>
          </p:cNvPr>
          <p:cNvSpPr>
            <a:spLocks noGrp="1"/>
          </p:cNvSpPr>
          <p:nvPr>
            <p:ph type="sldNum" sz="quarter" idx="12"/>
          </p:nvPr>
        </p:nvSpPr>
        <p:spPr/>
        <p:txBody>
          <a:bodyPr/>
          <a:lstStyle/>
          <a:p>
            <a:fld id="{07CEE681-EA8A-4B77-829B-1539858EA44F}" type="slidenum">
              <a:rPr lang="en-US" smtClean="0"/>
              <a:pPr/>
              <a:t>‹#›</a:t>
            </a:fld>
            <a:endParaRPr lang="en-US" dirty="0"/>
          </a:p>
        </p:txBody>
      </p:sp>
    </p:spTree>
    <p:extLst>
      <p:ext uri="{BB962C8B-B14F-4D97-AF65-F5344CB8AC3E}">
        <p14:creationId xmlns:p14="http://schemas.microsoft.com/office/powerpoint/2010/main" val="3240451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2D7EF77-A727-4568-B5DC-A34A9CEE0670}"/>
              </a:ext>
            </a:extLst>
          </p:cNvPr>
          <p:cNvSpPr/>
          <p:nvPr/>
        </p:nvSpPr>
        <p:spPr bwMode="gray">
          <a:xfrm>
            <a:off x="0" y="6597650"/>
            <a:ext cx="12192000" cy="260350"/>
          </a:xfrm>
          <a:prstGeom prst="rect">
            <a:avLst/>
          </a:prstGeom>
          <a:solidFill>
            <a:srgbClr val="FFFFFF">
              <a:alpha val="74902"/>
            </a:srgb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endParaRPr lang="en-US"/>
          </a:p>
        </p:txBody>
      </p:sp>
      <p:sp>
        <p:nvSpPr>
          <p:cNvPr id="2" name="Title Placeholder 1">
            <a:extLst>
              <a:ext uri="{FF2B5EF4-FFF2-40B4-BE49-F238E27FC236}">
                <a16:creationId xmlns:a16="http://schemas.microsoft.com/office/drawing/2014/main" id="{387758EB-B969-4E8E-A6DB-53FBBB64F412}"/>
              </a:ext>
            </a:extLst>
          </p:cNvPr>
          <p:cNvSpPr>
            <a:spLocks noGrp="1"/>
          </p:cNvSpPr>
          <p:nvPr>
            <p:ph type="title"/>
          </p:nvPr>
        </p:nvSpPr>
        <p:spPr bwMode="gray">
          <a:xfrm>
            <a:off x="550864" y="1196975"/>
            <a:ext cx="11090274" cy="443198"/>
          </a:xfrm>
          <a:prstGeom prst="rect">
            <a:avLst/>
          </a:prstGeom>
        </p:spPr>
        <p:txBody>
          <a:bodyPr vert="horz" wrap="square" lIns="0" tIns="0" rIns="0" bIns="0" rtlCol="0" anchor="t" anchorCtr="0">
            <a:spAutoFit/>
          </a:bodyPr>
          <a:lstStyle/>
          <a:p>
            <a:r>
              <a:rPr lang="sv-SE" dirty="0"/>
              <a:t>Klicka här för att ändra mall för rubrikformat</a:t>
            </a:r>
            <a:endParaRPr lang="en-US" dirty="0"/>
          </a:p>
        </p:txBody>
      </p:sp>
      <p:sp>
        <p:nvSpPr>
          <p:cNvPr id="3" name="Text Placeholder 2">
            <a:extLst>
              <a:ext uri="{FF2B5EF4-FFF2-40B4-BE49-F238E27FC236}">
                <a16:creationId xmlns:a16="http://schemas.microsoft.com/office/drawing/2014/main" id="{9893E4A6-D057-4E55-817D-EA89E61F8D29}"/>
              </a:ext>
            </a:extLst>
          </p:cNvPr>
          <p:cNvSpPr>
            <a:spLocks noGrp="1"/>
          </p:cNvSpPr>
          <p:nvPr>
            <p:ph type="body" idx="1"/>
          </p:nvPr>
        </p:nvSpPr>
        <p:spPr bwMode="gray">
          <a:xfrm>
            <a:off x="550864" y="2060848"/>
            <a:ext cx="11090274" cy="3997052"/>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092E87-2268-41FC-8B5C-7F2F29FA1C04}"/>
              </a:ext>
            </a:extLst>
          </p:cNvPr>
          <p:cNvSpPr>
            <a:spLocks noGrp="1"/>
          </p:cNvSpPr>
          <p:nvPr>
            <p:ph type="dt" sz="half" idx="2"/>
          </p:nvPr>
        </p:nvSpPr>
        <p:spPr bwMode="gray">
          <a:xfrm>
            <a:off x="550863" y="6665884"/>
            <a:ext cx="864617" cy="123111"/>
          </a:xfrm>
          <a:prstGeom prst="rect">
            <a:avLst/>
          </a:prstGeom>
        </p:spPr>
        <p:txBody>
          <a:bodyPr vert="horz" wrap="none" lIns="0" tIns="0" rIns="0" bIns="0" rtlCol="0" anchor="b" anchorCtr="0">
            <a:spAutoFit/>
          </a:bodyPr>
          <a:lstStyle>
            <a:lvl1pPr algn="l">
              <a:defRPr sz="800">
                <a:solidFill>
                  <a:schemeClr val="tx1"/>
                </a:solidFill>
                <a:latin typeface="+mn-lt"/>
              </a:defRPr>
            </a:lvl1pPr>
          </a:lstStyle>
          <a:p>
            <a:r>
              <a:rPr lang="en-US"/>
              <a:t>Month DD, YYYY</a:t>
            </a:r>
            <a:endParaRPr lang="en-US" dirty="0"/>
          </a:p>
        </p:txBody>
      </p:sp>
      <p:sp>
        <p:nvSpPr>
          <p:cNvPr id="5" name="Footer Placeholder 4">
            <a:extLst>
              <a:ext uri="{FF2B5EF4-FFF2-40B4-BE49-F238E27FC236}">
                <a16:creationId xmlns:a16="http://schemas.microsoft.com/office/drawing/2014/main" id="{7325CA7F-36FA-4091-AE31-3B4A6E571567}"/>
              </a:ext>
            </a:extLst>
          </p:cNvPr>
          <p:cNvSpPr>
            <a:spLocks noGrp="1"/>
          </p:cNvSpPr>
          <p:nvPr>
            <p:ph type="ftr" sz="quarter" idx="3"/>
          </p:nvPr>
        </p:nvSpPr>
        <p:spPr bwMode="gray">
          <a:xfrm>
            <a:off x="1631949" y="6665884"/>
            <a:ext cx="2519363" cy="123111"/>
          </a:xfrm>
          <a:prstGeom prst="rect">
            <a:avLst/>
          </a:prstGeom>
        </p:spPr>
        <p:txBody>
          <a:bodyPr vert="horz" wrap="square" lIns="0" tIns="0" rIns="0" bIns="0" rtlCol="0" anchor="b" anchorCtr="0">
            <a:spAutoFit/>
          </a:bodyPr>
          <a:lstStyle>
            <a:lvl1pPr algn="l">
              <a:defRPr sz="800">
                <a:solidFill>
                  <a:schemeClr val="tx1"/>
                </a:solidFill>
                <a:latin typeface="+mn-lt"/>
              </a:defRPr>
            </a:lvl1pPr>
          </a:lstStyle>
          <a:p>
            <a:r>
              <a:rPr lang="en-US"/>
              <a:t>Name of presentation</a:t>
            </a:r>
            <a:endParaRPr lang="en-US" dirty="0"/>
          </a:p>
        </p:txBody>
      </p:sp>
      <p:sp>
        <p:nvSpPr>
          <p:cNvPr id="6" name="Slide Number Placeholder 5">
            <a:extLst>
              <a:ext uri="{FF2B5EF4-FFF2-40B4-BE49-F238E27FC236}">
                <a16:creationId xmlns:a16="http://schemas.microsoft.com/office/drawing/2014/main" id="{1D5838CD-8504-4557-B793-9202730D80C5}"/>
              </a:ext>
            </a:extLst>
          </p:cNvPr>
          <p:cNvSpPr>
            <a:spLocks noGrp="1"/>
          </p:cNvSpPr>
          <p:nvPr>
            <p:ph type="sldNum" sz="quarter" idx="4"/>
          </p:nvPr>
        </p:nvSpPr>
        <p:spPr bwMode="gray">
          <a:xfrm>
            <a:off x="203296" y="6665884"/>
            <a:ext cx="144270" cy="123111"/>
          </a:xfrm>
          <a:prstGeom prst="rect">
            <a:avLst/>
          </a:prstGeom>
        </p:spPr>
        <p:txBody>
          <a:bodyPr vert="horz" wrap="none" lIns="0" tIns="0" rIns="0" bIns="0" rtlCol="0" anchor="b" anchorCtr="0">
            <a:spAutoFit/>
          </a:bodyPr>
          <a:lstStyle>
            <a:lvl1pPr algn="ctr">
              <a:defRPr sz="800">
                <a:solidFill>
                  <a:schemeClr val="tx1"/>
                </a:solidFill>
                <a:latin typeface="+mn-lt"/>
              </a:defRPr>
            </a:lvl1pPr>
          </a:lstStyle>
          <a:p>
            <a:fld id="{07CEE681-EA8A-4B77-829B-1539858EA44F}" type="slidenum">
              <a:rPr lang="en-US" smtClean="0"/>
              <a:pPr/>
              <a:t>‹#›</a:t>
            </a:fld>
            <a:endParaRPr lang="en-US" dirty="0"/>
          </a:p>
        </p:txBody>
      </p:sp>
      <p:sp>
        <p:nvSpPr>
          <p:cNvPr id="22" name="Rektangel 14">
            <a:extLst>
              <a:ext uri="{FF2B5EF4-FFF2-40B4-BE49-F238E27FC236}">
                <a16:creationId xmlns:a16="http://schemas.microsoft.com/office/drawing/2014/main" id="{AE2D0A8D-9006-4B1F-9ADC-3F6E830F3901}"/>
              </a:ext>
            </a:extLst>
          </p:cNvPr>
          <p:cNvSpPr/>
          <p:nvPr/>
        </p:nvSpPr>
        <p:spPr>
          <a:xfrm>
            <a:off x="0" y="0"/>
            <a:ext cx="12192000" cy="69214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sv-SE" sz="2000" dirty="0">
                <a:solidFill>
                  <a:schemeClr val="bg1"/>
                </a:solidFill>
              </a:rPr>
              <a:t>       </a:t>
            </a:r>
          </a:p>
        </p:txBody>
      </p:sp>
      <p:grpSp>
        <p:nvGrpSpPr>
          <p:cNvPr id="32" name="Grupp 31">
            <a:extLst>
              <a:ext uri="{FF2B5EF4-FFF2-40B4-BE49-F238E27FC236}">
                <a16:creationId xmlns:a16="http://schemas.microsoft.com/office/drawing/2014/main" id="{FDC86FD3-2347-4335-8E2A-220A3E5ABAF7}"/>
              </a:ext>
            </a:extLst>
          </p:cNvPr>
          <p:cNvGrpSpPr>
            <a:grpSpLocks noChangeAspect="1"/>
          </p:cNvGrpSpPr>
          <p:nvPr/>
        </p:nvGrpSpPr>
        <p:grpSpPr>
          <a:xfrm>
            <a:off x="517409" y="265590"/>
            <a:ext cx="1592262" cy="223838"/>
            <a:chOff x="10052051" y="6354763"/>
            <a:chExt cx="1592262" cy="223838"/>
          </a:xfrm>
          <a:solidFill>
            <a:srgbClr val="001F47"/>
          </a:solidFill>
        </p:grpSpPr>
        <p:sp>
          <p:nvSpPr>
            <p:cNvPr id="34" name="Freeform 6">
              <a:extLst>
                <a:ext uri="{FF2B5EF4-FFF2-40B4-BE49-F238E27FC236}">
                  <a16:creationId xmlns:a16="http://schemas.microsoft.com/office/drawing/2014/main" id="{3FD0AFC6-F30C-4B2D-9CAC-3898F718AD8D}"/>
                </a:ext>
              </a:extLst>
            </p:cNvPr>
            <p:cNvSpPr>
              <a:spLocks noEditPoints="1"/>
            </p:cNvSpPr>
            <p:nvPr/>
          </p:nvSpPr>
          <p:spPr bwMode="auto">
            <a:xfrm>
              <a:off x="11263313" y="6354763"/>
              <a:ext cx="230188" cy="223838"/>
            </a:xfrm>
            <a:custGeom>
              <a:avLst/>
              <a:gdLst>
                <a:gd name="T0" fmla="*/ 3656 w 5108"/>
                <a:gd name="T1" fmla="*/ 2021 h 4983"/>
                <a:gd name="T2" fmla="*/ 1395 w 5108"/>
                <a:gd name="T3" fmla="*/ 2021 h 4983"/>
                <a:gd name="T4" fmla="*/ 1406 w 5108"/>
                <a:gd name="T5" fmla="*/ 1978 h 4983"/>
                <a:gd name="T6" fmla="*/ 2562 w 5108"/>
                <a:gd name="T7" fmla="*/ 1110 h 4983"/>
                <a:gd name="T8" fmla="*/ 3648 w 5108"/>
                <a:gd name="T9" fmla="*/ 1980 h 4983"/>
                <a:gd name="T10" fmla="*/ 3656 w 5108"/>
                <a:gd name="T11" fmla="*/ 2021 h 4983"/>
                <a:gd name="T12" fmla="*/ 2562 w 5108"/>
                <a:gd name="T13" fmla="*/ 0 h 4983"/>
                <a:gd name="T14" fmla="*/ 0 w 5108"/>
                <a:gd name="T15" fmla="*/ 2491 h 4983"/>
                <a:gd name="T16" fmla="*/ 732 w 5108"/>
                <a:gd name="T17" fmla="*/ 4277 h 4983"/>
                <a:gd name="T18" fmla="*/ 2702 w 5108"/>
                <a:gd name="T19" fmla="*/ 4983 h 4983"/>
                <a:gd name="T20" fmla="*/ 4717 w 5108"/>
                <a:gd name="T21" fmla="*/ 4218 h 4983"/>
                <a:gd name="T22" fmla="*/ 3921 w 5108"/>
                <a:gd name="T23" fmla="*/ 3422 h 4983"/>
                <a:gd name="T24" fmla="*/ 2674 w 5108"/>
                <a:gd name="T25" fmla="*/ 3873 h 4983"/>
                <a:gd name="T26" fmla="*/ 1392 w 5108"/>
                <a:gd name="T27" fmla="*/ 2977 h 4983"/>
                <a:gd name="T28" fmla="*/ 1381 w 5108"/>
                <a:gd name="T29" fmla="*/ 2934 h 4983"/>
                <a:gd name="T30" fmla="*/ 5056 w 5108"/>
                <a:gd name="T31" fmla="*/ 2934 h 4983"/>
                <a:gd name="T32" fmla="*/ 4358 w 5108"/>
                <a:gd name="T33" fmla="*/ 731 h 4983"/>
                <a:gd name="T34" fmla="*/ 2562 w 5108"/>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8" h="4983">
                  <a:moveTo>
                    <a:pt x="3656" y="2021"/>
                  </a:moveTo>
                  <a:lnTo>
                    <a:pt x="1395" y="2021"/>
                  </a:lnTo>
                  <a:lnTo>
                    <a:pt x="1406" y="1978"/>
                  </a:lnTo>
                  <a:cubicBezTo>
                    <a:pt x="1550" y="1418"/>
                    <a:pt x="1960" y="1110"/>
                    <a:pt x="2562" y="1110"/>
                  </a:cubicBezTo>
                  <a:cubicBezTo>
                    <a:pt x="3142" y="1110"/>
                    <a:pt x="3538" y="1427"/>
                    <a:pt x="3648" y="1980"/>
                  </a:cubicBezTo>
                  <a:lnTo>
                    <a:pt x="3656" y="2021"/>
                  </a:lnTo>
                  <a:close/>
                  <a:moveTo>
                    <a:pt x="2562" y="0"/>
                  </a:moveTo>
                  <a:cubicBezTo>
                    <a:pt x="1102" y="0"/>
                    <a:pt x="0" y="1071"/>
                    <a:pt x="0" y="2491"/>
                  </a:cubicBezTo>
                  <a:cubicBezTo>
                    <a:pt x="0" y="3197"/>
                    <a:pt x="260" y="3831"/>
                    <a:pt x="732" y="4277"/>
                  </a:cubicBezTo>
                  <a:cubicBezTo>
                    <a:pt x="1221" y="4739"/>
                    <a:pt x="1902" y="4983"/>
                    <a:pt x="2702" y="4983"/>
                  </a:cubicBezTo>
                  <a:cubicBezTo>
                    <a:pt x="3562" y="4983"/>
                    <a:pt x="4221" y="4733"/>
                    <a:pt x="4717" y="4218"/>
                  </a:cubicBezTo>
                  <a:lnTo>
                    <a:pt x="3921" y="3422"/>
                  </a:lnTo>
                  <a:cubicBezTo>
                    <a:pt x="3649" y="3647"/>
                    <a:pt x="3288" y="3873"/>
                    <a:pt x="2674" y="3873"/>
                  </a:cubicBezTo>
                  <a:cubicBezTo>
                    <a:pt x="1990" y="3873"/>
                    <a:pt x="1546" y="3563"/>
                    <a:pt x="1392" y="2977"/>
                  </a:cubicBezTo>
                  <a:lnTo>
                    <a:pt x="1381" y="2934"/>
                  </a:lnTo>
                  <a:lnTo>
                    <a:pt x="5056" y="2934"/>
                  </a:lnTo>
                  <a:cubicBezTo>
                    <a:pt x="5108" y="2050"/>
                    <a:pt x="4860" y="1269"/>
                    <a:pt x="4358" y="731"/>
                  </a:cubicBezTo>
                  <a:cubicBezTo>
                    <a:pt x="3911" y="253"/>
                    <a:pt x="3290" y="0"/>
                    <a:pt x="2562" y="0"/>
                  </a:cubicBez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35" name="Freeform 7">
              <a:extLst>
                <a:ext uri="{FF2B5EF4-FFF2-40B4-BE49-F238E27FC236}">
                  <a16:creationId xmlns:a16="http://schemas.microsoft.com/office/drawing/2014/main" id="{BCDD94C1-CE64-4FA7-AA48-675741C17A75}"/>
                </a:ext>
              </a:extLst>
            </p:cNvPr>
            <p:cNvSpPr>
              <a:spLocks noEditPoints="1"/>
            </p:cNvSpPr>
            <p:nvPr/>
          </p:nvSpPr>
          <p:spPr bwMode="auto">
            <a:xfrm>
              <a:off x="11014076" y="6354763"/>
              <a:ext cx="230188" cy="223838"/>
            </a:xfrm>
            <a:custGeom>
              <a:avLst/>
              <a:gdLst>
                <a:gd name="T0" fmla="*/ 3656 w 5107"/>
                <a:gd name="T1" fmla="*/ 2021 h 4983"/>
                <a:gd name="T2" fmla="*/ 1395 w 5107"/>
                <a:gd name="T3" fmla="*/ 2021 h 4983"/>
                <a:gd name="T4" fmla="*/ 1406 w 5107"/>
                <a:gd name="T5" fmla="*/ 1978 h 4983"/>
                <a:gd name="T6" fmla="*/ 2561 w 5107"/>
                <a:gd name="T7" fmla="*/ 1110 h 4983"/>
                <a:gd name="T8" fmla="*/ 3648 w 5107"/>
                <a:gd name="T9" fmla="*/ 1980 h 4983"/>
                <a:gd name="T10" fmla="*/ 3656 w 5107"/>
                <a:gd name="T11" fmla="*/ 2021 h 4983"/>
                <a:gd name="T12" fmla="*/ 2561 w 5107"/>
                <a:gd name="T13" fmla="*/ 0 h 4983"/>
                <a:gd name="T14" fmla="*/ 0 w 5107"/>
                <a:gd name="T15" fmla="*/ 2491 h 4983"/>
                <a:gd name="T16" fmla="*/ 731 w 5107"/>
                <a:gd name="T17" fmla="*/ 4277 h 4983"/>
                <a:gd name="T18" fmla="*/ 2702 w 5107"/>
                <a:gd name="T19" fmla="*/ 4983 h 4983"/>
                <a:gd name="T20" fmla="*/ 4716 w 5107"/>
                <a:gd name="T21" fmla="*/ 4218 h 4983"/>
                <a:gd name="T22" fmla="*/ 3920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1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1" y="1110"/>
                  </a:cubicBezTo>
                  <a:cubicBezTo>
                    <a:pt x="3141" y="1110"/>
                    <a:pt x="3537" y="1427"/>
                    <a:pt x="3648" y="1980"/>
                  </a:cubicBezTo>
                  <a:lnTo>
                    <a:pt x="3656" y="2021"/>
                  </a:lnTo>
                  <a:close/>
                  <a:moveTo>
                    <a:pt x="2561" y="0"/>
                  </a:moveTo>
                  <a:cubicBezTo>
                    <a:pt x="1101" y="0"/>
                    <a:pt x="0" y="1071"/>
                    <a:pt x="0" y="2491"/>
                  </a:cubicBezTo>
                  <a:cubicBezTo>
                    <a:pt x="0" y="3197"/>
                    <a:pt x="259" y="3831"/>
                    <a:pt x="731" y="4277"/>
                  </a:cubicBezTo>
                  <a:cubicBezTo>
                    <a:pt x="1220" y="4739"/>
                    <a:pt x="1902" y="4983"/>
                    <a:pt x="2702" y="4983"/>
                  </a:cubicBezTo>
                  <a:cubicBezTo>
                    <a:pt x="3561" y="4983"/>
                    <a:pt x="4220" y="4733"/>
                    <a:pt x="4716" y="4218"/>
                  </a:cubicBezTo>
                  <a:lnTo>
                    <a:pt x="3920"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1" y="0"/>
                  </a:cubicBez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36" name="Freeform 8">
              <a:extLst>
                <a:ext uri="{FF2B5EF4-FFF2-40B4-BE49-F238E27FC236}">
                  <a16:creationId xmlns:a16="http://schemas.microsoft.com/office/drawing/2014/main" id="{AC210E19-FEA0-458A-8BB3-3D050C8DD83D}"/>
                </a:ext>
              </a:extLst>
            </p:cNvPr>
            <p:cNvSpPr>
              <a:spLocks noEditPoints="1"/>
            </p:cNvSpPr>
            <p:nvPr/>
          </p:nvSpPr>
          <p:spPr bwMode="auto">
            <a:xfrm>
              <a:off x="10517188" y="6354763"/>
              <a:ext cx="233363" cy="223838"/>
            </a:xfrm>
            <a:custGeom>
              <a:avLst/>
              <a:gdLst>
                <a:gd name="T0" fmla="*/ 2589 w 5179"/>
                <a:gd name="T1" fmla="*/ 3859 h 4983"/>
                <a:gd name="T2" fmla="*/ 1376 w 5179"/>
                <a:gd name="T3" fmla="*/ 2491 h 4983"/>
                <a:gd name="T4" fmla="*/ 2589 w 5179"/>
                <a:gd name="T5" fmla="*/ 1124 h 4983"/>
                <a:gd name="T6" fmla="*/ 3802 w 5179"/>
                <a:gd name="T7" fmla="*/ 2491 h 4983"/>
                <a:gd name="T8" fmla="*/ 2589 w 5179"/>
                <a:gd name="T9" fmla="*/ 3859 h 4983"/>
                <a:gd name="T10" fmla="*/ 2589 w 5179"/>
                <a:gd name="T11" fmla="*/ 0 h 4983"/>
                <a:gd name="T12" fmla="*/ 0 w 5179"/>
                <a:gd name="T13" fmla="*/ 2491 h 4983"/>
                <a:gd name="T14" fmla="*/ 2589 w 5179"/>
                <a:gd name="T15" fmla="*/ 4983 h 4983"/>
                <a:gd name="T16" fmla="*/ 5179 w 5179"/>
                <a:gd name="T17" fmla="*/ 2491 h 4983"/>
                <a:gd name="T18" fmla="*/ 2589 w 5179"/>
                <a:gd name="T19"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79" h="4983">
                  <a:moveTo>
                    <a:pt x="2589" y="3859"/>
                  </a:moveTo>
                  <a:cubicBezTo>
                    <a:pt x="1864" y="3859"/>
                    <a:pt x="1376" y="3309"/>
                    <a:pt x="1376" y="2491"/>
                  </a:cubicBezTo>
                  <a:cubicBezTo>
                    <a:pt x="1376" y="1674"/>
                    <a:pt x="1864" y="1124"/>
                    <a:pt x="2589" y="1124"/>
                  </a:cubicBezTo>
                  <a:cubicBezTo>
                    <a:pt x="3315" y="1124"/>
                    <a:pt x="3802" y="1674"/>
                    <a:pt x="3802" y="2491"/>
                  </a:cubicBezTo>
                  <a:cubicBezTo>
                    <a:pt x="3802" y="3309"/>
                    <a:pt x="3315" y="3859"/>
                    <a:pt x="2589" y="3859"/>
                  </a:cubicBezTo>
                  <a:close/>
                  <a:moveTo>
                    <a:pt x="2589" y="0"/>
                  </a:moveTo>
                  <a:cubicBezTo>
                    <a:pt x="1113" y="0"/>
                    <a:pt x="0" y="1071"/>
                    <a:pt x="0" y="2491"/>
                  </a:cubicBezTo>
                  <a:cubicBezTo>
                    <a:pt x="0" y="3912"/>
                    <a:pt x="1113" y="4983"/>
                    <a:pt x="2589" y="4983"/>
                  </a:cubicBezTo>
                  <a:cubicBezTo>
                    <a:pt x="4066" y="4983"/>
                    <a:pt x="5179" y="3912"/>
                    <a:pt x="5179" y="2491"/>
                  </a:cubicBezTo>
                  <a:cubicBezTo>
                    <a:pt x="5179" y="1071"/>
                    <a:pt x="4066" y="0"/>
                    <a:pt x="2589" y="0"/>
                  </a:cubicBez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37" name="Freeform 9">
              <a:extLst>
                <a:ext uri="{FF2B5EF4-FFF2-40B4-BE49-F238E27FC236}">
                  <a16:creationId xmlns:a16="http://schemas.microsoft.com/office/drawing/2014/main" id="{84354C6F-8977-45E8-ACEB-3609AA3CAD37}"/>
                </a:ext>
              </a:extLst>
            </p:cNvPr>
            <p:cNvSpPr>
              <a:spLocks noEditPoints="1"/>
            </p:cNvSpPr>
            <p:nvPr/>
          </p:nvSpPr>
          <p:spPr bwMode="auto">
            <a:xfrm>
              <a:off x="10267951" y="6354763"/>
              <a:ext cx="230188" cy="223838"/>
            </a:xfrm>
            <a:custGeom>
              <a:avLst/>
              <a:gdLst>
                <a:gd name="T0" fmla="*/ 3656 w 5107"/>
                <a:gd name="T1" fmla="*/ 2021 h 4983"/>
                <a:gd name="T2" fmla="*/ 1395 w 5107"/>
                <a:gd name="T3" fmla="*/ 2021 h 4983"/>
                <a:gd name="T4" fmla="*/ 1406 w 5107"/>
                <a:gd name="T5" fmla="*/ 1978 h 4983"/>
                <a:gd name="T6" fmla="*/ 2562 w 5107"/>
                <a:gd name="T7" fmla="*/ 1110 h 4983"/>
                <a:gd name="T8" fmla="*/ 3648 w 5107"/>
                <a:gd name="T9" fmla="*/ 1980 h 4983"/>
                <a:gd name="T10" fmla="*/ 3656 w 5107"/>
                <a:gd name="T11" fmla="*/ 2021 h 4983"/>
                <a:gd name="T12" fmla="*/ 2562 w 5107"/>
                <a:gd name="T13" fmla="*/ 0 h 4983"/>
                <a:gd name="T14" fmla="*/ 0 w 5107"/>
                <a:gd name="T15" fmla="*/ 2491 h 4983"/>
                <a:gd name="T16" fmla="*/ 731 w 5107"/>
                <a:gd name="T17" fmla="*/ 4277 h 4983"/>
                <a:gd name="T18" fmla="*/ 2702 w 5107"/>
                <a:gd name="T19" fmla="*/ 4983 h 4983"/>
                <a:gd name="T20" fmla="*/ 4717 w 5107"/>
                <a:gd name="T21" fmla="*/ 4218 h 4983"/>
                <a:gd name="T22" fmla="*/ 3921 w 5107"/>
                <a:gd name="T23" fmla="*/ 3422 h 4983"/>
                <a:gd name="T24" fmla="*/ 2674 w 5107"/>
                <a:gd name="T25" fmla="*/ 3873 h 4983"/>
                <a:gd name="T26" fmla="*/ 1392 w 5107"/>
                <a:gd name="T27" fmla="*/ 2977 h 4983"/>
                <a:gd name="T28" fmla="*/ 1380 w 5107"/>
                <a:gd name="T29" fmla="*/ 2934 h 4983"/>
                <a:gd name="T30" fmla="*/ 5055 w 5107"/>
                <a:gd name="T31" fmla="*/ 2934 h 4983"/>
                <a:gd name="T32" fmla="*/ 4357 w 5107"/>
                <a:gd name="T33" fmla="*/ 731 h 4983"/>
                <a:gd name="T34" fmla="*/ 2562 w 5107"/>
                <a:gd name="T35" fmla="*/ 0 h 4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07" h="4983">
                  <a:moveTo>
                    <a:pt x="3656" y="2021"/>
                  </a:moveTo>
                  <a:lnTo>
                    <a:pt x="1395" y="2021"/>
                  </a:lnTo>
                  <a:lnTo>
                    <a:pt x="1406" y="1978"/>
                  </a:lnTo>
                  <a:cubicBezTo>
                    <a:pt x="1549" y="1418"/>
                    <a:pt x="1960" y="1110"/>
                    <a:pt x="2562" y="1110"/>
                  </a:cubicBezTo>
                  <a:cubicBezTo>
                    <a:pt x="3141" y="1110"/>
                    <a:pt x="3537" y="1427"/>
                    <a:pt x="3648" y="1980"/>
                  </a:cubicBezTo>
                  <a:lnTo>
                    <a:pt x="3656" y="2021"/>
                  </a:lnTo>
                  <a:close/>
                  <a:moveTo>
                    <a:pt x="2562" y="0"/>
                  </a:moveTo>
                  <a:cubicBezTo>
                    <a:pt x="1101" y="0"/>
                    <a:pt x="0" y="1071"/>
                    <a:pt x="0" y="2491"/>
                  </a:cubicBezTo>
                  <a:cubicBezTo>
                    <a:pt x="0" y="3197"/>
                    <a:pt x="260" y="3831"/>
                    <a:pt x="731" y="4277"/>
                  </a:cubicBezTo>
                  <a:cubicBezTo>
                    <a:pt x="1220" y="4739"/>
                    <a:pt x="1902" y="4983"/>
                    <a:pt x="2702" y="4983"/>
                  </a:cubicBezTo>
                  <a:cubicBezTo>
                    <a:pt x="3561" y="4983"/>
                    <a:pt x="4220" y="4733"/>
                    <a:pt x="4717" y="4218"/>
                  </a:cubicBezTo>
                  <a:lnTo>
                    <a:pt x="3921" y="3422"/>
                  </a:lnTo>
                  <a:cubicBezTo>
                    <a:pt x="3649" y="3647"/>
                    <a:pt x="3287" y="3873"/>
                    <a:pt x="2674" y="3873"/>
                  </a:cubicBezTo>
                  <a:cubicBezTo>
                    <a:pt x="1989" y="3873"/>
                    <a:pt x="1546" y="3563"/>
                    <a:pt x="1392" y="2977"/>
                  </a:cubicBezTo>
                  <a:lnTo>
                    <a:pt x="1380" y="2934"/>
                  </a:lnTo>
                  <a:lnTo>
                    <a:pt x="5055" y="2934"/>
                  </a:lnTo>
                  <a:cubicBezTo>
                    <a:pt x="5107" y="2050"/>
                    <a:pt x="4860" y="1269"/>
                    <a:pt x="4357" y="731"/>
                  </a:cubicBezTo>
                  <a:cubicBezTo>
                    <a:pt x="3910" y="253"/>
                    <a:pt x="3289" y="0"/>
                    <a:pt x="2562" y="0"/>
                  </a:cubicBez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38" name="Freeform 10">
              <a:extLst>
                <a:ext uri="{FF2B5EF4-FFF2-40B4-BE49-F238E27FC236}">
                  <a16:creationId xmlns:a16="http://schemas.microsoft.com/office/drawing/2014/main" id="{04F61A00-D14A-4B1E-AA2F-A4238E6AD660}"/>
                </a:ext>
              </a:extLst>
            </p:cNvPr>
            <p:cNvSpPr>
              <a:spLocks/>
            </p:cNvSpPr>
            <p:nvPr/>
          </p:nvSpPr>
          <p:spPr bwMode="auto">
            <a:xfrm>
              <a:off x="10052051" y="6361113"/>
              <a:ext cx="225425" cy="212725"/>
            </a:xfrm>
            <a:custGeom>
              <a:avLst/>
              <a:gdLst>
                <a:gd name="T0" fmla="*/ 0 w 5036"/>
                <a:gd name="T1" fmla="*/ 0 h 4739"/>
                <a:gd name="T2" fmla="*/ 2565 w 5036"/>
                <a:gd name="T3" fmla="*/ 4739 h 4739"/>
                <a:gd name="T4" fmla="*/ 5036 w 5036"/>
                <a:gd name="T5" fmla="*/ 0 h 4739"/>
                <a:gd name="T6" fmla="*/ 3734 w 5036"/>
                <a:gd name="T7" fmla="*/ 0 h 4739"/>
                <a:gd name="T8" fmla="*/ 2622 w 5036"/>
                <a:gd name="T9" fmla="*/ 2337 h 4739"/>
                <a:gd name="T10" fmla="*/ 1468 w 5036"/>
                <a:gd name="T11" fmla="*/ 0 h 4739"/>
                <a:gd name="T12" fmla="*/ 0 w 5036"/>
                <a:gd name="T13" fmla="*/ 0 h 4739"/>
              </a:gdLst>
              <a:ahLst/>
              <a:cxnLst>
                <a:cxn ang="0">
                  <a:pos x="T0" y="T1"/>
                </a:cxn>
                <a:cxn ang="0">
                  <a:pos x="T2" y="T3"/>
                </a:cxn>
                <a:cxn ang="0">
                  <a:pos x="T4" y="T5"/>
                </a:cxn>
                <a:cxn ang="0">
                  <a:pos x="T6" y="T7"/>
                </a:cxn>
                <a:cxn ang="0">
                  <a:pos x="T8" y="T9"/>
                </a:cxn>
                <a:cxn ang="0">
                  <a:pos x="T10" y="T11"/>
                </a:cxn>
                <a:cxn ang="0">
                  <a:pos x="T12" y="T13"/>
                </a:cxn>
              </a:cxnLst>
              <a:rect l="0" t="0" r="r" b="b"/>
              <a:pathLst>
                <a:path w="5036" h="4739">
                  <a:moveTo>
                    <a:pt x="0" y="0"/>
                  </a:moveTo>
                  <a:lnTo>
                    <a:pt x="2565" y="4739"/>
                  </a:lnTo>
                  <a:lnTo>
                    <a:pt x="5036" y="0"/>
                  </a:lnTo>
                  <a:lnTo>
                    <a:pt x="3734" y="0"/>
                  </a:lnTo>
                  <a:lnTo>
                    <a:pt x="2622" y="2337"/>
                  </a:lnTo>
                  <a:lnTo>
                    <a:pt x="1468" y="0"/>
                  </a:lnTo>
                  <a:lnTo>
                    <a:pt x="0" y="0"/>
                  </a:ln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39" name="Freeform 11">
              <a:extLst>
                <a:ext uri="{FF2B5EF4-FFF2-40B4-BE49-F238E27FC236}">
                  <a16:creationId xmlns:a16="http://schemas.microsoft.com/office/drawing/2014/main" id="{641D061A-9FAC-4A2B-8CAF-9CF42D8C5F7F}"/>
                </a:ext>
              </a:extLst>
            </p:cNvPr>
            <p:cNvSpPr>
              <a:spLocks/>
            </p:cNvSpPr>
            <p:nvPr/>
          </p:nvSpPr>
          <p:spPr bwMode="auto">
            <a:xfrm>
              <a:off x="10775951" y="6354763"/>
              <a:ext cx="212725" cy="217488"/>
            </a:xfrm>
            <a:custGeom>
              <a:avLst/>
              <a:gdLst>
                <a:gd name="T0" fmla="*/ 3516 w 4768"/>
                <a:gd name="T1" fmla="*/ 4831 h 4831"/>
                <a:gd name="T2" fmla="*/ 4767 w 4768"/>
                <a:gd name="T3" fmla="*/ 4831 h 4831"/>
                <a:gd name="T4" fmla="*/ 4768 w 4768"/>
                <a:gd name="T5" fmla="*/ 2315 h 4831"/>
                <a:gd name="T6" fmla="*/ 2384 w 4768"/>
                <a:gd name="T7" fmla="*/ 0 h 4831"/>
                <a:gd name="T8" fmla="*/ 0 w 4768"/>
                <a:gd name="T9" fmla="*/ 2315 h 4831"/>
                <a:gd name="T10" fmla="*/ 0 w 4768"/>
                <a:gd name="T11" fmla="*/ 4831 h 4831"/>
                <a:gd name="T12" fmla="*/ 1247 w 4768"/>
                <a:gd name="T13" fmla="*/ 4831 h 4831"/>
                <a:gd name="T14" fmla="*/ 1247 w 4768"/>
                <a:gd name="T15" fmla="*/ 2298 h 4831"/>
                <a:gd name="T16" fmla="*/ 2381 w 4768"/>
                <a:gd name="T17" fmla="*/ 1147 h 4831"/>
                <a:gd name="T18" fmla="*/ 2439 w 4768"/>
                <a:gd name="T19" fmla="*/ 1149 h 4831"/>
                <a:gd name="T20" fmla="*/ 3516 w 4768"/>
                <a:gd name="T21" fmla="*/ 2297 h 4831"/>
                <a:gd name="T22" fmla="*/ 3516 w 4768"/>
                <a:gd name="T23" fmla="*/ 4831 h 4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68" h="4831">
                  <a:moveTo>
                    <a:pt x="3516" y="4831"/>
                  </a:moveTo>
                  <a:lnTo>
                    <a:pt x="4767" y="4831"/>
                  </a:lnTo>
                  <a:lnTo>
                    <a:pt x="4768" y="2315"/>
                  </a:lnTo>
                  <a:cubicBezTo>
                    <a:pt x="4768" y="1060"/>
                    <a:pt x="3677" y="0"/>
                    <a:pt x="2384" y="0"/>
                  </a:cubicBezTo>
                  <a:cubicBezTo>
                    <a:pt x="1092" y="0"/>
                    <a:pt x="0" y="1060"/>
                    <a:pt x="0" y="2315"/>
                  </a:cubicBezTo>
                  <a:lnTo>
                    <a:pt x="0" y="4831"/>
                  </a:lnTo>
                  <a:lnTo>
                    <a:pt x="1247" y="4831"/>
                  </a:lnTo>
                  <a:lnTo>
                    <a:pt x="1247" y="2298"/>
                  </a:lnTo>
                  <a:cubicBezTo>
                    <a:pt x="1259" y="1674"/>
                    <a:pt x="1779" y="1147"/>
                    <a:pt x="2381" y="1147"/>
                  </a:cubicBezTo>
                  <a:cubicBezTo>
                    <a:pt x="2392" y="1147"/>
                    <a:pt x="2428" y="1149"/>
                    <a:pt x="2439" y="1149"/>
                  </a:cubicBezTo>
                  <a:cubicBezTo>
                    <a:pt x="3022" y="1186"/>
                    <a:pt x="3505" y="1701"/>
                    <a:pt x="3516" y="2297"/>
                  </a:cubicBezTo>
                  <a:lnTo>
                    <a:pt x="3516" y="4831"/>
                  </a:ln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sp>
          <p:nvSpPr>
            <p:cNvPr id="40" name="Freeform 12">
              <a:extLst>
                <a:ext uri="{FF2B5EF4-FFF2-40B4-BE49-F238E27FC236}">
                  <a16:creationId xmlns:a16="http://schemas.microsoft.com/office/drawing/2014/main" id="{7A32660A-3992-4EC4-8AA5-32DFEF0AD8E4}"/>
                </a:ext>
              </a:extLst>
            </p:cNvPr>
            <p:cNvSpPr>
              <a:spLocks/>
            </p:cNvSpPr>
            <p:nvPr/>
          </p:nvSpPr>
          <p:spPr bwMode="auto">
            <a:xfrm>
              <a:off x="11514138" y="6354763"/>
              <a:ext cx="130175" cy="217488"/>
            </a:xfrm>
            <a:custGeom>
              <a:avLst/>
              <a:gdLst>
                <a:gd name="T0" fmla="*/ 0 w 2885"/>
                <a:gd name="T1" fmla="*/ 4833 h 4833"/>
                <a:gd name="T2" fmla="*/ 1247 w 2885"/>
                <a:gd name="T3" fmla="*/ 4833 h 4833"/>
                <a:gd name="T4" fmla="*/ 1247 w 2885"/>
                <a:gd name="T5" fmla="*/ 2317 h 4833"/>
                <a:gd name="T6" fmla="*/ 2456 w 2885"/>
                <a:gd name="T7" fmla="*/ 1116 h 4833"/>
                <a:gd name="T8" fmla="*/ 2462 w 2885"/>
                <a:gd name="T9" fmla="*/ 1115 h 4833"/>
                <a:gd name="T10" fmla="*/ 2473 w 2885"/>
                <a:gd name="T11" fmla="*/ 1115 h 4833"/>
                <a:gd name="T12" fmla="*/ 2885 w 2885"/>
                <a:gd name="T13" fmla="*/ 1115 h 4833"/>
                <a:gd name="T14" fmla="*/ 2885 w 2885"/>
                <a:gd name="T15" fmla="*/ 0 h 4833"/>
                <a:gd name="T16" fmla="*/ 2318 w 2885"/>
                <a:gd name="T17" fmla="*/ 2 h 4833"/>
                <a:gd name="T18" fmla="*/ 0 w 2885"/>
                <a:gd name="T19" fmla="*/ 2317 h 4833"/>
                <a:gd name="T20" fmla="*/ 0 w 2885"/>
                <a:gd name="T21" fmla="*/ 4833 h 4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5" h="4833">
                  <a:moveTo>
                    <a:pt x="0" y="4833"/>
                  </a:moveTo>
                  <a:lnTo>
                    <a:pt x="1247" y="4833"/>
                  </a:lnTo>
                  <a:lnTo>
                    <a:pt x="1247" y="2317"/>
                  </a:lnTo>
                  <a:cubicBezTo>
                    <a:pt x="1255" y="1659"/>
                    <a:pt x="1797" y="1120"/>
                    <a:pt x="2456" y="1116"/>
                  </a:cubicBezTo>
                  <a:lnTo>
                    <a:pt x="2462" y="1115"/>
                  </a:lnTo>
                  <a:cubicBezTo>
                    <a:pt x="2466" y="1115"/>
                    <a:pt x="2469" y="1115"/>
                    <a:pt x="2473" y="1115"/>
                  </a:cubicBezTo>
                  <a:lnTo>
                    <a:pt x="2885" y="1115"/>
                  </a:lnTo>
                  <a:lnTo>
                    <a:pt x="2885" y="0"/>
                  </a:lnTo>
                  <a:lnTo>
                    <a:pt x="2318" y="2"/>
                  </a:lnTo>
                  <a:cubicBezTo>
                    <a:pt x="1039" y="2"/>
                    <a:pt x="0" y="1041"/>
                    <a:pt x="0" y="2317"/>
                  </a:cubicBezTo>
                  <a:lnTo>
                    <a:pt x="0" y="4833"/>
                  </a:lnTo>
                  <a:close/>
                </a:path>
              </a:pathLst>
            </a:custGeom>
            <a:grpFill/>
            <a:ln>
              <a:noFill/>
            </a:ln>
          </p:spPr>
          <p:txBody>
            <a:bodyPr vert="horz" wrap="square" lIns="91440" tIns="45720" rIns="91440" bIns="45720" numCol="1" anchor="t" anchorCtr="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23232"/>
                </a:solidFill>
                <a:effectLst/>
                <a:uLnTx/>
                <a:uFillTx/>
                <a:latin typeface="Barlow"/>
              </a:endParaRPr>
            </a:p>
          </p:txBody>
        </p:sp>
      </p:grpSp>
      <p:sp>
        <p:nvSpPr>
          <p:cNvPr id="30" name="Text Box 11">
            <a:extLst>
              <a:ext uri="{FF2B5EF4-FFF2-40B4-BE49-F238E27FC236}">
                <a16:creationId xmlns:a16="http://schemas.microsoft.com/office/drawing/2014/main" id="{89836005-57A3-467F-9D5D-43253F5A5C7C}"/>
              </a:ext>
            </a:extLst>
          </p:cNvPr>
          <p:cNvSpPr txBox="1">
            <a:spLocks noChangeArrowheads="1"/>
          </p:cNvSpPr>
          <p:nvPr/>
        </p:nvSpPr>
        <p:spPr bwMode="gray">
          <a:xfrm>
            <a:off x="4206288" y="6665884"/>
            <a:ext cx="2213748" cy="123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nchorCtr="0">
            <a:spAutoFit/>
          </a:bodyPr>
          <a:lstStyle/>
          <a:p>
            <a:pPr algn="r"/>
            <a:r>
              <a:rPr lang="en-US" sz="800" baseline="0" noProof="1">
                <a:solidFill>
                  <a:schemeClr val="tx1"/>
                </a:solidFill>
                <a:latin typeface="Barlow" charset="0"/>
                <a:ea typeface="Barlow" charset="0"/>
                <a:cs typeface="Barlow" charset="0"/>
              </a:rPr>
              <a:t>© 2019 Copyright Veoneer Inc. All Rights Reserved</a:t>
            </a:r>
          </a:p>
        </p:txBody>
      </p:sp>
    </p:spTree>
    <p:extLst>
      <p:ext uri="{BB962C8B-B14F-4D97-AF65-F5344CB8AC3E}">
        <p14:creationId xmlns:p14="http://schemas.microsoft.com/office/powerpoint/2010/main" val="4101440307"/>
      </p:ext>
    </p:extLst>
  </p:cSld>
  <p:clrMap bg1="lt1" tx1="dk1" bg2="lt2" tx2="dk2" accent1="accent1" accent2="accent2" accent3="accent3" accent4="accent4" accent5="accent5" accent6="accent6" hlink="hlink" folHlink="folHlink"/>
  <p:sldLayoutIdLst>
    <p:sldLayoutId id="2147483938" r:id="rId1"/>
    <p:sldLayoutId id="2147483941" r:id="rId2"/>
    <p:sldLayoutId id="2147483944" r:id="rId3"/>
    <p:sldLayoutId id="2147483945" r:id="rId4"/>
    <p:sldLayoutId id="2147483949" r:id="rId5"/>
    <p:sldLayoutId id="2147483950" r:id="rId6"/>
    <p:sldLayoutId id="2147483951" r:id="rId7"/>
    <p:sldLayoutId id="2147483953" r:id="rId8"/>
    <p:sldLayoutId id="2147483954"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p:titleStyle>
    <p:bodyStyle>
      <a:lvl1pPr marL="198438" indent="-198438" algn="l" defTabSz="914400" rtl="0" eaLnBrk="1" latinLnBrk="0" hangingPunct="1">
        <a:lnSpc>
          <a:spcPct val="95000"/>
        </a:lnSpc>
        <a:spcBef>
          <a:spcPts val="1200"/>
        </a:spcBef>
        <a:buClr>
          <a:schemeClr val="accent4"/>
        </a:buClr>
        <a:buFont typeface="Arial" panose="020B0604020202020204" pitchFamily="34" charset="0"/>
        <a:buChar char="•"/>
        <a:defRPr sz="1800" b="0" kern="1200">
          <a:solidFill>
            <a:schemeClr val="tx1"/>
          </a:solidFill>
          <a:latin typeface="+mn-lt"/>
          <a:ea typeface="+mn-ea"/>
          <a:cs typeface="+mn-cs"/>
        </a:defRPr>
      </a:lvl1pPr>
      <a:lvl2pPr marL="427038" indent="-219075" algn="l" defTabSz="914400" rtl="0" eaLnBrk="1" latinLnBrk="0" hangingPunct="1">
        <a:lnSpc>
          <a:spcPct val="95000"/>
        </a:lnSpc>
        <a:spcBef>
          <a:spcPts val="600"/>
        </a:spcBef>
        <a:buFont typeface="Barlow" panose="00000500000000000000" pitchFamily="2" charset="0"/>
        <a:buChar char="−"/>
        <a:defRPr sz="1600" kern="1200">
          <a:solidFill>
            <a:schemeClr val="tx1"/>
          </a:solidFill>
          <a:latin typeface="+mn-lt"/>
          <a:ea typeface="+mn-ea"/>
          <a:cs typeface="+mn-cs"/>
        </a:defRPr>
      </a:lvl2pPr>
      <a:lvl3pPr marL="606425" indent="-169863" algn="l" defTabSz="914400" rtl="0" eaLnBrk="1" latinLnBrk="0" hangingPunct="1">
        <a:lnSpc>
          <a:spcPct val="95000"/>
        </a:lnSpc>
        <a:spcBef>
          <a:spcPts val="300"/>
        </a:spcBef>
        <a:buFont typeface="Arial" panose="020B0604020202020204" pitchFamily="34" charset="0"/>
        <a:buChar char="•"/>
        <a:tabLst/>
        <a:defRPr sz="1400" kern="1200">
          <a:solidFill>
            <a:schemeClr val="tx1"/>
          </a:solidFill>
          <a:latin typeface="+mn-lt"/>
          <a:ea typeface="+mn-ea"/>
          <a:cs typeface="+mn-cs"/>
        </a:defRPr>
      </a:lvl3pPr>
      <a:lvl4pPr marL="0" indent="0" algn="l" defTabSz="914400" rtl="0" eaLnBrk="1" latinLnBrk="0" hangingPunct="1">
        <a:lnSpc>
          <a:spcPct val="95000"/>
        </a:lnSpc>
        <a:spcBef>
          <a:spcPts val="1200"/>
        </a:spcBef>
        <a:buFont typeface="Arial" panose="020B0604020202020204" pitchFamily="34" charset="0"/>
        <a:buNone/>
        <a:defRPr sz="1800" kern="1200">
          <a:solidFill>
            <a:schemeClr val="accent1"/>
          </a:solidFill>
          <a:latin typeface="+mj-lt"/>
          <a:ea typeface="+mn-ea"/>
          <a:cs typeface="+mn-cs"/>
        </a:defRPr>
      </a:lvl4pPr>
      <a:lvl5pPr marL="0" indent="0" algn="l" defTabSz="914400" rtl="0" eaLnBrk="1" latinLnBrk="0" hangingPunct="1">
        <a:lnSpc>
          <a:spcPct val="95000"/>
        </a:lnSpc>
        <a:spcBef>
          <a:spcPts val="6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9" pos="347">
          <p15:clr>
            <a:srgbClr val="F26B43"/>
          </p15:clr>
        </p15:guide>
        <p15:guide id="11" pos="7333">
          <p15:clr>
            <a:srgbClr val="F26B43"/>
          </p15:clr>
        </p15:guide>
        <p15:guide id="12" orient="horz" pos="1162">
          <p15:clr>
            <a:srgbClr val="F26B43"/>
          </p15:clr>
        </p15:guide>
        <p15:guide id="13" orient="horz" pos="3816">
          <p15:clr>
            <a:srgbClr val="F26B43"/>
          </p15:clr>
        </p15:guide>
        <p15:guide id="14" orient="horz" pos="754">
          <p15:clr>
            <a:srgbClr val="F26B43"/>
          </p15:clr>
        </p15:guide>
        <p15:guide id="17" orient="horz" pos="1298">
          <p15:clr>
            <a:srgbClr val="F26B43"/>
          </p15:clr>
        </p15:guide>
        <p15:guide id="18" orient="horz" pos="799">
          <p15:clr>
            <a:srgbClr val="F26B43"/>
          </p15:clr>
        </p15:guide>
        <p15:guide id="21" orient="horz" pos="459">
          <p15:clr>
            <a:srgbClr val="F26B43"/>
          </p15:clr>
        </p15:guide>
        <p15:guide id="24" orient="horz" pos="3974" userDrawn="1">
          <p15:clr>
            <a:srgbClr val="F26B43"/>
          </p15:clr>
        </p15:guide>
        <p15:guide id="25" orient="horz" pos="415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6A0B268-F7F9-47B8-AA5B-94A1F5DF53CC}"/>
              </a:ext>
            </a:extLst>
          </p:cNvPr>
          <p:cNvSpPr>
            <a:spLocks noGrp="1"/>
          </p:cNvSpPr>
          <p:nvPr>
            <p:ph type="ctrTitle"/>
          </p:nvPr>
        </p:nvSpPr>
        <p:spPr>
          <a:xfrm>
            <a:off x="730783" y="3159426"/>
            <a:ext cx="7093409" cy="492443"/>
          </a:xfrm>
        </p:spPr>
        <p:txBody>
          <a:bodyPr/>
          <a:lstStyle/>
          <a:p>
            <a:r>
              <a:rPr lang="en-US" sz="4000" dirty="0"/>
              <a:t>VES Assessment Training</a:t>
            </a:r>
            <a:endParaRPr lang="en-US" sz="4000" dirty="0">
              <a:latin typeface="Barlow" panose="00000500000000000000" pitchFamily="2" charset="0"/>
            </a:endParaRPr>
          </a:p>
        </p:txBody>
      </p:sp>
      <p:sp>
        <p:nvSpPr>
          <p:cNvPr id="8" name="Subtitle 7">
            <a:extLst>
              <a:ext uri="{FF2B5EF4-FFF2-40B4-BE49-F238E27FC236}">
                <a16:creationId xmlns:a16="http://schemas.microsoft.com/office/drawing/2014/main" id="{0E3E1EB5-40D6-4DAB-BC26-3EB5F2ECFC43}"/>
              </a:ext>
            </a:extLst>
          </p:cNvPr>
          <p:cNvSpPr>
            <a:spLocks noGrp="1"/>
          </p:cNvSpPr>
          <p:nvPr>
            <p:ph type="subTitle" idx="1"/>
          </p:nvPr>
        </p:nvSpPr>
        <p:spPr/>
        <p:txBody>
          <a:bodyPr/>
          <a:lstStyle/>
          <a:p>
            <a:r>
              <a:rPr lang="en-US" dirty="0"/>
              <a:t>Thomas Moberg &amp; Markus Billock</a:t>
            </a:r>
          </a:p>
        </p:txBody>
      </p:sp>
      <p:sp>
        <p:nvSpPr>
          <p:cNvPr id="9" name="Text Placeholder 8">
            <a:extLst>
              <a:ext uri="{FF2B5EF4-FFF2-40B4-BE49-F238E27FC236}">
                <a16:creationId xmlns:a16="http://schemas.microsoft.com/office/drawing/2014/main" id="{093CC7B4-BA9B-4361-9639-9AF9D42047B0}"/>
              </a:ext>
            </a:extLst>
          </p:cNvPr>
          <p:cNvSpPr>
            <a:spLocks noGrp="1"/>
          </p:cNvSpPr>
          <p:nvPr>
            <p:ph type="body" sz="quarter" idx="13"/>
          </p:nvPr>
        </p:nvSpPr>
        <p:spPr>
          <a:xfrm>
            <a:off x="730783" y="3670263"/>
            <a:ext cx="6057367" cy="1200150"/>
          </a:xfrm>
        </p:spPr>
        <p:txBody>
          <a:bodyPr/>
          <a:lstStyle/>
          <a:p>
            <a:r>
              <a:rPr lang="en-US" sz="3600" dirty="0"/>
              <a:t>VESS 001 Appendix C</a:t>
            </a:r>
          </a:p>
        </p:txBody>
      </p:sp>
      <p:sp>
        <p:nvSpPr>
          <p:cNvPr id="10" name="Text Placeholder 9">
            <a:extLst>
              <a:ext uri="{FF2B5EF4-FFF2-40B4-BE49-F238E27FC236}">
                <a16:creationId xmlns:a16="http://schemas.microsoft.com/office/drawing/2014/main" id="{80441048-DA99-4809-923F-E781BABA9077}"/>
              </a:ext>
            </a:extLst>
          </p:cNvPr>
          <p:cNvSpPr>
            <a:spLocks noGrp="1"/>
          </p:cNvSpPr>
          <p:nvPr>
            <p:ph type="body" sz="quarter" idx="14"/>
          </p:nvPr>
        </p:nvSpPr>
        <p:spPr/>
        <p:txBody>
          <a:bodyPr/>
          <a:lstStyle/>
          <a:p>
            <a:r>
              <a:rPr lang="en-US" dirty="0"/>
              <a:t>2020-03-25</a:t>
            </a:r>
          </a:p>
        </p:txBody>
      </p:sp>
      <p:sp>
        <p:nvSpPr>
          <p:cNvPr id="6" name="Slide Number Placeholder 5">
            <a:extLst>
              <a:ext uri="{FF2B5EF4-FFF2-40B4-BE49-F238E27FC236}">
                <a16:creationId xmlns:a16="http://schemas.microsoft.com/office/drawing/2014/main" id="{694C68C6-42BB-4A3B-A500-90B00996EEEA}"/>
              </a:ext>
            </a:extLst>
          </p:cNvPr>
          <p:cNvSpPr>
            <a:spLocks noGrp="1"/>
          </p:cNvSpPr>
          <p:nvPr>
            <p:ph type="sldNum" sz="quarter" idx="17"/>
          </p:nvPr>
        </p:nvSpPr>
        <p:spPr/>
        <p:txBody>
          <a:bodyPr/>
          <a:lstStyle/>
          <a:p>
            <a:fld id="{7E74F4B1-9ADB-4B50-83D6-797B7B30BEA4}" type="slidenum">
              <a:rPr lang="en-US" noProof="0" smtClean="0"/>
              <a:pPr/>
              <a:t>1</a:t>
            </a:fld>
            <a:endParaRPr lang="en-US" noProof="0" dirty="0"/>
          </a:p>
        </p:txBody>
      </p:sp>
      <p:pic>
        <p:nvPicPr>
          <p:cNvPr id="11" name="Picture 10">
            <a:extLst>
              <a:ext uri="{FF2B5EF4-FFF2-40B4-BE49-F238E27FC236}">
                <a16:creationId xmlns:a16="http://schemas.microsoft.com/office/drawing/2014/main" id="{04648FF8-C4AC-4B3B-8D47-CC8EE9ED16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822" y="154172"/>
            <a:ext cx="1218165" cy="1330612"/>
          </a:xfrm>
          <a:prstGeom prst="rect">
            <a:avLst/>
          </a:prstGeom>
        </p:spPr>
      </p:pic>
      <p:sp>
        <p:nvSpPr>
          <p:cNvPr id="12" name="Footer Placeholder 4">
            <a:extLst>
              <a:ext uri="{FF2B5EF4-FFF2-40B4-BE49-F238E27FC236}">
                <a16:creationId xmlns:a16="http://schemas.microsoft.com/office/drawing/2014/main" id="{4600F47D-C0C3-4446-9A8F-333BD1F48638}"/>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3758845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02F01256-BEC9-400E-810D-DC32F6C8330A}"/>
              </a:ext>
            </a:extLst>
          </p:cNvPr>
          <p:cNvSpPr>
            <a:spLocks noGrp="1"/>
          </p:cNvSpPr>
          <p:nvPr>
            <p:ph type="sldNum" sz="quarter" idx="12"/>
          </p:nvPr>
        </p:nvSpPr>
        <p:spPr/>
        <p:txBody>
          <a:bodyPr/>
          <a:lstStyle/>
          <a:p>
            <a:fld id="{07CEE681-EA8A-4B77-829B-1539858EA44F}" type="slidenum">
              <a:rPr lang="en-US" smtClean="0"/>
              <a:pPr/>
              <a:t>10</a:t>
            </a:fld>
            <a:endParaRPr lang="en-US" dirty="0"/>
          </a:p>
        </p:txBody>
      </p:sp>
      <p:sp>
        <p:nvSpPr>
          <p:cNvPr id="11" name="Platshållare för innehåll 12">
            <a:extLst>
              <a:ext uri="{FF2B5EF4-FFF2-40B4-BE49-F238E27FC236}">
                <a16:creationId xmlns:a16="http://schemas.microsoft.com/office/drawing/2014/main" id="{82E4675D-0C4F-4A7D-81AE-128C7F644E82}"/>
              </a:ext>
            </a:extLst>
          </p:cNvPr>
          <p:cNvSpPr txBox="1">
            <a:spLocks/>
          </p:cNvSpPr>
          <p:nvPr/>
        </p:nvSpPr>
        <p:spPr>
          <a:xfrm>
            <a:off x="9840416" y="1349016"/>
            <a:ext cx="2247092" cy="4140000"/>
          </a:xfrm>
          <a:prstGeom prst="rect">
            <a:avLst/>
          </a:prstGeom>
        </p:spPr>
        <p:txBody>
          <a:bodyPr vert="horz" lIns="0" tIns="0" rIns="0" bIns="0" rtlCol="0">
            <a:noAutofit/>
          </a:bodyPr>
          <a:lstStyle>
            <a:lvl1pPr marL="228600" indent="-228600" algn="l" defTabSz="914400" rtl="0" eaLnBrk="1" latinLnBrk="0" hangingPunct="1">
              <a:lnSpc>
                <a:spcPct val="95000"/>
              </a:lnSpc>
              <a:spcBef>
                <a:spcPts val="900"/>
              </a:spcBef>
              <a:spcAft>
                <a:spcPts val="600"/>
              </a:spcAft>
              <a:buClr>
                <a:schemeClr val="accent1"/>
              </a:buClr>
              <a:buFont typeface="Wingdings" panose="05000000000000000000" pitchFamily="2" charset="2"/>
              <a:buChar char="§"/>
              <a:defRPr sz="2400" kern="1200">
                <a:solidFill>
                  <a:schemeClr val="tx1">
                    <a:lumMod val="50000"/>
                  </a:schemeClr>
                </a:solidFill>
                <a:latin typeface="+mn-lt"/>
                <a:ea typeface="+mn-ea"/>
                <a:cs typeface="+mn-cs"/>
              </a:defRPr>
            </a:lvl1pPr>
            <a:lvl2pPr marL="5904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2000" kern="1200">
                <a:solidFill>
                  <a:schemeClr val="tx1">
                    <a:lumMod val="50000"/>
                  </a:schemeClr>
                </a:solidFill>
                <a:latin typeface="+mn-lt"/>
                <a:ea typeface="+mn-ea"/>
                <a:cs typeface="+mn-cs"/>
              </a:defRPr>
            </a:lvl2pPr>
            <a:lvl3pPr marL="928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800" kern="1200">
                <a:solidFill>
                  <a:schemeClr val="tx1">
                    <a:lumMod val="50000"/>
                  </a:schemeClr>
                </a:solidFill>
                <a:latin typeface="+mn-lt"/>
                <a:ea typeface="+mn-ea"/>
                <a:cs typeface="+mn-cs"/>
              </a:defRPr>
            </a:lvl3pPr>
            <a:lvl4pPr marL="1270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4pPr>
            <a:lvl5pPr marL="16020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4"/>
              </a:buClr>
              <a:buFont typeface="Arial" panose="020B0604020202020204" pitchFamily="34" charset="0"/>
              <a:buChar char="•"/>
            </a:pPr>
            <a:r>
              <a:rPr lang="en-US" sz="1800" dirty="0"/>
              <a:t>Overall Assessment Indicator</a:t>
            </a:r>
          </a:p>
          <a:p>
            <a:pPr lvl="1">
              <a:buClr>
                <a:schemeClr val="accent4"/>
              </a:buClr>
              <a:buFont typeface="Wingdings" panose="05000000000000000000" pitchFamily="2" charset="2"/>
              <a:buChar char="ü"/>
            </a:pPr>
            <a:r>
              <a:rPr lang="en-US" sz="1400" dirty="0"/>
              <a:t>Platinum &gt; 89%</a:t>
            </a:r>
          </a:p>
          <a:p>
            <a:pPr lvl="1">
              <a:buClr>
                <a:schemeClr val="accent4"/>
              </a:buClr>
              <a:buFont typeface="Wingdings" panose="05000000000000000000" pitchFamily="2" charset="2"/>
              <a:buChar char="ü"/>
            </a:pPr>
            <a:r>
              <a:rPr lang="en-US" sz="1400" dirty="0"/>
              <a:t>Gold       = 68-89%</a:t>
            </a:r>
          </a:p>
          <a:p>
            <a:pPr lvl="1">
              <a:buClr>
                <a:schemeClr val="accent4"/>
              </a:buClr>
              <a:buFont typeface="Wingdings" panose="05000000000000000000" pitchFamily="2" charset="2"/>
              <a:buChar char="ü"/>
            </a:pPr>
            <a:r>
              <a:rPr lang="en-US" sz="1400" dirty="0"/>
              <a:t>Silver      = 45-67%</a:t>
            </a:r>
          </a:p>
          <a:p>
            <a:pPr lvl="1">
              <a:buClr>
                <a:schemeClr val="accent4"/>
              </a:buClr>
              <a:buFont typeface="Wingdings" panose="05000000000000000000" pitchFamily="2" charset="2"/>
              <a:buChar char="ü"/>
            </a:pPr>
            <a:r>
              <a:rPr lang="en-US" sz="1400" dirty="0"/>
              <a:t>Bronze   = 22-44%</a:t>
            </a:r>
          </a:p>
          <a:p>
            <a:pPr lvl="1">
              <a:buClr>
                <a:schemeClr val="accent4"/>
              </a:buClr>
              <a:buFont typeface="Wingdings" panose="05000000000000000000" pitchFamily="2" charset="2"/>
              <a:buChar char="ü"/>
            </a:pPr>
            <a:r>
              <a:rPr lang="en-US" sz="1400" dirty="0"/>
              <a:t>Basic      &lt;22%</a:t>
            </a:r>
          </a:p>
          <a:p>
            <a:pPr>
              <a:buClr>
                <a:schemeClr val="accent4"/>
              </a:buClr>
              <a:buFont typeface="Arial" panose="020B0604020202020204" pitchFamily="34" charset="0"/>
              <a:buChar char="•"/>
            </a:pPr>
            <a:r>
              <a:rPr lang="en-US" sz="1800" dirty="0"/>
              <a:t>Strengths / Opportunities Pareto</a:t>
            </a:r>
          </a:p>
          <a:p>
            <a:pPr>
              <a:buClr>
                <a:schemeClr val="accent4"/>
              </a:buClr>
              <a:buFont typeface="Arial" panose="020B0604020202020204" pitchFamily="34" charset="0"/>
              <a:buChar char="•"/>
            </a:pPr>
            <a:endParaRPr lang="en-US" sz="1800" dirty="0"/>
          </a:p>
        </p:txBody>
      </p:sp>
      <p:sp>
        <p:nvSpPr>
          <p:cNvPr id="12" name="Platshållare för innehåll 12">
            <a:extLst>
              <a:ext uri="{FF2B5EF4-FFF2-40B4-BE49-F238E27FC236}">
                <a16:creationId xmlns:a16="http://schemas.microsoft.com/office/drawing/2014/main" id="{40F23EBC-B91A-4566-8A08-AEB55ED71F91}"/>
              </a:ext>
            </a:extLst>
          </p:cNvPr>
          <p:cNvSpPr txBox="1">
            <a:spLocks/>
          </p:cNvSpPr>
          <p:nvPr/>
        </p:nvSpPr>
        <p:spPr>
          <a:xfrm>
            <a:off x="228095" y="1349016"/>
            <a:ext cx="1907465" cy="4140000"/>
          </a:xfrm>
          <a:prstGeom prst="rect">
            <a:avLst/>
          </a:prstGeom>
        </p:spPr>
        <p:txBody>
          <a:bodyPr vert="horz" lIns="0" tIns="0" rIns="0" bIns="0" rtlCol="0">
            <a:noAutofit/>
          </a:bodyPr>
          <a:lstStyle>
            <a:lvl1pPr marL="228600" indent="-228600" algn="l" defTabSz="914400" rtl="0" eaLnBrk="1" latinLnBrk="0" hangingPunct="1">
              <a:lnSpc>
                <a:spcPct val="95000"/>
              </a:lnSpc>
              <a:spcBef>
                <a:spcPts val="900"/>
              </a:spcBef>
              <a:spcAft>
                <a:spcPts val="600"/>
              </a:spcAft>
              <a:buClr>
                <a:schemeClr val="accent1"/>
              </a:buClr>
              <a:buFont typeface="Wingdings" panose="05000000000000000000" pitchFamily="2" charset="2"/>
              <a:buChar char="§"/>
              <a:defRPr sz="2400" kern="1200">
                <a:solidFill>
                  <a:schemeClr val="tx1">
                    <a:lumMod val="50000"/>
                  </a:schemeClr>
                </a:solidFill>
                <a:latin typeface="+mn-lt"/>
                <a:ea typeface="+mn-ea"/>
                <a:cs typeface="+mn-cs"/>
              </a:defRPr>
            </a:lvl1pPr>
            <a:lvl2pPr marL="5904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2000" kern="1200">
                <a:solidFill>
                  <a:schemeClr val="tx1">
                    <a:lumMod val="50000"/>
                  </a:schemeClr>
                </a:solidFill>
                <a:latin typeface="+mn-lt"/>
                <a:ea typeface="+mn-ea"/>
                <a:cs typeface="+mn-cs"/>
              </a:defRPr>
            </a:lvl2pPr>
            <a:lvl3pPr marL="928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800" kern="1200">
                <a:solidFill>
                  <a:schemeClr val="tx1">
                    <a:lumMod val="50000"/>
                  </a:schemeClr>
                </a:solidFill>
                <a:latin typeface="+mn-lt"/>
                <a:ea typeface="+mn-ea"/>
                <a:cs typeface="+mn-cs"/>
              </a:defRPr>
            </a:lvl3pPr>
            <a:lvl4pPr marL="1270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4pPr>
            <a:lvl5pPr marL="16020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4"/>
              </a:buClr>
              <a:buFont typeface="Arial" panose="020B0604020202020204" pitchFamily="34" charset="0"/>
              <a:buChar char="•"/>
            </a:pPr>
            <a:r>
              <a:rPr lang="en-US" sz="1800" dirty="0"/>
              <a:t>Visual Management shown by colors of the VES House.</a:t>
            </a:r>
          </a:p>
          <a:p>
            <a:pPr lvl="1">
              <a:buClr>
                <a:schemeClr val="accent4"/>
              </a:buClr>
              <a:buFont typeface="Wingdings" panose="05000000000000000000" pitchFamily="2" charset="2"/>
              <a:buChar char="ü"/>
            </a:pPr>
            <a:r>
              <a:rPr lang="en-US" sz="1400" dirty="0"/>
              <a:t>Benchmark (&gt;80%)</a:t>
            </a:r>
          </a:p>
          <a:p>
            <a:pPr lvl="1">
              <a:buClr>
                <a:schemeClr val="accent4"/>
              </a:buClr>
              <a:buFont typeface="Wingdings" panose="05000000000000000000" pitchFamily="2" charset="2"/>
              <a:buChar char="ü"/>
            </a:pPr>
            <a:r>
              <a:rPr lang="en-US" sz="1400" dirty="0"/>
              <a:t>Good         (&gt;=60%)</a:t>
            </a:r>
          </a:p>
          <a:p>
            <a:pPr lvl="1">
              <a:buClr>
                <a:schemeClr val="accent4"/>
              </a:buClr>
              <a:buFont typeface="Wingdings" panose="05000000000000000000" pitchFamily="2" charset="2"/>
              <a:buChar char="ü"/>
            </a:pPr>
            <a:r>
              <a:rPr lang="en-US" sz="1400" dirty="0"/>
              <a:t>Average     (&gt;=40%)</a:t>
            </a:r>
          </a:p>
          <a:p>
            <a:pPr lvl="1">
              <a:buClr>
                <a:schemeClr val="accent4"/>
              </a:buClr>
              <a:buFont typeface="Wingdings" panose="05000000000000000000" pitchFamily="2" charset="2"/>
              <a:buChar char="ü"/>
            </a:pPr>
            <a:r>
              <a:rPr lang="en-US" sz="1400" dirty="0"/>
              <a:t>Basic         (&gt;=30%)</a:t>
            </a:r>
          </a:p>
          <a:p>
            <a:pPr lvl="1">
              <a:buClr>
                <a:schemeClr val="accent4"/>
              </a:buClr>
              <a:buFont typeface="Wingdings" panose="05000000000000000000" pitchFamily="2" charset="2"/>
              <a:buChar char="ü"/>
            </a:pPr>
            <a:r>
              <a:rPr lang="en-US" sz="1400" dirty="0"/>
              <a:t>Unsatisfactory      (&lt;30%)</a:t>
            </a:r>
          </a:p>
          <a:p>
            <a:pPr lvl="1">
              <a:buClr>
                <a:schemeClr val="accent4"/>
              </a:buClr>
              <a:buFont typeface="Arial" panose="020B0604020202020204" pitchFamily="34" charset="0"/>
              <a:buChar char="•"/>
            </a:pPr>
            <a:endParaRPr lang="en-US" sz="1600" dirty="0"/>
          </a:p>
        </p:txBody>
      </p:sp>
      <p:sp>
        <p:nvSpPr>
          <p:cNvPr id="13" name="Title 16">
            <a:extLst>
              <a:ext uri="{FF2B5EF4-FFF2-40B4-BE49-F238E27FC236}">
                <a16:creationId xmlns:a16="http://schemas.microsoft.com/office/drawing/2014/main" id="{8FCE1B81-2D0D-47BB-A0F0-FB697C315FF6}"/>
              </a:ext>
            </a:extLst>
          </p:cNvPr>
          <p:cNvSpPr>
            <a:spLocks noGrp="1"/>
          </p:cNvSpPr>
          <p:nvPr>
            <p:ph type="title"/>
          </p:nvPr>
        </p:nvSpPr>
        <p:spPr>
          <a:xfrm>
            <a:off x="550864" y="692696"/>
            <a:ext cx="11090274" cy="443198"/>
          </a:xfrm>
        </p:spPr>
        <p:txBody>
          <a:bodyPr/>
          <a:lstStyle/>
          <a:p>
            <a:r>
              <a:rPr lang="en-US" dirty="0"/>
              <a:t>Assessment Dashboard</a:t>
            </a:r>
            <a:endParaRPr lang="sv-SE" dirty="0"/>
          </a:p>
        </p:txBody>
      </p:sp>
      <p:pic>
        <p:nvPicPr>
          <p:cNvPr id="2" name="Picture 1">
            <a:extLst>
              <a:ext uri="{FF2B5EF4-FFF2-40B4-BE49-F238E27FC236}">
                <a16:creationId xmlns:a16="http://schemas.microsoft.com/office/drawing/2014/main" id="{E8BB2DEB-F18A-43A2-84A1-6B33281C6146}"/>
              </a:ext>
            </a:extLst>
          </p:cNvPr>
          <p:cNvPicPr>
            <a:picLocks noChangeAspect="1"/>
          </p:cNvPicPr>
          <p:nvPr/>
        </p:nvPicPr>
        <p:blipFill>
          <a:blip r:embed="rId2"/>
          <a:stretch>
            <a:fillRect/>
          </a:stretch>
        </p:blipFill>
        <p:spPr>
          <a:xfrm>
            <a:off x="2415463" y="1373188"/>
            <a:ext cx="7052270" cy="5063787"/>
          </a:xfrm>
          <a:prstGeom prst="rect">
            <a:avLst/>
          </a:prstGeom>
        </p:spPr>
      </p:pic>
      <p:sp>
        <p:nvSpPr>
          <p:cNvPr id="8" name="Footer Placeholder 4">
            <a:extLst>
              <a:ext uri="{FF2B5EF4-FFF2-40B4-BE49-F238E27FC236}">
                <a16:creationId xmlns:a16="http://schemas.microsoft.com/office/drawing/2014/main" id="{E8C26179-E89E-448D-99F0-060711794668}"/>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2655491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08A6A58-5AEF-4C99-9014-31371F052323}"/>
              </a:ext>
            </a:extLst>
          </p:cNvPr>
          <p:cNvSpPr>
            <a:spLocks noGrp="1"/>
          </p:cNvSpPr>
          <p:nvPr>
            <p:ph type="sldNum" sz="quarter" idx="12"/>
          </p:nvPr>
        </p:nvSpPr>
        <p:spPr/>
        <p:txBody>
          <a:bodyPr/>
          <a:lstStyle/>
          <a:p>
            <a:fld id="{07CEE681-EA8A-4B77-829B-1539858EA44F}" type="slidenum">
              <a:rPr lang="en-US" smtClean="0"/>
              <a:pPr/>
              <a:t>11</a:t>
            </a:fld>
            <a:endParaRPr lang="en-US" dirty="0"/>
          </a:p>
        </p:txBody>
      </p:sp>
      <p:sp>
        <p:nvSpPr>
          <p:cNvPr id="7" name="Content Placeholder 2">
            <a:extLst>
              <a:ext uri="{FF2B5EF4-FFF2-40B4-BE49-F238E27FC236}">
                <a16:creationId xmlns:a16="http://schemas.microsoft.com/office/drawing/2014/main" id="{F5FDF407-466C-4F5E-A715-498E060D401F}"/>
              </a:ext>
            </a:extLst>
          </p:cNvPr>
          <p:cNvSpPr txBox="1">
            <a:spLocks/>
          </p:cNvSpPr>
          <p:nvPr/>
        </p:nvSpPr>
        <p:spPr>
          <a:xfrm>
            <a:off x="550333" y="1988840"/>
            <a:ext cx="7354802" cy="3440012"/>
          </a:xfrm>
          <a:prstGeom prst="rect">
            <a:avLst/>
          </a:prstGeom>
        </p:spPr>
        <p:txBody>
          <a:bodyPr vert="horz" lIns="0" tIns="0" rIns="0" bIns="0" rtlCol="0">
            <a:noAutofit/>
          </a:bodyPr>
          <a:lstStyle>
            <a:lvl1pPr marL="228600" indent="-228600" algn="l" defTabSz="914400" rtl="0" eaLnBrk="1" latinLnBrk="0" hangingPunct="1">
              <a:lnSpc>
                <a:spcPct val="95000"/>
              </a:lnSpc>
              <a:spcBef>
                <a:spcPts val="900"/>
              </a:spcBef>
              <a:spcAft>
                <a:spcPts val="600"/>
              </a:spcAft>
              <a:buClr>
                <a:schemeClr val="accent1"/>
              </a:buClr>
              <a:buFont typeface="Wingdings" panose="05000000000000000000" pitchFamily="2" charset="2"/>
              <a:buChar char="§"/>
              <a:defRPr sz="2400" kern="1200">
                <a:solidFill>
                  <a:schemeClr val="tx1">
                    <a:lumMod val="50000"/>
                  </a:schemeClr>
                </a:solidFill>
                <a:latin typeface="+mn-lt"/>
                <a:ea typeface="+mn-ea"/>
                <a:cs typeface="+mn-cs"/>
              </a:defRPr>
            </a:lvl1pPr>
            <a:lvl2pPr marL="5904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2000" kern="1200">
                <a:solidFill>
                  <a:schemeClr val="tx1">
                    <a:lumMod val="50000"/>
                  </a:schemeClr>
                </a:solidFill>
                <a:latin typeface="+mn-lt"/>
                <a:ea typeface="+mn-ea"/>
                <a:cs typeface="+mn-cs"/>
              </a:defRPr>
            </a:lvl2pPr>
            <a:lvl3pPr marL="928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800" kern="1200">
                <a:solidFill>
                  <a:schemeClr val="tx1">
                    <a:lumMod val="50000"/>
                  </a:schemeClr>
                </a:solidFill>
                <a:latin typeface="+mn-lt"/>
                <a:ea typeface="+mn-ea"/>
                <a:cs typeface="+mn-cs"/>
              </a:defRPr>
            </a:lvl3pPr>
            <a:lvl4pPr marL="1270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4pPr>
            <a:lvl5pPr marL="16020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4"/>
              </a:buClr>
              <a:buFont typeface="Arial" panose="020B0604020202020204" pitchFamily="34" charset="0"/>
              <a:buChar char="•"/>
            </a:pPr>
            <a:r>
              <a:rPr lang="en-US" dirty="0"/>
              <a:t>Each site  will complete a quarterly self assessment </a:t>
            </a:r>
          </a:p>
          <a:p>
            <a:pPr>
              <a:buClr>
                <a:schemeClr val="accent4"/>
              </a:buClr>
              <a:buFont typeface="Arial" panose="020B0604020202020204" pitchFamily="34" charset="0"/>
              <a:buChar char="•"/>
            </a:pPr>
            <a:r>
              <a:rPr lang="en-US" dirty="0"/>
              <a:t>External calibration will occur as follows:</a:t>
            </a:r>
          </a:p>
          <a:p>
            <a:pPr lvl="1">
              <a:buClr>
                <a:schemeClr val="accent4"/>
              </a:buClr>
              <a:buFont typeface="Wingdings" panose="05000000000000000000" pitchFamily="2" charset="2"/>
              <a:buChar char="ü"/>
            </a:pPr>
            <a:r>
              <a:rPr lang="en-US" dirty="0"/>
              <a:t>Each plant, every other year.</a:t>
            </a:r>
          </a:p>
          <a:p>
            <a:pPr lvl="1">
              <a:buClr>
                <a:schemeClr val="accent4"/>
              </a:buClr>
              <a:buFont typeface="Wingdings" panose="05000000000000000000" pitchFamily="2" charset="2"/>
              <a:buChar char="ü"/>
            </a:pPr>
            <a:r>
              <a:rPr lang="en-US" dirty="0"/>
              <a:t>Or if the site self-assessment reaches Gold or Platinum level, the site will call for a calibration to validate their result.</a:t>
            </a:r>
          </a:p>
          <a:p>
            <a:pPr>
              <a:buClr>
                <a:schemeClr val="accent4"/>
              </a:buClr>
              <a:buFont typeface="Arial" panose="020B0604020202020204" pitchFamily="34" charset="0"/>
              <a:buChar char="•"/>
            </a:pPr>
            <a:r>
              <a:rPr lang="en-US" dirty="0"/>
              <a:t>Calibration = Experienced VES persons doing a neutral evaluation with the site management team</a:t>
            </a:r>
          </a:p>
        </p:txBody>
      </p:sp>
      <p:pic>
        <p:nvPicPr>
          <p:cNvPr id="8" name="Picture 7">
            <a:extLst>
              <a:ext uri="{FF2B5EF4-FFF2-40B4-BE49-F238E27FC236}">
                <a16:creationId xmlns:a16="http://schemas.microsoft.com/office/drawing/2014/main" id="{B9501AE9-9451-4870-BCE7-4DCFF2BAAE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1819" y="2053033"/>
            <a:ext cx="4010181" cy="2664542"/>
          </a:xfrm>
          <a:prstGeom prst="rect">
            <a:avLst/>
          </a:prstGeom>
        </p:spPr>
      </p:pic>
      <p:sp>
        <p:nvSpPr>
          <p:cNvPr id="10" name="Title 16">
            <a:extLst>
              <a:ext uri="{FF2B5EF4-FFF2-40B4-BE49-F238E27FC236}">
                <a16:creationId xmlns:a16="http://schemas.microsoft.com/office/drawing/2014/main" id="{684E02AC-66E5-4A8C-869D-C1B095089617}"/>
              </a:ext>
            </a:extLst>
          </p:cNvPr>
          <p:cNvSpPr txBox="1">
            <a:spLocks/>
          </p:cNvSpPr>
          <p:nvPr/>
        </p:nvSpPr>
        <p:spPr>
          <a:xfrm>
            <a:off x="550864" y="1196752"/>
            <a:ext cx="11090274" cy="443198"/>
          </a:xfrm>
          <a:prstGeom prst="rect">
            <a:avLst/>
          </a:prstGeom>
        </p:spPr>
        <p:txBody>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en-US" dirty="0"/>
              <a:t>Assessment frequency</a:t>
            </a:r>
            <a:endParaRPr lang="sv-SE" dirty="0"/>
          </a:p>
        </p:txBody>
      </p:sp>
      <p:sp>
        <p:nvSpPr>
          <p:cNvPr id="9" name="Footer Placeholder 4">
            <a:extLst>
              <a:ext uri="{FF2B5EF4-FFF2-40B4-BE49-F238E27FC236}">
                <a16:creationId xmlns:a16="http://schemas.microsoft.com/office/drawing/2014/main" id="{3E3C9757-280F-4715-8D18-5997D5D433E7}"/>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35796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6F47A18-90C5-4CDF-8B2A-F68279ACD7C4}"/>
              </a:ext>
            </a:extLst>
          </p:cNvPr>
          <p:cNvSpPr>
            <a:spLocks noGrp="1"/>
          </p:cNvSpPr>
          <p:nvPr>
            <p:ph type="sldNum" sz="quarter" idx="12"/>
          </p:nvPr>
        </p:nvSpPr>
        <p:spPr/>
        <p:txBody>
          <a:bodyPr/>
          <a:lstStyle/>
          <a:p>
            <a:fld id="{07CEE681-EA8A-4B77-829B-1539858EA44F}" type="slidenum">
              <a:rPr lang="en-US" smtClean="0"/>
              <a:pPr/>
              <a:t>12</a:t>
            </a:fld>
            <a:endParaRPr lang="en-US" dirty="0"/>
          </a:p>
        </p:txBody>
      </p:sp>
      <p:sp>
        <p:nvSpPr>
          <p:cNvPr id="5" name="Content Placeholder 2">
            <a:extLst>
              <a:ext uri="{FF2B5EF4-FFF2-40B4-BE49-F238E27FC236}">
                <a16:creationId xmlns:a16="http://schemas.microsoft.com/office/drawing/2014/main" id="{628E762D-8720-4339-A4D2-6E64FFA3773C}"/>
              </a:ext>
            </a:extLst>
          </p:cNvPr>
          <p:cNvSpPr txBox="1">
            <a:spLocks/>
          </p:cNvSpPr>
          <p:nvPr/>
        </p:nvSpPr>
        <p:spPr>
          <a:xfrm>
            <a:off x="550333" y="1750847"/>
            <a:ext cx="11178000" cy="4990521"/>
          </a:xfrm>
          <a:prstGeom prst="rect">
            <a:avLst/>
          </a:prstGeom>
        </p:spPr>
        <p:txBody>
          <a:bodyPr vert="horz" lIns="0" tIns="0" rIns="0" bIns="0" rtlCol="0">
            <a:noAutofit/>
          </a:bodyPr>
          <a:lstStyle>
            <a:lvl1pPr marL="228600" indent="-228600" algn="l" defTabSz="914400" rtl="0" eaLnBrk="1" latinLnBrk="0" hangingPunct="1">
              <a:lnSpc>
                <a:spcPct val="95000"/>
              </a:lnSpc>
              <a:spcBef>
                <a:spcPts val="900"/>
              </a:spcBef>
              <a:spcAft>
                <a:spcPts val="600"/>
              </a:spcAft>
              <a:buClr>
                <a:schemeClr val="accent1"/>
              </a:buClr>
              <a:buFont typeface="Wingdings" panose="05000000000000000000" pitchFamily="2" charset="2"/>
              <a:buChar char="§"/>
              <a:defRPr sz="2400" kern="1200">
                <a:solidFill>
                  <a:schemeClr val="tx1">
                    <a:lumMod val="50000"/>
                  </a:schemeClr>
                </a:solidFill>
                <a:latin typeface="+mn-lt"/>
                <a:ea typeface="+mn-ea"/>
                <a:cs typeface="+mn-cs"/>
              </a:defRPr>
            </a:lvl1pPr>
            <a:lvl2pPr marL="5904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2000" kern="1200">
                <a:solidFill>
                  <a:schemeClr val="tx1">
                    <a:lumMod val="50000"/>
                  </a:schemeClr>
                </a:solidFill>
                <a:latin typeface="+mn-lt"/>
                <a:ea typeface="+mn-ea"/>
                <a:cs typeface="+mn-cs"/>
              </a:defRPr>
            </a:lvl2pPr>
            <a:lvl3pPr marL="928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800" kern="1200">
                <a:solidFill>
                  <a:schemeClr val="tx1">
                    <a:lumMod val="50000"/>
                  </a:schemeClr>
                </a:solidFill>
                <a:latin typeface="+mn-lt"/>
                <a:ea typeface="+mn-ea"/>
                <a:cs typeface="+mn-cs"/>
              </a:defRPr>
            </a:lvl3pPr>
            <a:lvl4pPr marL="12708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4pPr>
            <a:lvl5pPr marL="1602000" indent="-228600" algn="l" defTabSz="914400" rtl="0" eaLnBrk="1" latinLnBrk="0" hangingPunct="1">
              <a:lnSpc>
                <a:spcPct val="95000"/>
              </a:lnSpc>
              <a:spcBef>
                <a:spcPts val="0"/>
              </a:spcBef>
              <a:spcAft>
                <a:spcPts val="300"/>
              </a:spcAft>
              <a:buClr>
                <a:schemeClr val="accent1"/>
              </a:buClr>
              <a:buFont typeface="Arial" panose="020B0604020202020204" pitchFamily="34" charset="0"/>
              <a:buChar char="−"/>
              <a:defRPr sz="14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4"/>
              </a:buClr>
              <a:buFont typeface="Arial" panose="020B0604020202020204" pitchFamily="34" charset="0"/>
              <a:buChar char="•"/>
            </a:pPr>
            <a:r>
              <a:rPr lang="en-US" sz="1800" dirty="0"/>
              <a:t>It is the responsibility of the </a:t>
            </a:r>
            <a:r>
              <a:rPr lang="en-US" sz="1800" b="1" dirty="0"/>
              <a:t>site manager </a:t>
            </a:r>
            <a:r>
              <a:rPr lang="en-US" sz="1800" dirty="0"/>
              <a:t>to ensure the proper resources are assigned to complete the VES Assessment. Additionally, the site manager is responsible to ensure actions are documented and proper follow up is applied to move the site forward.</a:t>
            </a:r>
            <a:endParaRPr lang="sv-SE" sz="1800" dirty="0"/>
          </a:p>
          <a:p>
            <a:pPr>
              <a:buClr>
                <a:schemeClr val="accent4"/>
              </a:buClr>
              <a:buFont typeface="Arial" panose="020B0604020202020204" pitchFamily="34" charset="0"/>
              <a:buChar char="•"/>
            </a:pPr>
            <a:r>
              <a:rPr lang="en-US" sz="1800" dirty="0"/>
              <a:t>It is the responsibility of the </a:t>
            </a:r>
            <a:r>
              <a:rPr lang="en-US" sz="1800" b="1" dirty="0"/>
              <a:t>site VES manager </a:t>
            </a:r>
            <a:r>
              <a:rPr lang="en-US" sz="1800" dirty="0"/>
              <a:t>to plan and execute the assessment at the right frequency and to include the right participants.</a:t>
            </a:r>
            <a:endParaRPr lang="sv-SE" sz="1800" dirty="0"/>
          </a:p>
          <a:p>
            <a:pPr>
              <a:buClr>
                <a:schemeClr val="accent4"/>
              </a:buClr>
              <a:buFont typeface="Arial" panose="020B0604020202020204" pitchFamily="34" charset="0"/>
              <a:buChar char="•"/>
            </a:pPr>
            <a:r>
              <a:rPr lang="en-US" sz="1800" dirty="0"/>
              <a:t>Quantity = 3-5 participants (for each VES-element)</a:t>
            </a:r>
            <a:endParaRPr lang="sv-SE" sz="1800" dirty="0"/>
          </a:p>
          <a:p>
            <a:pPr>
              <a:buClr>
                <a:schemeClr val="accent4"/>
              </a:buClr>
              <a:buFont typeface="Arial" panose="020B0604020202020204" pitchFamily="34" charset="0"/>
              <a:buChar char="•"/>
            </a:pPr>
            <a:r>
              <a:rPr lang="en-US" sz="1800" dirty="0"/>
              <a:t> </a:t>
            </a:r>
            <a:r>
              <a:rPr lang="en-US" sz="1800" b="1" dirty="0"/>
              <a:t>Include all levels &amp; Functions (Cross Functional)</a:t>
            </a:r>
            <a:endParaRPr lang="sv-SE" sz="1800" dirty="0"/>
          </a:p>
          <a:p>
            <a:pPr lvl="1">
              <a:buClr>
                <a:schemeClr val="accent4"/>
              </a:buClr>
              <a:buFont typeface="Wingdings" panose="05000000000000000000" pitchFamily="2" charset="2"/>
              <a:buChar char="ü"/>
            </a:pPr>
            <a:r>
              <a:rPr lang="en-US" sz="1400" dirty="0"/>
              <a:t>Site Manager</a:t>
            </a:r>
            <a:endParaRPr lang="sv-SE" sz="1400" dirty="0"/>
          </a:p>
          <a:p>
            <a:pPr lvl="1">
              <a:buClr>
                <a:schemeClr val="accent4"/>
              </a:buClr>
              <a:buFont typeface="Wingdings" panose="05000000000000000000" pitchFamily="2" charset="2"/>
              <a:buChar char="ü"/>
            </a:pPr>
            <a:r>
              <a:rPr lang="en-US" sz="1400" dirty="0"/>
              <a:t>Manager / supervisor</a:t>
            </a:r>
            <a:endParaRPr lang="sv-SE" sz="1400" dirty="0"/>
          </a:p>
          <a:p>
            <a:pPr lvl="1">
              <a:buClr>
                <a:schemeClr val="accent4"/>
              </a:buClr>
              <a:buFont typeface="Wingdings" panose="05000000000000000000" pitchFamily="2" charset="2"/>
              <a:buChar char="ü"/>
            </a:pPr>
            <a:r>
              <a:rPr lang="en-US" sz="1400" dirty="0"/>
              <a:t>VES</a:t>
            </a:r>
            <a:endParaRPr lang="sv-SE" sz="1400" dirty="0"/>
          </a:p>
          <a:p>
            <a:pPr lvl="1">
              <a:buClr>
                <a:schemeClr val="accent4"/>
              </a:buClr>
              <a:buFont typeface="Wingdings" panose="05000000000000000000" pitchFamily="2" charset="2"/>
              <a:buChar char="ü"/>
            </a:pPr>
            <a:r>
              <a:rPr lang="en-US" sz="1400" dirty="0"/>
              <a:t>Line leader / operator</a:t>
            </a:r>
            <a:endParaRPr lang="sv-SE" sz="1400" dirty="0"/>
          </a:p>
          <a:p>
            <a:pPr lvl="1">
              <a:buClr>
                <a:schemeClr val="accent4"/>
              </a:buClr>
              <a:buFont typeface="Wingdings" panose="05000000000000000000" pitchFamily="2" charset="2"/>
              <a:buChar char="ü"/>
            </a:pPr>
            <a:r>
              <a:rPr lang="en-US" sz="1400" dirty="0"/>
              <a:t>Functional Support areas</a:t>
            </a:r>
          </a:p>
          <a:p>
            <a:pPr>
              <a:buClr>
                <a:schemeClr val="accent4"/>
              </a:buClr>
              <a:buFont typeface="Arial" panose="020B0604020202020204" pitchFamily="34" charset="0"/>
              <a:buChar char="•"/>
            </a:pPr>
            <a:r>
              <a:rPr lang="en-US" sz="1800" dirty="0"/>
              <a:t>All actions that come as a result of the VES Assessment need to be linked to helping the site to achieve their main KPI’s.  Additionally, the actions must be prioritized to align with the site Policy Deployment.  Although a tab exists for the purpose of documenting the main take a ways from each element, the actions will be tracked in the sites normal action plan (LOP).</a:t>
            </a:r>
            <a:endParaRPr lang="sv-SE" sz="1800" dirty="0"/>
          </a:p>
        </p:txBody>
      </p:sp>
      <p:sp>
        <p:nvSpPr>
          <p:cNvPr id="7" name="Title 16">
            <a:extLst>
              <a:ext uri="{FF2B5EF4-FFF2-40B4-BE49-F238E27FC236}">
                <a16:creationId xmlns:a16="http://schemas.microsoft.com/office/drawing/2014/main" id="{CC5115D9-9A7D-4DA5-A818-E86F60F4AD27}"/>
              </a:ext>
            </a:extLst>
          </p:cNvPr>
          <p:cNvSpPr txBox="1">
            <a:spLocks/>
          </p:cNvSpPr>
          <p:nvPr/>
        </p:nvSpPr>
        <p:spPr>
          <a:xfrm>
            <a:off x="550864" y="1196752"/>
            <a:ext cx="11090274" cy="443198"/>
          </a:xfrm>
          <a:prstGeom prst="rect">
            <a:avLst/>
          </a:prstGeom>
        </p:spPr>
        <p:txBody>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en-US" dirty="0"/>
              <a:t>Participants and responsibilities</a:t>
            </a:r>
            <a:endParaRPr lang="sv-SE" dirty="0"/>
          </a:p>
        </p:txBody>
      </p:sp>
      <p:sp>
        <p:nvSpPr>
          <p:cNvPr id="6" name="Footer Placeholder 4">
            <a:extLst>
              <a:ext uri="{FF2B5EF4-FFF2-40B4-BE49-F238E27FC236}">
                <a16:creationId xmlns:a16="http://schemas.microsoft.com/office/drawing/2014/main" id="{02EB1CAD-6A60-4952-8DE6-4744016EA285}"/>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1446835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47A42670-77F0-4713-89F0-A4100E49D03A}"/>
              </a:ext>
            </a:extLst>
          </p:cNvPr>
          <p:cNvSpPr>
            <a:spLocks noGrp="1"/>
          </p:cNvSpPr>
          <p:nvPr>
            <p:ph type="title"/>
          </p:nvPr>
        </p:nvSpPr>
        <p:spPr>
          <a:xfrm>
            <a:off x="550864" y="1196752"/>
            <a:ext cx="11090274" cy="443198"/>
          </a:xfrm>
        </p:spPr>
        <p:txBody>
          <a:bodyPr/>
          <a:lstStyle/>
          <a:p>
            <a:r>
              <a:rPr lang="en-US" dirty="0"/>
              <a:t>Expectations</a:t>
            </a:r>
          </a:p>
        </p:txBody>
      </p:sp>
      <p:sp>
        <p:nvSpPr>
          <p:cNvPr id="18" name="Content Placeholder 17">
            <a:extLst>
              <a:ext uri="{FF2B5EF4-FFF2-40B4-BE49-F238E27FC236}">
                <a16:creationId xmlns:a16="http://schemas.microsoft.com/office/drawing/2014/main" id="{9D981AA4-87FD-442F-BC2E-89F51BDEC0B4}"/>
              </a:ext>
            </a:extLst>
          </p:cNvPr>
          <p:cNvSpPr>
            <a:spLocks noGrp="1"/>
          </p:cNvSpPr>
          <p:nvPr>
            <p:ph idx="1"/>
          </p:nvPr>
        </p:nvSpPr>
        <p:spPr/>
        <p:txBody>
          <a:bodyPr/>
          <a:lstStyle/>
          <a:p>
            <a:r>
              <a:rPr lang="en-US" dirty="0"/>
              <a:t>Why do we use a VES Assessment?</a:t>
            </a:r>
          </a:p>
          <a:p>
            <a:r>
              <a:rPr lang="en-US" dirty="0"/>
              <a:t>What is the structure of the VES Assessment Excel file?</a:t>
            </a:r>
          </a:p>
          <a:p>
            <a:r>
              <a:rPr lang="en-US" dirty="0"/>
              <a:t>How is The Calculation tab used?</a:t>
            </a:r>
          </a:p>
          <a:p>
            <a:r>
              <a:rPr lang="en-US" dirty="0"/>
              <a:t>What are the contents of the VES-Element tabs?</a:t>
            </a:r>
          </a:p>
          <a:p>
            <a:r>
              <a:rPr lang="en-US" dirty="0"/>
              <a:t>Where do you find guidelines for the assessment?</a:t>
            </a:r>
          </a:p>
          <a:p>
            <a:r>
              <a:rPr lang="en-US" dirty="0"/>
              <a:t>What can you see on the Assessment Dashboard?</a:t>
            </a:r>
          </a:p>
          <a:p>
            <a:r>
              <a:rPr lang="en-US" dirty="0"/>
              <a:t>What are the assessment frequencies?</a:t>
            </a:r>
          </a:p>
          <a:p>
            <a:r>
              <a:rPr lang="en-US" dirty="0"/>
              <a:t>Who should participate to the assessment?</a:t>
            </a:r>
          </a:p>
        </p:txBody>
      </p:sp>
      <p:sp>
        <p:nvSpPr>
          <p:cNvPr id="19" name="Text Placeholder 18">
            <a:extLst>
              <a:ext uri="{FF2B5EF4-FFF2-40B4-BE49-F238E27FC236}">
                <a16:creationId xmlns:a16="http://schemas.microsoft.com/office/drawing/2014/main" id="{DBE95C4D-558C-4516-90B0-6782771B745E}"/>
              </a:ext>
            </a:extLst>
          </p:cNvPr>
          <p:cNvSpPr>
            <a:spLocks noGrp="1"/>
          </p:cNvSpPr>
          <p:nvPr>
            <p:ph type="body" sz="quarter" idx="13"/>
          </p:nvPr>
        </p:nvSpPr>
        <p:spPr>
          <a:xfrm>
            <a:off x="550863" y="1628552"/>
            <a:ext cx="11090275" cy="292388"/>
          </a:xfrm>
        </p:spPr>
        <p:txBody>
          <a:bodyPr/>
          <a:lstStyle/>
          <a:p>
            <a:r>
              <a:rPr lang="en-US" dirty="0"/>
              <a:t>Please answer to the following questions:</a:t>
            </a:r>
          </a:p>
        </p:txBody>
      </p:sp>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6"/>
          </p:nvPr>
        </p:nvSpPr>
        <p:spPr/>
        <p:txBody>
          <a:bodyPr/>
          <a:lstStyle/>
          <a:p>
            <a:fld id="{07CEE681-EA8A-4B77-829B-1539858EA44F}" type="slidenum">
              <a:rPr lang="en-US" smtClean="0"/>
              <a:pPr/>
              <a:t>13</a:t>
            </a:fld>
            <a:endParaRPr lang="en-US" dirty="0"/>
          </a:p>
        </p:txBody>
      </p:sp>
      <p:pic>
        <p:nvPicPr>
          <p:cNvPr id="8" name="Picture 7">
            <a:extLst>
              <a:ext uri="{FF2B5EF4-FFF2-40B4-BE49-F238E27FC236}">
                <a16:creationId xmlns:a16="http://schemas.microsoft.com/office/drawing/2014/main" id="{3216DEFB-16A0-4CC3-8F16-8BD96320B7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20136" y="3111114"/>
            <a:ext cx="3528392" cy="3086446"/>
          </a:xfrm>
          <a:prstGeom prst="rect">
            <a:avLst/>
          </a:prstGeom>
        </p:spPr>
      </p:pic>
      <p:sp>
        <p:nvSpPr>
          <p:cNvPr id="10" name="Footer Placeholder 4">
            <a:extLst>
              <a:ext uri="{FF2B5EF4-FFF2-40B4-BE49-F238E27FC236}">
                <a16:creationId xmlns:a16="http://schemas.microsoft.com/office/drawing/2014/main" id="{6690F94A-0CF4-4D58-8C77-B1F03593C45E}"/>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3618916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C065204-0EA4-455B-BE1E-72E754AE1468}"/>
              </a:ext>
            </a:extLst>
          </p:cNvPr>
          <p:cNvSpPr>
            <a:spLocks noGrp="1"/>
          </p:cNvSpPr>
          <p:nvPr>
            <p:ph type="title"/>
          </p:nvPr>
        </p:nvSpPr>
        <p:spPr>
          <a:xfrm>
            <a:off x="831850" y="2020898"/>
            <a:ext cx="6079938" cy="1181862"/>
          </a:xfrm>
        </p:spPr>
        <p:txBody>
          <a:bodyPr/>
          <a:lstStyle/>
          <a:p>
            <a:r>
              <a:rPr lang="en-US" dirty="0"/>
              <a:t>Thank you for your attention!</a:t>
            </a:r>
          </a:p>
        </p:txBody>
      </p:sp>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2"/>
          </p:nvPr>
        </p:nvSpPr>
        <p:spPr/>
        <p:txBody>
          <a:bodyPr/>
          <a:lstStyle/>
          <a:p>
            <a:fld id="{07CEE681-EA8A-4B77-829B-1539858EA44F}" type="slidenum">
              <a:rPr lang="en-US" smtClean="0"/>
              <a:pPr/>
              <a:t>14</a:t>
            </a:fld>
            <a:endParaRPr lang="en-US" dirty="0"/>
          </a:p>
        </p:txBody>
      </p:sp>
      <p:sp>
        <p:nvSpPr>
          <p:cNvPr id="5" name="Footer Placeholder 4">
            <a:extLst>
              <a:ext uri="{FF2B5EF4-FFF2-40B4-BE49-F238E27FC236}">
                <a16:creationId xmlns:a16="http://schemas.microsoft.com/office/drawing/2014/main" id="{0F292866-FEEB-42E6-898C-7ACDE2D5F780}"/>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827481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6"/>
          </p:nvPr>
        </p:nvSpPr>
        <p:spPr/>
        <p:txBody>
          <a:bodyPr/>
          <a:lstStyle/>
          <a:p>
            <a:fld id="{07CEE681-EA8A-4B77-829B-1539858EA44F}" type="slidenum">
              <a:rPr lang="en-US" smtClean="0"/>
              <a:pPr/>
              <a:t>2</a:t>
            </a:fld>
            <a:endParaRPr lang="en-US" dirty="0"/>
          </a:p>
        </p:txBody>
      </p:sp>
      <p:sp>
        <p:nvSpPr>
          <p:cNvPr id="59" name="TextBox 58">
            <a:extLst>
              <a:ext uri="{FF2B5EF4-FFF2-40B4-BE49-F238E27FC236}">
                <a16:creationId xmlns:a16="http://schemas.microsoft.com/office/drawing/2014/main" id="{5F2DD840-D5A7-4019-BDA1-C101E025A8A2}"/>
              </a:ext>
            </a:extLst>
          </p:cNvPr>
          <p:cNvSpPr txBox="1"/>
          <p:nvPr/>
        </p:nvSpPr>
        <p:spPr bwMode="gray">
          <a:xfrm>
            <a:off x="911424" y="1064442"/>
            <a:ext cx="3534105" cy="369332"/>
          </a:xfrm>
          <a:prstGeom prst="rect">
            <a:avLst/>
          </a:prstGeom>
          <a:noFill/>
        </p:spPr>
        <p:txBody>
          <a:bodyPr wrap="square" rtlCol="0">
            <a:spAutoFit/>
          </a:bodyPr>
          <a:lstStyle/>
          <a:p>
            <a:pPr algn="l">
              <a:spcBef>
                <a:spcPts val="600"/>
              </a:spcBef>
              <a:buClr>
                <a:schemeClr val="accent4"/>
              </a:buClr>
            </a:pPr>
            <a:r>
              <a:rPr lang="en-US" dirty="0" err="1"/>
              <a:t>Veoneer</a:t>
            </a:r>
            <a:r>
              <a:rPr lang="en-US" dirty="0"/>
              <a:t> Excellence System (VES)</a:t>
            </a:r>
          </a:p>
        </p:txBody>
      </p:sp>
      <p:sp>
        <p:nvSpPr>
          <p:cNvPr id="48" name="AutoShape 84">
            <a:extLst>
              <a:ext uri="{FF2B5EF4-FFF2-40B4-BE49-F238E27FC236}">
                <a16:creationId xmlns:a16="http://schemas.microsoft.com/office/drawing/2014/main" id="{6047B75B-72B1-424E-997D-BC12C18C1ACD}"/>
              </a:ext>
            </a:extLst>
          </p:cNvPr>
          <p:cNvSpPr>
            <a:spLocks noChangeArrowheads="1"/>
          </p:cNvSpPr>
          <p:nvPr/>
        </p:nvSpPr>
        <p:spPr bwMode="auto">
          <a:xfrm>
            <a:off x="3140324" y="1575096"/>
            <a:ext cx="5328591" cy="1167027"/>
          </a:xfrm>
          <a:prstGeom prst="triangle">
            <a:avLst>
              <a:gd name="adj" fmla="val 50000"/>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323232">
                  <a:lumMod val="75000"/>
                </a:srgbClr>
              </a:solidFill>
              <a:effectLst/>
              <a:uLnTx/>
              <a:uFillTx/>
              <a:latin typeface="Barlow" panose="00000500000000000000" pitchFamily="2" charset="0"/>
              <a:cs typeface="Angsana New" charset="-34"/>
            </a:endParaRPr>
          </a:p>
        </p:txBody>
      </p:sp>
      <p:sp>
        <p:nvSpPr>
          <p:cNvPr id="49" name="Rectangle 70">
            <a:extLst>
              <a:ext uri="{FF2B5EF4-FFF2-40B4-BE49-F238E27FC236}">
                <a16:creationId xmlns:a16="http://schemas.microsoft.com/office/drawing/2014/main" id="{58AF3169-2F0D-4D05-AD3A-D12145507A98}"/>
              </a:ext>
            </a:extLst>
          </p:cNvPr>
          <p:cNvSpPr>
            <a:spLocks noChangeArrowheads="1"/>
          </p:cNvSpPr>
          <p:nvPr/>
        </p:nvSpPr>
        <p:spPr bwMode="auto">
          <a:xfrm>
            <a:off x="6826873" y="4770457"/>
            <a:ext cx="1692000" cy="863303"/>
          </a:xfrm>
          <a:prstGeom prst="rect">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Six Sigma  </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50" name="Rectangle 49">
            <a:extLst>
              <a:ext uri="{FF2B5EF4-FFF2-40B4-BE49-F238E27FC236}">
                <a16:creationId xmlns:a16="http://schemas.microsoft.com/office/drawing/2014/main" id="{6F8F4560-F66A-419C-855D-AD184858C885}"/>
              </a:ext>
            </a:extLst>
          </p:cNvPr>
          <p:cNvSpPr>
            <a:spLocks noChangeArrowheads="1"/>
          </p:cNvSpPr>
          <p:nvPr/>
        </p:nvSpPr>
        <p:spPr bwMode="auto">
          <a:xfrm>
            <a:off x="3086696" y="3903647"/>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Pull Flow</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52" name="Rectangle 51">
            <a:extLst>
              <a:ext uri="{FF2B5EF4-FFF2-40B4-BE49-F238E27FC236}">
                <a16:creationId xmlns:a16="http://schemas.microsoft.com/office/drawing/2014/main" id="{2B1725EF-642A-405D-8ADA-7CBA8D5513DA}"/>
              </a:ext>
            </a:extLst>
          </p:cNvPr>
          <p:cNvSpPr>
            <a:spLocks noChangeArrowheads="1"/>
          </p:cNvSpPr>
          <p:nvPr/>
        </p:nvSpPr>
        <p:spPr bwMode="auto">
          <a:xfrm>
            <a:off x="4956361" y="3042452"/>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Safety &amp; Ergonomics</a:t>
            </a:r>
            <a:endParaRPr lang="en-US" sz="1100" b="0" kern="0" dirty="0">
              <a:solidFill>
                <a:srgbClr val="FFFFFF"/>
              </a:solidFill>
              <a:latin typeface="Barlow" panose="00000500000000000000" pitchFamily="2" charset="0"/>
              <a:cs typeface="Angsana New" charset="-34"/>
            </a:endParaRPr>
          </a:p>
        </p:txBody>
      </p:sp>
      <p:sp>
        <p:nvSpPr>
          <p:cNvPr id="54" name="Rectangle 53">
            <a:extLst>
              <a:ext uri="{FF2B5EF4-FFF2-40B4-BE49-F238E27FC236}">
                <a16:creationId xmlns:a16="http://schemas.microsoft.com/office/drawing/2014/main" id="{C819E59D-AA9E-453A-8E14-CCA0499C19C0}"/>
              </a:ext>
            </a:extLst>
          </p:cNvPr>
          <p:cNvSpPr>
            <a:spLocks noChangeArrowheads="1"/>
          </p:cNvSpPr>
          <p:nvPr/>
        </p:nvSpPr>
        <p:spPr bwMode="auto">
          <a:xfrm>
            <a:off x="4956239" y="5202917"/>
            <a:ext cx="1692000" cy="432000"/>
          </a:xfrm>
          <a:prstGeom prst="rect">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a:ln>
                  <a:noFill/>
                </a:ln>
                <a:solidFill>
                  <a:srgbClr val="FFFFFF"/>
                </a:solidFill>
                <a:effectLst/>
                <a:uLnTx/>
                <a:uFillTx/>
                <a:latin typeface="Barlow" panose="00000500000000000000" pitchFamily="2" charset="0"/>
              </a:rPr>
              <a:t>Don't Judge!</a:t>
            </a:r>
          </a:p>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dirty="0">
                <a:solidFill>
                  <a:srgbClr val="FFFFFF"/>
                </a:solidFill>
                <a:latin typeface="Barlow" panose="00000500000000000000" pitchFamily="2" charset="0"/>
              </a:rPr>
              <a:t>Don’t </a:t>
            </a:r>
            <a:r>
              <a:rPr kumimoji="0" lang="en-US" sz="1100" b="0" i="0" u="none" strike="noStrike" kern="0" cap="none" spc="0" normalizeH="0" baseline="0" noProof="0" dirty="0">
                <a:ln>
                  <a:noFill/>
                </a:ln>
                <a:solidFill>
                  <a:srgbClr val="FFFFFF"/>
                </a:solidFill>
                <a:effectLst/>
                <a:uLnTx/>
                <a:uFillTx/>
                <a:latin typeface="Barlow" panose="00000500000000000000" pitchFamily="2" charset="0"/>
              </a:rPr>
              <a:t>Blame!</a:t>
            </a:r>
          </a:p>
        </p:txBody>
      </p:sp>
      <p:sp>
        <p:nvSpPr>
          <p:cNvPr id="56" name="Rectangle 76">
            <a:extLst>
              <a:ext uri="{FF2B5EF4-FFF2-40B4-BE49-F238E27FC236}">
                <a16:creationId xmlns:a16="http://schemas.microsoft.com/office/drawing/2014/main" id="{D7B5CC79-F1F2-4CA5-AC4D-7E2AB3D553E6}"/>
              </a:ext>
            </a:extLst>
          </p:cNvPr>
          <p:cNvSpPr>
            <a:spLocks noChangeArrowheads="1"/>
          </p:cNvSpPr>
          <p:nvPr/>
        </p:nvSpPr>
        <p:spPr bwMode="auto">
          <a:xfrm>
            <a:off x="4956239" y="3907615"/>
            <a:ext cx="1692000" cy="432000"/>
          </a:xfrm>
          <a:prstGeom prst="rect">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Discipline to standards</a:t>
            </a:r>
            <a:endParaRPr lang="en-US" sz="1100" b="0" kern="0" dirty="0">
              <a:solidFill>
                <a:srgbClr val="FFFFFF"/>
              </a:solidFill>
              <a:latin typeface="Barlow" panose="00000500000000000000" pitchFamily="2" charset="0"/>
              <a:cs typeface="Angsana New" charset="-34"/>
            </a:endParaRPr>
          </a:p>
        </p:txBody>
      </p:sp>
      <p:sp>
        <p:nvSpPr>
          <p:cNvPr id="57" name="Rectangle 77">
            <a:extLst>
              <a:ext uri="{FF2B5EF4-FFF2-40B4-BE49-F238E27FC236}">
                <a16:creationId xmlns:a16="http://schemas.microsoft.com/office/drawing/2014/main" id="{1914D5D9-0B60-4855-9401-F5E793030C0E}"/>
              </a:ext>
            </a:extLst>
          </p:cNvPr>
          <p:cNvSpPr>
            <a:spLocks noChangeArrowheads="1"/>
          </p:cNvSpPr>
          <p:nvPr/>
        </p:nvSpPr>
        <p:spPr bwMode="auto">
          <a:xfrm>
            <a:off x="4956239" y="4338341"/>
            <a:ext cx="1692000" cy="432000"/>
          </a:xfrm>
          <a:prstGeom prst="rect">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Continuous improvements</a:t>
            </a:r>
            <a:endParaRPr lang="en-US" sz="1100" b="0" kern="0" dirty="0">
              <a:solidFill>
                <a:srgbClr val="FFFFFF"/>
              </a:solidFill>
              <a:latin typeface="Barlow" panose="00000500000000000000" pitchFamily="2" charset="0"/>
              <a:cs typeface="Angsana New" charset="-34"/>
            </a:endParaRPr>
          </a:p>
        </p:txBody>
      </p:sp>
      <p:sp>
        <p:nvSpPr>
          <p:cNvPr id="58" name="Rectangle 78">
            <a:extLst>
              <a:ext uri="{FF2B5EF4-FFF2-40B4-BE49-F238E27FC236}">
                <a16:creationId xmlns:a16="http://schemas.microsoft.com/office/drawing/2014/main" id="{7DFFEB62-2691-4A2E-8469-5CC167B755A7}"/>
              </a:ext>
            </a:extLst>
          </p:cNvPr>
          <p:cNvSpPr>
            <a:spLocks noChangeArrowheads="1"/>
          </p:cNvSpPr>
          <p:nvPr/>
        </p:nvSpPr>
        <p:spPr bwMode="auto">
          <a:xfrm>
            <a:off x="4956239" y="4771339"/>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Process vs Result</a:t>
            </a:r>
            <a:endParaRPr lang="en-US" sz="1100" b="0" kern="0" dirty="0">
              <a:solidFill>
                <a:srgbClr val="FFFFFF"/>
              </a:solidFill>
              <a:latin typeface="Barlow" panose="00000500000000000000" pitchFamily="2" charset="0"/>
              <a:cs typeface="Angsana New" charset="-34"/>
            </a:endParaRPr>
          </a:p>
        </p:txBody>
      </p:sp>
      <p:sp>
        <p:nvSpPr>
          <p:cNvPr id="60" name="Text Box 79">
            <a:extLst>
              <a:ext uri="{FF2B5EF4-FFF2-40B4-BE49-F238E27FC236}">
                <a16:creationId xmlns:a16="http://schemas.microsoft.com/office/drawing/2014/main" id="{F60859D5-E0EA-4364-B999-0511A728336B}"/>
              </a:ext>
            </a:extLst>
          </p:cNvPr>
          <p:cNvSpPr txBox="1">
            <a:spLocks noChangeArrowheads="1"/>
          </p:cNvSpPr>
          <p:nvPr/>
        </p:nvSpPr>
        <p:spPr bwMode="auto">
          <a:xfrm rot="20181650">
            <a:off x="3228676" y="2401378"/>
            <a:ext cx="1393825" cy="260350"/>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pPr>
            <a:r>
              <a:rPr lang="en-US" sz="1100" i="1">
                <a:solidFill>
                  <a:srgbClr val="FFFFFF"/>
                </a:solidFill>
                <a:latin typeface="Barlow" panose="00000500000000000000" pitchFamily="2" charset="0"/>
                <a:cs typeface="Angsana New" charset="-34"/>
              </a:rPr>
              <a:t>Customers</a:t>
            </a:r>
            <a:endParaRPr lang="en-US" sz="1100" dirty="0">
              <a:solidFill>
                <a:srgbClr val="FFFFFF"/>
              </a:solidFill>
              <a:latin typeface="Barlow" panose="00000500000000000000" pitchFamily="2" charset="0"/>
              <a:cs typeface="Angsana New" charset="-34"/>
            </a:endParaRPr>
          </a:p>
        </p:txBody>
      </p:sp>
      <p:sp>
        <p:nvSpPr>
          <p:cNvPr id="61" name="Text Box 80">
            <a:extLst>
              <a:ext uri="{FF2B5EF4-FFF2-40B4-BE49-F238E27FC236}">
                <a16:creationId xmlns:a16="http://schemas.microsoft.com/office/drawing/2014/main" id="{35875553-0E1A-4D53-9E09-2B65AD63BEF5}"/>
              </a:ext>
            </a:extLst>
          </p:cNvPr>
          <p:cNvSpPr txBox="1">
            <a:spLocks noChangeArrowheads="1"/>
          </p:cNvSpPr>
          <p:nvPr/>
        </p:nvSpPr>
        <p:spPr bwMode="auto">
          <a:xfrm rot="20177523">
            <a:off x="4550807" y="1975297"/>
            <a:ext cx="755300" cy="261592"/>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pPr>
            <a:r>
              <a:rPr lang="en-US" sz="1100" i="1">
                <a:solidFill>
                  <a:srgbClr val="FFFFFF"/>
                </a:solidFill>
                <a:latin typeface="Barlow" panose="00000500000000000000" pitchFamily="2" charset="0"/>
                <a:cs typeface="Angsana New" charset="-34"/>
              </a:rPr>
              <a:t>Company</a:t>
            </a:r>
            <a:endParaRPr lang="en-US" sz="1100" dirty="0">
              <a:solidFill>
                <a:srgbClr val="FFFFFF"/>
              </a:solidFill>
              <a:latin typeface="Barlow" panose="00000500000000000000" pitchFamily="2" charset="0"/>
              <a:cs typeface="Angsana New" charset="-34"/>
            </a:endParaRPr>
          </a:p>
        </p:txBody>
      </p:sp>
      <p:sp>
        <p:nvSpPr>
          <p:cNvPr id="62" name="Text Box 81">
            <a:extLst>
              <a:ext uri="{FF2B5EF4-FFF2-40B4-BE49-F238E27FC236}">
                <a16:creationId xmlns:a16="http://schemas.microsoft.com/office/drawing/2014/main" id="{AF7E88FD-E523-49AA-A1C4-D352620BDA04}"/>
              </a:ext>
            </a:extLst>
          </p:cNvPr>
          <p:cNvSpPr txBox="1">
            <a:spLocks noChangeArrowheads="1"/>
          </p:cNvSpPr>
          <p:nvPr/>
        </p:nvSpPr>
        <p:spPr bwMode="auto">
          <a:xfrm rot="1409727">
            <a:off x="6323806" y="2005339"/>
            <a:ext cx="854686" cy="261592"/>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pPr>
            <a:r>
              <a:rPr lang="en-US" sz="1100" i="1">
                <a:solidFill>
                  <a:srgbClr val="FFFFFF"/>
                </a:solidFill>
                <a:latin typeface="Barlow" panose="00000500000000000000" pitchFamily="2" charset="0"/>
                <a:cs typeface="Angsana New" charset="-34"/>
              </a:rPr>
              <a:t>Employees</a:t>
            </a:r>
            <a:endParaRPr lang="en-US" sz="1800" i="1" dirty="0">
              <a:solidFill>
                <a:srgbClr val="FFFFFF"/>
              </a:solidFill>
              <a:latin typeface="Barlow" panose="00000500000000000000" pitchFamily="2" charset="0"/>
              <a:cs typeface="Angsana New" charset="-34"/>
            </a:endParaRPr>
          </a:p>
        </p:txBody>
      </p:sp>
      <p:sp>
        <p:nvSpPr>
          <p:cNvPr id="63" name="Text Box 82">
            <a:extLst>
              <a:ext uri="{FF2B5EF4-FFF2-40B4-BE49-F238E27FC236}">
                <a16:creationId xmlns:a16="http://schemas.microsoft.com/office/drawing/2014/main" id="{604BE401-B9B5-4058-9E15-A68FA42A9AED}"/>
              </a:ext>
            </a:extLst>
          </p:cNvPr>
          <p:cNvSpPr txBox="1">
            <a:spLocks noChangeArrowheads="1"/>
          </p:cNvSpPr>
          <p:nvPr/>
        </p:nvSpPr>
        <p:spPr bwMode="auto">
          <a:xfrm rot="1426693">
            <a:off x="6959806" y="2373623"/>
            <a:ext cx="1249362" cy="261592"/>
          </a:xfrm>
          <a:prstGeom prst="rect">
            <a:avLst/>
          </a:prstGeom>
          <a:noFill/>
          <a:ln w="2857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pPr>
            <a:r>
              <a:rPr lang="en-US" sz="1100" i="1">
                <a:solidFill>
                  <a:srgbClr val="FFFFFF"/>
                </a:solidFill>
                <a:latin typeface="Barlow" panose="00000500000000000000" pitchFamily="2" charset="0"/>
                <a:cs typeface="Angsana New" charset="-34"/>
              </a:rPr>
              <a:t>Society</a:t>
            </a:r>
            <a:endParaRPr lang="en-US" sz="1800" dirty="0">
              <a:solidFill>
                <a:srgbClr val="FFFFFF"/>
              </a:solidFill>
              <a:latin typeface="Barlow" panose="00000500000000000000" pitchFamily="2" charset="0"/>
              <a:cs typeface="Angsana New" charset="-34"/>
            </a:endParaRPr>
          </a:p>
        </p:txBody>
      </p:sp>
      <p:sp>
        <p:nvSpPr>
          <p:cNvPr id="64" name="Text Box 83">
            <a:extLst>
              <a:ext uri="{FF2B5EF4-FFF2-40B4-BE49-F238E27FC236}">
                <a16:creationId xmlns:a16="http://schemas.microsoft.com/office/drawing/2014/main" id="{7577F0DA-D7AF-412A-A6AF-CD9CCF6794EE}"/>
              </a:ext>
            </a:extLst>
          </p:cNvPr>
          <p:cNvSpPr txBox="1">
            <a:spLocks noChangeArrowheads="1"/>
          </p:cNvSpPr>
          <p:nvPr/>
        </p:nvSpPr>
        <p:spPr bwMode="auto">
          <a:xfrm>
            <a:off x="6855192" y="2712974"/>
            <a:ext cx="1635326" cy="338536"/>
          </a:xfrm>
          <a:prstGeom prst="rect">
            <a:avLst/>
          </a:prstGeom>
          <a:noFill/>
          <a:ln>
            <a:noFill/>
          </a:ln>
          <a:effectLst/>
          <a:extLst>
            <a:ext uri="{909E8E84-426E-40DD-AFC4-6F175D3DCCD1}">
              <a14:hiddenFill xmlns:a14="http://schemas.microsoft.com/office/drawing/2010/main">
                <a:solidFill>
                  <a:schemeClr val="bg2">
                    <a:alpha val="50000"/>
                  </a:schemeClr>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ts val="0"/>
              </a:spcBef>
              <a:spcAft>
                <a:spcPts val="0"/>
              </a:spcAft>
            </a:pPr>
            <a:r>
              <a:rPr lang="en-US" sz="1600" i="1" dirty="0">
                <a:solidFill>
                  <a:srgbClr val="001F47"/>
                </a:solidFill>
                <a:latin typeface="Barlow" panose="00000500000000000000" pitchFamily="2" charset="0"/>
                <a:cs typeface="Angsana New" charset="-34"/>
              </a:rPr>
              <a:t>Quality First</a:t>
            </a:r>
            <a:endParaRPr lang="en-US" sz="900" dirty="0">
              <a:solidFill>
                <a:srgbClr val="001F47"/>
              </a:solidFill>
              <a:latin typeface="Barlow" panose="00000500000000000000" pitchFamily="2" charset="0"/>
              <a:cs typeface="Angsana New" charset="-34"/>
            </a:endParaRPr>
          </a:p>
        </p:txBody>
      </p:sp>
      <p:sp>
        <p:nvSpPr>
          <p:cNvPr id="65" name="Text Box 86">
            <a:extLst>
              <a:ext uri="{FF2B5EF4-FFF2-40B4-BE49-F238E27FC236}">
                <a16:creationId xmlns:a16="http://schemas.microsoft.com/office/drawing/2014/main" id="{BE9C5D7E-326C-435B-8848-281AD5FB53AE}"/>
              </a:ext>
            </a:extLst>
          </p:cNvPr>
          <p:cNvSpPr txBox="1">
            <a:spLocks noChangeArrowheads="1"/>
          </p:cNvSpPr>
          <p:nvPr/>
        </p:nvSpPr>
        <p:spPr bwMode="auto">
          <a:xfrm>
            <a:off x="4519539" y="2036766"/>
            <a:ext cx="2565400" cy="600146"/>
          </a:xfrm>
          <a:prstGeom prst="rect">
            <a:avLst/>
          </a:prstGeom>
          <a:noFill/>
          <a:ln w="12700">
            <a:noFill/>
            <a:miter lim="800000"/>
            <a:headEnd/>
            <a:tailEnd/>
          </a:ln>
          <a:effectLst/>
          <a:extLst>
            <a:ext uri="{909E8E84-426E-40DD-AFC4-6F175D3DCCD1}">
              <a14:hiddenFill xmlns:a14="http://schemas.microsoft.com/office/drawing/2010/main">
                <a:solidFill>
                  <a:srgbClr val="767676">
                    <a:alpha val="50000"/>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ts val="0"/>
              </a:spcBef>
              <a:spcAft>
                <a:spcPts val="0"/>
              </a:spcAft>
            </a:pPr>
            <a:r>
              <a:rPr lang="en-US" sz="1100">
                <a:solidFill>
                  <a:srgbClr val="FFFFFF"/>
                </a:solidFill>
                <a:latin typeface="Barlow" panose="00000500000000000000" pitchFamily="2" charset="0"/>
                <a:cs typeface="Angsana New" charset="-34"/>
              </a:rPr>
              <a:t>Profitability</a:t>
            </a:r>
          </a:p>
          <a:p>
            <a:pPr algn="ctr" eaLnBrk="1" fontAlgn="auto" hangingPunct="1">
              <a:spcBef>
                <a:spcPts val="0"/>
              </a:spcBef>
              <a:spcAft>
                <a:spcPts val="0"/>
              </a:spcAft>
            </a:pPr>
            <a:r>
              <a:rPr lang="en-US" sz="1100">
                <a:solidFill>
                  <a:srgbClr val="FFFFFF"/>
                </a:solidFill>
                <a:latin typeface="Barlow" panose="00000500000000000000" pitchFamily="2" charset="0"/>
                <a:cs typeface="Angsana New" charset="-34"/>
              </a:rPr>
              <a:t>Competitiveness</a:t>
            </a:r>
          </a:p>
          <a:p>
            <a:pPr algn="ctr" eaLnBrk="1" fontAlgn="auto" hangingPunct="1">
              <a:spcBef>
                <a:spcPts val="0"/>
              </a:spcBef>
              <a:spcAft>
                <a:spcPts val="0"/>
              </a:spcAft>
            </a:pPr>
            <a:r>
              <a:rPr lang="en-US" sz="1100">
                <a:solidFill>
                  <a:srgbClr val="FFFFFF"/>
                </a:solidFill>
                <a:latin typeface="Barlow" panose="00000500000000000000" pitchFamily="2" charset="0"/>
                <a:cs typeface="Angsana New" charset="-34"/>
              </a:rPr>
              <a:t>Satisfaction</a:t>
            </a:r>
            <a:endParaRPr lang="en-US" sz="1100" dirty="0">
              <a:solidFill>
                <a:srgbClr val="FFFFFF"/>
              </a:solidFill>
              <a:latin typeface="Barlow" panose="00000500000000000000" pitchFamily="2" charset="0"/>
              <a:cs typeface="Angsana New" charset="-34"/>
            </a:endParaRPr>
          </a:p>
        </p:txBody>
      </p:sp>
      <p:sp>
        <p:nvSpPr>
          <p:cNvPr id="66" name="Text Box 87">
            <a:extLst>
              <a:ext uri="{FF2B5EF4-FFF2-40B4-BE49-F238E27FC236}">
                <a16:creationId xmlns:a16="http://schemas.microsoft.com/office/drawing/2014/main" id="{A5655DF4-3A2A-486A-911C-B737512445EC}"/>
              </a:ext>
            </a:extLst>
          </p:cNvPr>
          <p:cNvSpPr txBox="1">
            <a:spLocks noChangeArrowheads="1"/>
          </p:cNvSpPr>
          <p:nvPr/>
        </p:nvSpPr>
        <p:spPr bwMode="auto">
          <a:xfrm>
            <a:off x="4671797" y="2716246"/>
            <a:ext cx="2276467" cy="338536"/>
          </a:xfrm>
          <a:prstGeom prst="rect">
            <a:avLst/>
          </a:prstGeom>
          <a:noFill/>
          <a:ln>
            <a:noFill/>
          </a:ln>
          <a:effectLst/>
          <a:extLst>
            <a:ext uri="{909E8E84-426E-40DD-AFC4-6F175D3DCCD1}">
              <a14:hiddenFill xmlns:a14="http://schemas.microsoft.com/office/drawing/2010/main">
                <a:solidFill>
                  <a:schemeClr val="bg2">
                    <a:alpha val="50000"/>
                  </a:schemeClr>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ts val="0"/>
              </a:spcBef>
              <a:spcAft>
                <a:spcPts val="0"/>
              </a:spcAft>
            </a:pPr>
            <a:r>
              <a:rPr lang="en-US" sz="1600" i="1" dirty="0">
                <a:solidFill>
                  <a:srgbClr val="001F47"/>
                </a:solidFill>
                <a:latin typeface="Barlow" panose="00000500000000000000" pitchFamily="2" charset="0"/>
                <a:cs typeface="Angsana New" charset="-34"/>
              </a:rPr>
              <a:t>Employee Involvement</a:t>
            </a:r>
            <a:endParaRPr lang="en-US" sz="900" dirty="0">
              <a:solidFill>
                <a:srgbClr val="001F47"/>
              </a:solidFill>
              <a:latin typeface="Barlow" panose="00000500000000000000" pitchFamily="2" charset="0"/>
              <a:cs typeface="Angsana New" charset="-34"/>
            </a:endParaRPr>
          </a:p>
        </p:txBody>
      </p:sp>
      <p:sp>
        <p:nvSpPr>
          <p:cNvPr id="67" name="Text Box 93">
            <a:extLst>
              <a:ext uri="{FF2B5EF4-FFF2-40B4-BE49-F238E27FC236}">
                <a16:creationId xmlns:a16="http://schemas.microsoft.com/office/drawing/2014/main" id="{2A40CB90-C7E2-406D-A245-B2E11F6050CE}"/>
              </a:ext>
            </a:extLst>
          </p:cNvPr>
          <p:cNvSpPr txBox="1">
            <a:spLocks noChangeArrowheads="1"/>
          </p:cNvSpPr>
          <p:nvPr/>
        </p:nvSpPr>
        <p:spPr bwMode="auto">
          <a:xfrm>
            <a:off x="3086696" y="2716246"/>
            <a:ext cx="1635326" cy="338536"/>
          </a:xfrm>
          <a:prstGeom prst="rect">
            <a:avLst/>
          </a:prstGeom>
          <a:noFill/>
          <a:ln>
            <a:noFill/>
          </a:ln>
          <a:effectLst/>
          <a:extLst>
            <a:ext uri="{909E8E84-426E-40DD-AFC4-6F175D3DCCD1}">
              <a14:hiddenFill xmlns:a14="http://schemas.microsoft.com/office/drawing/2010/main">
                <a:solidFill>
                  <a:schemeClr val="bg2">
                    <a:alpha val="50000"/>
                  </a:schemeClr>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2" tIns="45711" rIns="91422" bIns="45711" anchor="ctr">
            <a:spAutoFit/>
          </a:bodyPr>
          <a:lstStyle>
            <a:lvl1pPr algn="l">
              <a:defRPr sz="2400">
                <a:solidFill>
                  <a:schemeClr val="tx1"/>
                </a:solidFill>
                <a:latin typeface="Times New Roman" pitchFamily="18" charset="0"/>
              </a:defRPr>
            </a:lvl1pPr>
            <a:lvl2pPr algn="l">
              <a:defRPr sz="2400">
                <a:solidFill>
                  <a:schemeClr val="tx1"/>
                </a:solidFill>
                <a:latin typeface="Times New Roman" pitchFamily="18" charset="0"/>
              </a:defRPr>
            </a:lvl2pPr>
            <a:lvl3pPr algn="l">
              <a:defRPr sz="2400">
                <a:solidFill>
                  <a:schemeClr val="tx1"/>
                </a:solidFill>
                <a:latin typeface="Times New Roman" pitchFamily="18" charset="0"/>
              </a:defRPr>
            </a:lvl3pPr>
            <a:lvl4pPr marL="1370013" algn="l">
              <a:defRPr sz="2400">
                <a:solidFill>
                  <a:schemeClr val="tx1"/>
                </a:solidFill>
                <a:latin typeface="Times New Roman" pitchFamily="18" charset="0"/>
              </a:defRPr>
            </a:lvl4pPr>
            <a:lvl5pPr marL="1827213" algn="l">
              <a:defRPr sz="2400">
                <a:solidFill>
                  <a:schemeClr val="tx1"/>
                </a:solidFill>
                <a:latin typeface="Times New Roman" pitchFamily="18" charset="0"/>
              </a:defRPr>
            </a:lvl5pPr>
            <a:lvl6pPr marL="2284413" eaLnBrk="0" fontAlgn="base" hangingPunct="0">
              <a:spcBef>
                <a:spcPct val="0"/>
              </a:spcBef>
              <a:spcAft>
                <a:spcPct val="0"/>
              </a:spcAft>
              <a:defRPr sz="2400">
                <a:solidFill>
                  <a:schemeClr val="tx1"/>
                </a:solidFill>
                <a:latin typeface="Times New Roman" pitchFamily="18" charset="0"/>
              </a:defRPr>
            </a:lvl6pPr>
            <a:lvl7pPr marL="2741613" eaLnBrk="0" fontAlgn="base" hangingPunct="0">
              <a:spcBef>
                <a:spcPct val="0"/>
              </a:spcBef>
              <a:spcAft>
                <a:spcPct val="0"/>
              </a:spcAft>
              <a:defRPr sz="2400">
                <a:solidFill>
                  <a:schemeClr val="tx1"/>
                </a:solidFill>
                <a:latin typeface="Times New Roman" pitchFamily="18" charset="0"/>
              </a:defRPr>
            </a:lvl7pPr>
            <a:lvl8pPr marL="3198813" eaLnBrk="0" fontAlgn="base" hangingPunct="0">
              <a:spcBef>
                <a:spcPct val="0"/>
              </a:spcBef>
              <a:spcAft>
                <a:spcPct val="0"/>
              </a:spcAft>
              <a:defRPr sz="2400">
                <a:solidFill>
                  <a:schemeClr val="tx1"/>
                </a:solidFill>
                <a:latin typeface="Times New Roman" pitchFamily="18" charset="0"/>
              </a:defRPr>
            </a:lvl8pPr>
            <a:lvl9pPr marL="3656013"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ts val="0"/>
              </a:spcBef>
              <a:spcAft>
                <a:spcPts val="0"/>
              </a:spcAft>
            </a:pPr>
            <a:r>
              <a:rPr lang="en-US" sz="1600" i="1" dirty="0">
                <a:solidFill>
                  <a:srgbClr val="001F47"/>
                </a:solidFill>
                <a:latin typeface="Barlow" panose="00000500000000000000" pitchFamily="2" charset="0"/>
                <a:cs typeface="Angsana New" charset="-34"/>
              </a:rPr>
              <a:t>Just in Time</a:t>
            </a:r>
            <a:endParaRPr lang="en-US" sz="900" dirty="0">
              <a:solidFill>
                <a:srgbClr val="001F47"/>
              </a:solidFill>
              <a:latin typeface="Barlow" panose="00000500000000000000" pitchFamily="2" charset="0"/>
              <a:cs typeface="Angsana New" charset="-34"/>
            </a:endParaRPr>
          </a:p>
        </p:txBody>
      </p:sp>
      <p:sp>
        <p:nvSpPr>
          <p:cNvPr id="68" name="Rectangle 94">
            <a:extLst>
              <a:ext uri="{FF2B5EF4-FFF2-40B4-BE49-F238E27FC236}">
                <a16:creationId xmlns:a16="http://schemas.microsoft.com/office/drawing/2014/main" id="{8344B0B2-692A-4806-A7EB-2E70D73AD410}"/>
              </a:ext>
            </a:extLst>
          </p:cNvPr>
          <p:cNvSpPr>
            <a:spLocks noChangeArrowheads="1"/>
          </p:cNvSpPr>
          <p:nvPr/>
        </p:nvSpPr>
        <p:spPr bwMode="auto">
          <a:xfrm>
            <a:off x="3086696" y="5201644"/>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Line </a:t>
            </a:r>
            <a:r>
              <a:rPr lang="en-US" sz="1100" b="0" kern="0">
                <a:solidFill>
                  <a:srgbClr val="FFFFFF"/>
                </a:solidFill>
                <a:latin typeface="Barlow" panose="00000500000000000000" pitchFamily="2" charset="0"/>
                <a:cs typeface="Angsana New" charset="-34"/>
              </a:rPr>
              <a:t>C</a:t>
            </a: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oncepts</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69" name="Rectangle 95">
            <a:extLst>
              <a:ext uri="{FF2B5EF4-FFF2-40B4-BE49-F238E27FC236}">
                <a16:creationId xmlns:a16="http://schemas.microsoft.com/office/drawing/2014/main" id="{6DBB7297-5172-4401-B4FF-F3972415FAD6}"/>
              </a:ext>
            </a:extLst>
          </p:cNvPr>
          <p:cNvSpPr>
            <a:spLocks noChangeArrowheads="1"/>
          </p:cNvSpPr>
          <p:nvPr/>
        </p:nvSpPr>
        <p:spPr bwMode="auto">
          <a:xfrm>
            <a:off x="3086940" y="3472108"/>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Continuous Flow</a:t>
            </a:r>
            <a:endParaRPr lang="en-US" sz="1100" b="0" kern="0" dirty="0">
              <a:solidFill>
                <a:srgbClr val="FFFFFF"/>
              </a:solidFill>
              <a:latin typeface="Barlow" panose="00000500000000000000" pitchFamily="2" charset="0"/>
              <a:cs typeface="Angsana New" charset="-34"/>
            </a:endParaRPr>
          </a:p>
        </p:txBody>
      </p:sp>
      <p:sp>
        <p:nvSpPr>
          <p:cNvPr id="70" name="Rectangle 96">
            <a:extLst>
              <a:ext uri="{FF2B5EF4-FFF2-40B4-BE49-F238E27FC236}">
                <a16:creationId xmlns:a16="http://schemas.microsoft.com/office/drawing/2014/main" id="{7140CAD7-4DE7-4B9E-BB0E-0EF090CDF748}"/>
              </a:ext>
            </a:extLst>
          </p:cNvPr>
          <p:cNvSpPr>
            <a:spLocks noChangeArrowheads="1"/>
          </p:cNvSpPr>
          <p:nvPr/>
        </p:nvSpPr>
        <p:spPr bwMode="auto">
          <a:xfrm>
            <a:off x="3086696" y="4335666"/>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Takt Time</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1" name="Rectangle 100">
            <a:extLst>
              <a:ext uri="{FF2B5EF4-FFF2-40B4-BE49-F238E27FC236}">
                <a16:creationId xmlns:a16="http://schemas.microsoft.com/office/drawing/2014/main" id="{F9702D0B-09BB-40BC-B00D-AC6A8EB9B12F}"/>
              </a:ext>
            </a:extLst>
          </p:cNvPr>
          <p:cNvSpPr>
            <a:spLocks noChangeArrowheads="1"/>
          </p:cNvSpPr>
          <p:nvPr/>
        </p:nvSpPr>
        <p:spPr bwMode="auto">
          <a:xfrm>
            <a:off x="3086940" y="3041008"/>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Leveling &amp; Capacity</a:t>
            </a:r>
            <a:endParaRPr lang="en-US" sz="1100" b="0" kern="0" dirty="0">
              <a:solidFill>
                <a:srgbClr val="FFFFFF"/>
              </a:solidFill>
              <a:latin typeface="Barlow" panose="00000500000000000000" pitchFamily="2" charset="0"/>
              <a:cs typeface="Angsana New" charset="-34"/>
            </a:endParaRPr>
          </a:p>
        </p:txBody>
      </p:sp>
      <p:sp>
        <p:nvSpPr>
          <p:cNvPr id="72" name="Rectangle 101">
            <a:extLst>
              <a:ext uri="{FF2B5EF4-FFF2-40B4-BE49-F238E27FC236}">
                <a16:creationId xmlns:a16="http://schemas.microsoft.com/office/drawing/2014/main" id="{A80B8CA2-575C-4BA8-88DD-92CB646DDF35}"/>
              </a:ext>
            </a:extLst>
          </p:cNvPr>
          <p:cNvSpPr>
            <a:spLocks noChangeArrowheads="1"/>
          </p:cNvSpPr>
          <p:nvPr/>
        </p:nvSpPr>
        <p:spPr bwMode="auto">
          <a:xfrm>
            <a:off x="3086696" y="4768540"/>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Frequent Deliveries</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3" name="Rectangle 75">
            <a:extLst>
              <a:ext uri="{FF2B5EF4-FFF2-40B4-BE49-F238E27FC236}">
                <a16:creationId xmlns:a16="http://schemas.microsoft.com/office/drawing/2014/main" id="{F1C48C3A-AC6F-45DF-B956-3837A090E21F}"/>
              </a:ext>
            </a:extLst>
          </p:cNvPr>
          <p:cNvSpPr>
            <a:spLocks noChangeArrowheads="1"/>
          </p:cNvSpPr>
          <p:nvPr/>
        </p:nvSpPr>
        <p:spPr bwMode="auto">
          <a:xfrm>
            <a:off x="4956361" y="3475724"/>
            <a:ext cx="1692000" cy="43200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Flexibility &amp; Motivation</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4" name="Rectangle 73">
            <a:extLst>
              <a:ext uri="{FF2B5EF4-FFF2-40B4-BE49-F238E27FC236}">
                <a16:creationId xmlns:a16="http://schemas.microsoft.com/office/drawing/2014/main" id="{2D9DD3BD-9953-4ECB-88DC-039F8E779906}"/>
              </a:ext>
            </a:extLst>
          </p:cNvPr>
          <p:cNvSpPr>
            <a:spLocks noChangeArrowheads="1"/>
          </p:cNvSpPr>
          <p:nvPr/>
        </p:nvSpPr>
        <p:spPr bwMode="auto">
          <a:xfrm>
            <a:off x="7672855" y="5747219"/>
            <a:ext cx="1249708" cy="745816"/>
          </a:xfrm>
          <a:prstGeom prst="rect">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TPM</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5" name="Rectangle 88">
            <a:extLst>
              <a:ext uri="{FF2B5EF4-FFF2-40B4-BE49-F238E27FC236}">
                <a16:creationId xmlns:a16="http://schemas.microsoft.com/office/drawing/2014/main" id="{B20C7BF5-DFD9-4C41-B68A-77D038C7BDC7}"/>
              </a:ext>
            </a:extLst>
          </p:cNvPr>
          <p:cNvSpPr>
            <a:spLocks noChangeArrowheads="1"/>
          </p:cNvSpPr>
          <p:nvPr/>
        </p:nvSpPr>
        <p:spPr bwMode="auto">
          <a:xfrm>
            <a:off x="2675880" y="5747219"/>
            <a:ext cx="1249708" cy="745816"/>
          </a:xfrm>
          <a:prstGeom prst="rect">
            <a:avLst/>
          </a:prstGeom>
          <a:solidFill>
            <a:srgbClr val="001F47"/>
          </a:solidFill>
          <a:ln w="28575">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Team Work</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6" name="Rectangle 71">
            <a:extLst>
              <a:ext uri="{FF2B5EF4-FFF2-40B4-BE49-F238E27FC236}">
                <a16:creationId xmlns:a16="http://schemas.microsoft.com/office/drawing/2014/main" id="{FAEA2456-F722-4236-8E2E-6E66FA1B498C}"/>
              </a:ext>
            </a:extLst>
          </p:cNvPr>
          <p:cNvSpPr>
            <a:spLocks noChangeArrowheads="1"/>
          </p:cNvSpPr>
          <p:nvPr/>
        </p:nvSpPr>
        <p:spPr bwMode="auto">
          <a:xfrm>
            <a:off x="5177385" y="5747219"/>
            <a:ext cx="1249708" cy="745816"/>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Standards</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7" name="Rectangle 91">
            <a:extLst>
              <a:ext uri="{FF2B5EF4-FFF2-40B4-BE49-F238E27FC236}">
                <a16:creationId xmlns:a16="http://schemas.microsoft.com/office/drawing/2014/main" id="{D26970F0-1AD1-4422-B45E-50B20F6F64EF}"/>
              </a:ext>
            </a:extLst>
          </p:cNvPr>
          <p:cNvSpPr>
            <a:spLocks noChangeArrowheads="1"/>
          </p:cNvSpPr>
          <p:nvPr/>
        </p:nvSpPr>
        <p:spPr bwMode="auto">
          <a:xfrm>
            <a:off x="6427093" y="5747219"/>
            <a:ext cx="1249708" cy="745816"/>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Muda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Elimination</a:t>
            </a: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8" name="Rectangle 99">
            <a:extLst>
              <a:ext uri="{FF2B5EF4-FFF2-40B4-BE49-F238E27FC236}">
                <a16:creationId xmlns:a16="http://schemas.microsoft.com/office/drawing/2014/main" id="{E79F606F-9FAA-4246-A927-45D251D4B3C6}"/>
              </a:ext>
            </a:extLst>
          </p:cNvPr>
          <p:cNvSpPr>
            <a:spLocks noChangeArrowheads="1"/>
          </p:cNvSpPr>
          <p:nvPr/>
        </p:nvSpPr>
        <p:spPr bwMode="auto">
          <a:xfrm>
            <a:off x="3926284" y="5747219"/>
            <a:ext cx="1249708" cy="745816"/>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Barlow" panose="00000500000000000000" pitchFamily="2" charset="0"/>
                <a:cs typeface="Angsana New" charset="-34"/>
              </a:rPr>
              <a:t>5S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100" b="0" i="0" u="none" strike="noStrike" kern="0" cap="none" spc="0" normalizeH="0" baseline="0" noProof="0" dirty="0">
              <a:ln>
                <a:noFill/>
              </a:ln>
              <a:solidFill>
                <a:srgbClr val="FFFFFF"/>
              </a:solidFill>
              <a:effectLst/>
              <a:uLnTx/>
              <a:uFillTx/>
              <a:latin typeface="Barlow" panose="00000500000000000000" pitchFamily="2" charset="0"/>
              <a:cs typeface="Angsana New" charset="-34"/>
            </a:endParaRPr>
          </a:p>
        </p:txBody>
      </p:sp>
      <p:sp>
        <p:nvSpPr>
          <p:cNvPr id="79" name="Rectangle 68">
            <a:extLst>
              <a:ext uri="{FF2B5EF4-FFF2-40B4-BE49-F238E27FC236}">
                <a16:creationId xmlns:a16="http://schemas.microsoft.com/office/drawing/2014/main" id="{0026C9E9-512F-4AF3-A745-1C30E89051AE}"/>
              </a:ext>
            </a:extLst>
          </p:cNvPr>
          <p:cNvSpPr>
            <a:spLocks noChangeArrowheads="1"/>
          </p:cNvSpPr>
          <p:nvPr/>
        </p:nvSpPr>
        <p:spPr bwMode="auto">
          <a:xfrm>
            <a:off x="6826873" y="3042295"/>
            <a:ext cx="1692000" cy="865320"/>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100" b="0" kern="0">
                <a:solidFill>
                  <a:srgbClr val="FFFFFF"/>
                </a:solidFill>
                <a:latin typeface="Barlow" panose="00000500000000000000" pitchFamily="2" charset="0"/>
                <a:cs typeface="Angsana New" charset="-34"/>
              </a:rPr>
              <a:t>Quality Assurance</a:t>
            </a:r>
            <a:endParaRPr lang="en-US" sz="1100" b="0" kern="0" dirty="0">
              <a:solidFill>
                <a:srgbClr val="FFFFFF"/>
              </a:solidFill>
              <a:latin typeface="Barlow" panose="00000500000000000000" pitchFamily="2" charset="0"/>
              <a:cs typeface="Angsana New" charset="-34"/>
            </a:endParaRPr>
          </a:p>
        </p:txBody>
      </p:sp>
      <p:grpSp>
        <p:nvGrpSpPr>
          <p:cNvPr id="80" name="Group 79">
            <a:extLst>
              <a:ext uri="{FF2B5EF4-FFF2-40B4-BE49-F238E27FC236}">
                <a16:creationId xmlns:a16="http://schemas.microsoft.com/office/drawing/2014/main" id="{D1AEC4F2-6F6D-4AC6-A8B5-057C04929836}"/>
              </a:ext>
            </a:extLst>
          </p:cNvPr>
          <p:cNvGrpSpPr/>
          <p:nvPr/>
        </p:nvGrpSpPr>
        <p:grpSpPr>
          <a:xfrm>
            <a:off x="5802784" y="876750"/>
            <a:ext cx="843620" cy="698345"/>
            <a:chOff x="5804619" y="764704"/>
            <a:chExt cx="891039" cy="810392"/>
          </a:xfrm>
        </p:grpSpPr>
        <p:sp>
          <p:nvSpPr>
            <p:cNvPr id="81" name="AutoShape 85">
              <a:extLst>
                <a:ext uri="{FF2B5EF4-FFF2-40B4-BE49-F238E27FC236}">
                  <a16:creationId xmlns:a16="http://schemas.microsoft.com/office/drawing/2014/main" id="{25052354-1540-4C3F-9889-15428A878AE0}"/>
                </a:ext>
              </a:extLst>
            </p:cNvPr>
            <p:cNvSpPr>
              <a:spLocks noChangeArrowheads="1"/>
            </p:cNvSpPr>
            <p:nvPr/>
          </p:nvSpPr>
          <p:spPr bwMode="auto">
            <a:xfrm flipH="1">
              <a:off x="5807968" y="764704"/>
              <a:ext cx="887690" cy="740729"/>
            </a:xfrm>
            <a:prstGeom prst="wave">
              <a:avLst>
                <a:gd name="adj1" fmla="val 9413"/>
                <a:gd name="adj2" fmla="val 0"/>
              </a:avLst>
            </a:prstGeom>
            <a:solidFill>
              <a:srgbClr val="001F47"/>
            </a:solidFill>
            <a:ln w="28575">
              <a:solidFill>
                <a:srgbClr val="DADADA">
                  <a:lumMod val="50000"/>
                </a:srgbClr>
              </a:solidFill>
              <a:round/>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sysClr val="windowText" lastClr="000000"/>
                </a:solidFill>
                <a:effectLst/>
                <a:uLnTx/>
                <a:uFillTx/>
                <a:latin typeface="Barlow" panose="00000500000000000000" pitchFamily="2" charset="0"/>
              </a:endParaRPr>
            </a:p>
          </p:txBody>
        </p:sp>
        <p:cxnSp>
          <p:nvCxnSpPr>
            <p:cNvPr id="82" name="Straight Connector 81">
              <a:extLst>
                <a:ext uri="{FF2B5EF4-FFF2-40B4-BE49-F238E27FC236}">
                  <a16:creationId xmlns:a16="http://schemas.microsoft.com/office/drawing/2014/main" id="{9420E055-17B2-4041-83FD-7E4027EF3994}"/>
                </a:ext>
              </a:extLst>
            </p:cNvPr>
            <p:cNvCxnSpPr>
              <a:stCxn id="48" idx="0"/>
              <a:endCxn id="81" idx="3"/>
            </p:cNvCxnSpPr>
            <p:nvPr/>
          </p:nvCxnSpPr>
          <p:spPr bwMode="gray">
            <a:xfrm flipV="1">
              <a:off x="5804620" y="1135069"/>
              <a:ext cx="3348" cy="440027"/>
            </a:xfrm>
            <a:prstGeom prst="line">
              <a:avLst/>
            </a:prstGeom>
            <a:noFill/>
            <a:ln w="28575" cap="flat" cmpd="sng" algn="ctr">
              <a:solidFill>
                <a:srgbClr val="DADADA">
                  <a:lumMod val="50000"/>
                </a:srgbClr>
              </a:solidFill>
              <a:prstDash val="solid"/>
              <a:miter lim="800000"/>
            </a:ln>
            <a:effectLst/>
          </p:spPr>
        </p:cxnSp>
      </p:grpSp>
      <p:pic>
        <p:nvPicPr>
          <p:cNvPr id="83" name="Picture 82">
            <a:extLst>
              <a:ext uri="{FF2B5EF4-FFF2-40B4-BE49-F238E27FC236}">
                <a16:creationId xmlns:a16="http://schemas.microsoft.com/office/drawing/2014/main" id="{BA197850-1FAF-4DEC-B29D-468D2E12C9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4824" y="1064442"/>
            <a:ext cx="898756" cy="294063"/>
          </a:xfrm>
          <a:prstGeom prst="rect">
            <a:avLst/>
          </a:prstGeom>
        </p:spPr>
      </p:pic>
      <p:sp>
        <p:nvSpPr>
          <p:cNvPr id="84" name="Rectangle 69">
            <a:extLst>
              <a:ext uri="{FF2B5EF4-FFF2-40B4-BE49-F238E27FC236}">
                <a16:creationId xmlns:a16="http://schemas.microsoft.com/office/drawing/2014/main" id="{EE613FA0-C45F-415E-82EF-8D6E1463C2BB}"/>
              </a:ext>
            </a:extLst>
          </p:cNvPr>
          <p:cNvSpPr>
            <a:spLocks noChangeArrowheads="1"/>
          </p:cNvSpPr>
          <p:nvPr/>
        </p:nvSpPr>
        <p:spPr bwMode="auto">
          <a:xfrm>
            <a:off x="6826873" y="3907615"/>
            <a:ext cx="1692000" cy="862842"/>
          </a:xfrm>
          <a:prstGeom prst="rect">
            <a:avLst/>
          </a:prstGeom>
          <a:solidFill>
            <a:srgbClr val="001F47"/>
          </a:solidFill>
          <a:ln w="28575" algn="ctr">
            <a:solidFill>
              <a:srgbClr val="DADADA">
                <a:lumMod val="50000"/>
              </a:srgbClr>
            </a:solidFill>
            <a:miter lim="800000"/>
            <a:headEnd/>
            <a:tailEnd/>
          </a:ln>
          <a:effectLst/>
        </p:spPr>
        <p:txBody>
          <a:bodyPr wrap="none" lIns="91422" tIns="45711" rIns="91422" bIns="45711" anchor="ctr"/>
          <a:lstStyle/>
          <a:p>
            <a:pPr algn="ctr" eaLnBrk="1" fontAlgn="auto" hangingPunct="1">
              <a:spcBef>
                <a:spcPts val="0"/>
              </a:spcBef>
              <a:spcAft>
                <a:spcPts val="0"/>
              </a:spcAft>
            </a:pPr>
            <a:r>
              <a:rPr lang="en-US" sz="1100" b="0" kern="0">
                <a:solidFill>
                  <a:srgbClr val="FFFFFF"/>
                </a:solidFill>
                <a:latin typeface="Barlow" panose="00000500000000000000" pitchFamily="2" charset="0"/>
                <a:cs typeface="Angsana New" charset="-34"/>
              </a:rPr>
              <a:t>Quality Methods</a:t>
            </a:r>
            <a:endParaRPr lang="en-US" sz="1100" b="0" kern="0" dirty="0">
              <a:solidFill>
                <a:srgbClr val="FFFFFF"/>
              </a:solidFill>
              <a:latin typeface="Barlow" panose="00000500000000000000" pitchFamily="2" charset="0"/>
              <a:cs typeface="Angsana New" charset="-34"/>
            </a:endParaRPr>
          </a:p>
        </p:txBody>
      </p:sp>
      <p:sp>
        <p:nvSpPr>
          <p:cNvPr id="40" name="Footer Placeholder 4">
            <a:extLst>
              <a:ext uri="{FF2B5EF4-FFF2-40B4-BE49-F238E27FC236}">
                <a16:creationId xmlns:a16="http://schemas.microsoft.com/office/drawing/2014/main" id="{3FE75A3D-BFE1-4E92-8D2C-A1FCB747A591}"/>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1535835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47A42670-77F0-4713-89F0-A4100E49D03A}"/>
              </a:ext>
            </a:extLst>
          </p:cNvPr>
          <p:cNvSpPr>
            <a:spLocks noGrp="1"/>
          </p:cNvSpPr>
          <p:nvPr>
            <p:ph type="title"/>
          </p:nvPr>
        </p:nvSpPr>
        <p:spPr>
          <a:xfrm>
            <a:off x="550864" y="1196752"/>
            <a:ext cx="11090274" cy="443198"/>
          </a:xfrm>
        </p:spPr>
        <p:txBody>
          <a:bodyPr/>
          <a:lstStyle/>
          <a:p>
            <a:r>
              <a:rPr lang="en-US" dirty="0"/>
              <a:t>Expectations</a:t>
            </a:r>
          </a:p>
        </p:txBody>
      </p:sp>
      <p:sp>
        <p:nvSpPr>
          <p:cNvPr id="18" name="Content Placeholder 17">
            <a:extLst>
              <a:ext uri="{FF2B5EF4-FFF2-40B4-BE49-F238E27FC236}">
                <a16:creationId xmlns:a16="http://schemas.microsoft.com/office/drawing/2014/main" id="{9D981AA4-87FD-442F-BC2E-89F51BDEC0B4}"/>
              </a:ext>
            </a:extLst>
          </p:cNvPr>
          <p:cNvSpPr>
            <a:spLocks noGrp="1"/>
          </p:cNvSpPr>
          <p:nvPr>
            <p:ph idx="1"/>
          </p:nvPr>
        </p:nvSpPr>
        <p:spPr/>
        <p:txBody>
          <a:bodyPr/>
          <a:lstStyle/>
          <a:p>
            <a:r>
              <a:rPr lang="en-US" dirty="0"/>
              <a:t>Why we use a VES Assessment</a:t>
            </a:r>
          </a:p>
          <a:p>
            <a:r>
              <a:rPr lang="en-US" dirty="0"/>
              <a:t>The structure of the VES Assessment Excel file</a:t>
            </a:r>
          </a:p>
          <a:p>
            <a:r>
              <a:rPr lang="en-US" dirty="0"/>
              <a:t>How the Calculation tab is used</a:t>
            </a:r>
          </a:p>
          <a:p>
            <a:r>
              <a:rPr lang="en-US" dirty="0"/>
              <a:t>Contents of the VES-Element tabs</a:t>
            </a:r>
          </a:p>
          <a:p>
            <a:r>
              <a:rPr lang="en-US" dirty="0"/>
              <a:t>Guidelines for the assessment</a:t>
            </a:r>
          </a:p>
          <a:p>
            <a:r>
              <a:rPr lang="en-US" dirty="0"/>
              <a:t>Assessment Dashboard</a:t>
            </a:r>
          </a:p>
          <a:p>
            <a:r>
              <a:rPr lang="en-US" dirty="0"/>
              <a:t>Assessment frequency</a:t>
            </a:r>
          </a:p>
          <a:p>
            <a:r>
              <a:rPr lang="en-US" dirty="0"/>
              <a:t>Participants and responsibilities</a:t>
            </a:r>
          </a:p>
        </p:txBody>
      </p:sp>
      <p:sp>
        <p:nvSpPr>
          <p:cNvPr id="19" name="Text Placeholder 18">
            <a:extLst>
              <a:ext uri="{FF2B5EF4-FFF2-40B4-BE49-F238E27FC236}">
                <a16:creationId xmlns:a16="http://schemas.microsoft.com/office/drawing/2014/main" id="{DBE95C4D-558C-4516-90B0-6782771B745E}"/>
              </a:ext>
            </a:extLst>
          </p:cNvPr>
          <p:cNvSpPr>
            <a:spLocks noGrp="1"/>
          </p:cNvSpPr>
          <p:nvPr>
            <p:ph type="body" sz="quarter" idx="13"/>
          </p:nvPr>
        </p:nvSpPr>
        <p:spPr>
          <a:xfrm>
            <a:off x="550863" y="1628552"/>
            <a:ext cx="11090275" cy="292388"/>
          </a:xfrm>
        </p:spPr>
        <p:txBody>
          <a:bodyPr/>
          <a:lstStyle/>
          <a:p>
            <a:r>
              <a:rPr lang="en-US"/>
              <a:t>After this training you will have learned:</a:t>
            </a:r>
          </a:p>
        </p:txBody>
      </p:sp>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6"/>
          </p:nvPr>
        </p:nvSpPr>
        <p:spPr/>
        <p:txBody>
          <a:bodyPr/>
          <a:lstStyle/>
          <a:p>
            <a:fld id="{07CEE681-EA8A-4B77-829B-1539858EA44F}" type="slidenum">
              <a:rPr lang="en-US" smtClean="0"/>
              <a:pPr/>
              <a:t>3</a:t>
            </a:fld>
            <a:endParaRPr lang="en-US" dirty="0"/>
          </a:p>
        </p:txBody>
      </p:sp>
      <p:pic>
        <p:nvPicPr>
          <p:cNvPr id="8" name="Picture 7">
            <a:extLst>
              <a:ext uri="{FF2B5EF4-FFF2-40B4-BE49-F238E27FC236}">
                <a16:creationId xmlns:a16="http://schemas.microsoft.com/office/drawing/2014/main" id="{3216DEFB-16A0-4CC3-8F16-8BD96320B7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20136" y="3111114"/>
            <a:ext cx="3528392" cy="3086446"/>
          </a:xfrm>
          <a:prstGeom prst="rect">
            <a:avLst/>
          </a:prstGeom>
        </p:spPr>
      </p:pic>
      <p:sp>
        <p:nvSpPr>
          <p:cNvPr id="10" name="Footer Placeholder 4">
            <a:extLst>
              <a:ext uri="{FF2B5EF4-FFF2-40B4-BE49-F238E27FC236}">
                <a16:creationId xmlns:a16="http://schemas.microsoft.com/office/drawing/2014/main" id="{68FC102F-DB02-4BD0-9464-D0AE5175643D}"/>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3674791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47A42670-77F0-4713-89F0-A4100E49D03A}"/>
              </a:ext>
            </a:extLst>
          </p:cNvPr>
          <p:cNvSpPr>
            <a:spLocks noGrp="1"/>
          </p:cNvSpPr>
          <p:nvPr>
            <p:ph type="title"/>
          </p:nvPr>
        </p:nvSpPr>
        <p:spPr/>
        <p:txBody>
          <a:bodyPr/>
          <a:lstStyle/>
          <a:p>
            <a:r>
              <a:rPr lang="en-US" dirty="0"/>
              <a:t>Why we use a VES Assessment</a:t>
            </a:r>
            <a:endParaRPr lang="sv-SE" dirty="0"/>
          </a:p>
        </p:txBody>
      </p:sp>
      <p:sp>
        <p:nvSpPr>
          <p:cNvPr id="18" name="Content Placeholder 17">
            <a:extLst>
              <a:ext uri="{FF2B5EF4-FFF2-40B4-BE49-F238E27FC236}">
                <a16:creationId xmlns:a16="http://schemas.microsoft.com/office/drawing/2014/main" id="{9D981AA4-87FD-442F-BC2E-89F51BDEC0B4}"/>
              </a:ext>
            </a:extLst>
          </p:cNvPr>
          <p:cNvSpPr>
            <a:spLocks noGrp="1"/>
          </p:cNvSpPr>
          <p:nvPr>
            <p:ph idx="1"/>
          </p:nvPr>
        </p:nvSpPr>
        <p:spPr/>
        <p:txBody>
          <a:bodyPr/>
          <a:lstStyle/>
          <a:p>
            <a:r>
              <a:rPr lang="en-US" dirty="0"/>
              <a:t>To provide a clear vision of what is required to achieve operational excellence. </a:t>
            </a:r>
          </a:p>
          <a:p>
            <a:r>
              <a:rPr lang="en-US" dirty="0"/>
              <a:t>To evaluate the VES Maturity at each plant and challenge current conditions.</a:t>
            </a:r>
          </a:p>
          <a:p>
            <a:r>
              <a:rPr lang="en-US" dirty="0"/>
              <a:t>To assess leadership behaviors in correlation with evidence in the workplace in order to clarify the desired culture.</a:t>
            </a:r>
          </a:p>
          <a:p>
            <a:r>
              <a:rPr lang="en-US" dirty="0"/>
              <a:t>To help plants define actions for improvement and provide a tool for follow-up of progress. </a:t>
            </a:r>
          </a:p>
          <a:p>
            <a:r>
              <a:rPr lang="en-US" dirty="0"/>
              <a:t>To learn from each other and benchmark best practices between plants.</a:t>
            </a:r>
          </a:p>
          <a:p>
            <a:r>
              <a:rPr lang="en-US" dirty="0"/>
              <a:t>To run the assessment as a discovery exercise instead of an “Audit”.</a:t>
            </a:r>
          </a:p>
        </p:txBody>
      </p:sp>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6"/>
          </p:nvPr>
        </p:nvSpPr>
        <p:spPr/>
        <p:txBody>
          <a:bodyPr/>
          <a:lstStyle/>
          <a:p>
            <a:fld id="{07CEE681-EA8A-4B77-829B-1539858EA44F}" type="slidenum">
              <a:rPr lang="en-US" smtClean="0"/>
              <a:pPr/>
              <a:t>4</a:t>
            </a:fld>
            <a:endParaRPr lang="en-US" dirty="0"/>
          </a:p>
        </p:txBody>
      </p:sp>
      <p:sp>
        <p:nvSpPr>
          <p:cNvPr id="8" name="TextBox 7">
            <a:extLst>
              <a:ext uri="{FF2B5EF4-FFF2-40B4-BE49-F238E27FC236}">
                <a16:creationId xmlns:a16="http://schemas.microsoft.com/office/drawing/2014/main" id="{FAAC7383-EB08-4944-9D5B-E19831839A2A}"/>
              </a:ext>
            </a:extLst>
          </p:cNvPr>
          <p:cNvSpPr txBox="1"/>
          <p:nvPr/>
        </p:nvSpPr>
        <p:spPr bwMode="gray">
          <a:xfrm>
            <a:off x="203296" y="5013176"/>
            <a:ext cx="11598047" cy="1354217"/>
          </a:xfrm>
          <a:prstGeom prst="rect">
            <a:avLst/>
          </a:prstGeom>
          <a:noFill/>
        </p:spPr>
        <p:txBody>
          <a:bodyPr wrap="none" rtlCol="0">
            <a:spAutoFit/>
          </a:bodyPr>
          <a:lstStyle/>
          <a:p>
            <a:pPr algn="ctr">
              <a:spcBef>
                <a:spcPts val="600"/>
              </a:spcBef>
              <a:buClr>
                <a:schemeClr val="accent4"/>
              </a:buClr>
            </a:pPr>
            <a:r>
              <a:rPr lang="en-US" sz="2400" b="1" dirty="0"/>
              <a:t>VES Assessment is not a competition between plants!</a:t>
            </a:r>
          </a:p>
          <a:p>
            <a:pPr algn="ctr">
              <a:spcBef>
                <a:spcPts val="600"/>
              </a:spcBef>
              <a:buClr>
                <a:schemeClr val="accent4"/>
              </a:buClr>
            </a:pPr>
            <a:r>
              <a:rPr lang="en-US" sz="2400" b="1" dirty="0"/>
              <a:t>VES Assessment is a honest reflection of the plant status and do not hide problems!</a:t>
            </a:r>
          </a:p>
          <a:p>
            <a:pPr algn="ctr">
              <a:spcBef>
                <a:spcPts val="600"/>
              </a:spcBef>
              <a:buClr>
                <a:schemeClr val="accent4"/>
              </a:buClr>
            </a:pPr>
            <a:r>
              <a:rPr lang="en-US" sz="2400" b="1" dirty="0"/>
              <a:t>VES Assessment will help each plant to grow by questioning and learning!</a:t>
            </a:r>
          </a:p>
        </p:txBody>
      </p:sp>
      <p:sp>
        <p:nvSpPr>
          <p:cNvPr id="9" name="Footer Placeholder 4">
            <a:extLst>
              <a:ext uri="{FF2B5EF4-FFF2-40B4-BE49-F238E27FC236}">
                <a16:creationId xmlns:a16="http://schemas.microsoft.com/office/drawing/2014/main" id="{384903CC-275F-4875-9B26-105D4095D774}"/>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53015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anim calcmode="lin" valueType="num">
                                      <p:cBhvr additive="base">
                                        <p:cTn id="7" dur="500" fill="hold"/>
                                        <p:tgtEl>
                                          <p:spTgt spid="18">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8">
                                            <p:txEl>
                                              <p:pRg st="2" end="2"/>
                                            </p:txEl>
                                          </p:spTgt>
                                        </p:tgtEl>
                                        <p:attrNameLst>
                                          <p:attrName>style.visibility</p:attrName>
                                        </p:attrNameLst>
                                      </p:cBhvr>
                                      <p:to>
                                        <p:strVal val="visible"/>
                                      </p:to>
                                    </p:set>
                                    <p:anim calcmode="lin" valueType="num">
                                      <p:cBhvr additive="base">
                                        <p:cTn id="13" dur="500" fill="hold"/>
                                        <p:tgtEl>
                                          <p:spTgt spid="18">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anim calcmode="lin" valueType="num">
                                      <p:cBhvr additive="base">
                                        <p:cTn id="19" dur="500" fill="hold"/>
                                        <p:tgtEl>
                                          <p:spTgt spid="1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8">
                                            <p:txEl>
                                              <p:pRg st="4" end="4"/>
                                            </p:txEl>
                                          </p:spTgt>
                                        </p:tgtEl>
                                        <p:attrNameLst>
                                          <p:attrName>style.visibility</p:attrName>
                                        </p:attrNameLst>
                                      </p:cBhvr>
                                      <p:to>
                                        <p:strVal val="visible"/>
                                      </p:to>
                                    </p:set>
                                    <p:anim calcmode="lin" valueType="num">
                                      <p:cBhvr additive="base">
                                        <p:cTn id="25" dur="500" fill="hold"/>
                                        <p:tgtEl>
                                          <p:spTgt spid="1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8">
                                            <p:txEl>
                                              <p:pRg st="5" end="5"/>
                                            </p:txEl>
                                          </p:spTgt>
                                        </p:tgtEl>
                                        <p:attrNameLst>
                                          <p:attrName>style.visibility</p:attrName>
                                        </p:attrNameLst>
                                      </p:cBhvr>
                                      <p:to>
                                        <p:strVal val="visible"/>
                                      </p:to>
                                    </p:set>
                                    <p:anim calcmode="lin" valueType="num">
                                      <p:cBhvr additive="base">
                                        <p:cTn id="31" dur="500" fill="hold"/>
                                        <p:tgtEl>
                                          <p:spTgt spid="1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5" presetClass="entr" presetSubtype="0"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 calcmode="lin" valueType="num">
                                      <p:cBhvr>
                                        <p:cTn id="37"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38"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39" dur="1000" fill="hold"/>
                                        <p:tgtEl>
                                          <p:spTgt spid="8">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8">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1" fill="hold">
                      <p:stCondLst>
                        <p:cond delay="indefinite"/>
                      </p:stCondLst>
                      <p:childTnLst>
                        <p:par>
                          <p:cTn id="42" fill="hold">
                            <p:stCondLst>
                              <p:cond delay="0"/>
                            </p:stCondLst>
                            <p:childTnLst>
                              <p:par>
                                <p:cTn id="43" presetID="15" presetClass="entr" presetSubtype="0" fill="hold" nodeType="clickEffect">
                                  <p:stCondLst>
                                    <p:cond delay="0"/>
                                  </p:stCondLst>
                                  <p:childTnLst>
                                    <p:set>
                                      <p:cBhvr>
                                        <p:cTn id="44" dur="1" fill="hold">
                                          <p:stCondLst>
                                            <p:cond delay="0"/>
                                          </p:stCondLst>
                                        </p:cTn>
                                        <p:tgtEl>
                                          <p:spTgt spid="8">
                                            <p:txEl>
                                              <p:pRg st="1" end="1"/>
                                            </p:txEl>
                                          </p:spTgt>
                                        </p:tgtEl>
                                        <p:attrNameLst>
                                          <p:attrName>style.visibility</p:attrName>
                                        </p:attrNameLst>
                                      </p:cBhvr>
                                      <p:to>
                                        <p:strVal val="visible"/>
                                      </p:to>
                                    </p:set>
                                    <p:anim calcmode="lin" valueType="num">
                                      <p:cBhvr>
                                        <p:cTn id="45" dur="1000" fill="hold"/>
                                        <p:tgtEl>
                                          <p:spTgt spid="8">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8">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8">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48" dur="1000" fill="hold"/>
                                        <p:tgtEl>
                                          <p:spTgt spid="8">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9" fill="hold">
                      <p:stCondLst>
                        <p:cond delay="indefinite"/>
                      </p:stCondLst>
                      <p:childTnLst>
                        <p:par>
                          <p:cTn id="50" fill="hold">
                            <p:stCondLst>
                              <p:cond delay="0"/>
                            </p:stCondLst>
                            <p:childTnLst>
                              <p:par>
                                <p:cTn id="51" presetID="15" presetClass="entr" presetSubtype="0" fill="hold" nodeType="clickEffect">
                                  <p:stCondLst>
                                    <p:cond delay="0"/>
                                  </p:stCondLst>
                                  <p:childTnLst>
                                    <p:set>
                                      <p:cBhvr>
                                        <p:cTn id="52" dur="1" fill="hold">
                                          <p:stCondLst>
                                            <p:cond delay="0"/>
                                          </p:stCondLst>
                                        </p:cTn>
                                        <p:tgtEl>
                                          <p:spTgt spid="8">
                                            <p:txEl>
                                              <p:pRg st="2" end="2"/>
                                            </p:txEl>
                                          </p:spTgt>
                                        </p:tgtEl>
                                        <p:attrNameLst>
                                          <p:attrName>style.visibility</p:attrName>
                                        </p:attrNameLst>
                                      </p:cBhvr>
                                      <p:to>
                                        <p:strVal val="visible"/>
                                      </p:to>
                                    </p:set>
                                    <p:anim calcmode="lin" valueType="num">
                                      <p:cBhvr>
                                        <p:cTn id="53" dur="1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54" dur="1000" fill="hold"/>
                                        <p:tgtEl>
                                          <p:spTgt spid="8">
                                            <p:txEl>
                                              <p:pRg st="2" end="2"/>
                                            </p:txEl>
                                          </p:spTgt>
                                        </p:tgtEl>
                                        <p:attrNameLst>
                                          <p:attrName>ppt_h</p:attrName>
                                        </p:attrNameLst>
                                      </p:cBhvr>
                                      <p:tavLst>
                                        <p:tav tm="0">
                                          <p:val>
                                            <p:fltVal val="0"/>
                                          </p:val>
                                        </p:tav>
                                        <p:tav tm="100000">
                                          <p:val>
                                            <p:strVal val="#ppt_h"/>
                                          </p:val>
                                        </p:tav>
                                      </p:tavLst>
                                    </p:anim>
                                    <p:anim calcmode="lin" valueType="num">
                                      <p:cBhvr>
                                        <p:cTn id="55" dur="1000" fill="hold"/>
                                        <p:tgtEl>
                                          <p:spTgt spid="8">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56" dur="1000" fill="hold"/>
                                        <p:tgtEl>
                                          <p:spTgt spid="8">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25E5E3B-004A-4978-AB70-F7A315E24380}"/>
              </a:ext>
            </a:extLst>
          </p:cNvPr>
          <p:cNvPicPr>
            <a:picLocks noChangeAspect="1"/>
          </p:cNvPicPr>
          <p:nvPr/>
        </p:nvPicPr>
        <p:blipFill>
          <a:blip r:embed="rId2"/>
          <a:stretch>
            <a:fillRect/>
          </a:stretch>
        </p:blipFill>
        <p:spPr>
          <a:xfrm>
            <a:off x="695401" y="1683299"/>
            <a:ext cx="4968552" cy="3395454"/>
          </a:xfrm>
          <a:prstGeom prst="rect">
            <a:avLst/>
          </a:prstGeom>
        </p:spPr>
      </p:pic>
      <p:sp>
        <p:nvSpPr>
          <p:cNvPr id="17" name="Title 16">
            <a:extLst>
              <a:ext uri="{FF2B5EF4-FFF2-40B4-BE49-F238E27FC236}">
                <a16:creationId xmlns:a16="http://schemas.microsoft.com/office/drawing/2014/main" id="{47A42670-77F0-4713-89F0-A4100E49D03A}"/>
              </a:ext>
            </a:extLst>
          </p:cNvPr>
          <p:cNvSpPr>
            <a:spLocks noGrp="1"/>
          </p:cNvSpPr>
          <p:nvPr>
            <p:ph type="title"/>
          </p:nvPr>
        </p:nvSpPr>
        <p:spPr/>
        <p:txBody>
          <a:bodyPr/>
          <a:lstStyle/>
          <a:p>
            <a:r>
              <a:rPr lang="en-US" dirty="0"/>
              <a:t>Structure of the VES Assessment Excel file</a:t>
            </a:r>
            <a:endParaRPr lang="sv-SE" dirty="0"/>
          </a:p>
        </p:txBody>
      </p:sp>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6"/>
          </p:nvPr>
        </p:nvSpPr>
        <p:spPr/>
        <p:txBody>
          <a:bodyPr/>
          <a:lstStyle/>
          <a:p>
            <a:fld id="{07CEE681-EA8A-4B77-829B-1539858EA44F}" type="slidenum">
              <a:rPr lang="en-US" smtClean="0"/>
              <a:pPr/>
              <a:t>5</a:t>
            </a:fld>
            <a:endParaRPr lang="en-US" dirty="0"/>
          </a:p>
        </p:txBody>
      </p:sp>
      <p:sp>
        <p:nvSpPr>
          <p:cNvPr id="13" name="Speech Bubble: Rectangle 12">
            <a:extLst>
              <a:ext uri="{FF2B5EF4-FFF2-40B4-BE49-F238E27FC236}">
                <a16:creationId xmlns:a16="http://schemas.microsoft.com/office/drawing/2014/main" id="{26323DDF-1726-4DAC-BADD-EF70A00F57C7}"/>
              </a:ext>
            </a:extLst>
          </p:cNvPr>
          <p:cNvSpPr/>
          <p:nvPr/>
        </p:nvSpPr>
        <p:spPr bwMode="gray">
          <a:xfrm>
            <a:off x="188485" y="5229200"/>
            <a:ext cx="1368152" cy="581316"/>
          </a:xfrm>
          <a:prstGeom prst="wedgeRectCallout">
            <a:avLst>
              <a:gd name="adj1" fmla="val -20565"/>
              <a:gd name="adj2" fmla="val 13051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r>
              <a:rPr lang="en-US" sz="1600" dirty="0">
                <a:solidFill>
                  <a:schemeClr val="tx1"/>
                </a:solidFill>
              </a:rPr>
              <a:t>Instructions &amp; Definitions</a:t>
            </a:r>
          </a:p>
        </p:txBody>
      </p:sp>
      <p:grpSp>
        <p:nvGrpSpPr>
          <p:cNvPr id="12" name="Group 11">
            <a:extLst>
              <a:ext uri="{FF2B5EF4-FFF2-40B4-BE49-F238E27FC236}">
                <a16:creationId xmlns:a16="http://schemas.microsoft.com/office/drawing/2014/main" id="{1383C630-AEDA-47FF-8295-B0C2C8C665FC}"/>
              </a:ext>
            </a:extLst>
          </p:cNvPr>
          <p:cNvGrpSpPr/>
          <p:nvPr/>
        </p:nvGrpSpPr>
        <p:grpSpPr>
          <a:xfrm>
            <a:off x="2495600" y="5157193"/>
            <a:ext cx="4688598" cy="1159406"/>
            <a:chOff x="3367774" y="5157192"/>
            <a:chExt cx="4104456" cy="1080119"/>
          </a:xfrm>
        </p:grpSpPr>
        <p:sp>
          <p:nvSpPr>
            <p:cNvPr id="14" name="Speech Bubble: Rectangle 13">
              <a:extLst>
                <a:ext uri="{FF2B5EF4-FFF2-40B4-BE49-F238E27FC236}">
                  <a16:creationId xmlns:a16="http://schemas.microsoft.com/office/drawing/2014/main" id="{6CDBE73F-21C6-49A7-898F-6E6475ECFEC9}"/>
                </a:ext>
              </a:extLst>
            </p:cNvPr>
            <p:cNvSpPr/>
            <p:nvPr/>
          </p:nvSpPr>
          <p:spPr bwMode="gray">
            <a:xfrm>
              <a:off x="4219009" y="5157192"/>
              <a:ext cx="2376264" cy="581316"/>
            </a:xfrm>
            <a:prstGeom prst="wedgeRectCallout">
              <a:avLst>
                <a:gd name="adj1" fmla="val -66"/>
                <a:gd name="adj2" fmla="val 7656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r>
                <a:rPr lang="en-US" sz="1600" dirty="0">
                  <a:solidFill>
                    <a:schemeClr val="tx1"/>
                  </a:solidFill>
                </a:rPr>
                <a:t>An assessment sheet for each VES-element</a:t>
              </a:r>
            </a:p>
          </p:txBody>
        </p:sp>
        <p:sp>
          <p:nvSpPr>
            <p:cNvPr id="11" name="Left Brace 10">
              <a:extLst>
                <a:ext uri="{FF2B5EF4-FFF2-40B4-BE49-F238E27FC236}">
                  <a16:creationId xmlns:a16="http://schemas.microsoft.com/office/drawing/2014/main" id="{5D4FB086-5224-47E5-B9A6-784214F7DA9A}"/>
                </a:ext>
              </a:extLst>
            </p:cNvPr>
            <p:cNvSpPr/>
            <p:nvPr/>
          </p:nvSpPr>
          <p:spPr bwMode="gray">
            <a:xfrm rot="5400000">
              <a:off x="5308929" y="4074011"/>
              <a:ext cx="222145" cy="4104456"/>
            </a:xfrm>
            <a:prstGeom prst="leftBrace">
              <a:avLst>
                <a:gd name="adj1" fmla="val 124609"/>
                <a:gd name="adj2" fmla="val 49732"/>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grpSp>
      <p:sp>
        <p:nvSpPr>
          <p:cNvPr id="19" name="Speech Bubble: Rectangle 18">
            <a:extLst>
              <a:ext uri="{FF2B5EF4-FFF2-40B4-BE49-F238E27FC236}">
                <a16:creationId xmlns:a16="http://schemas.microsoft.com/office/drawing/2014/main" id="{1C6CA713-4ECC-45E4-B1B2-D45006804C7A}"/>
              </a:ext>
            </a:extLst>
          </p:cNvPr>
          <p:cNvSpPr/>
          <p:nvPr/>
        </p:nvSpPr>
        <p:spPr bwMode="gray">
          <a:xfrm>
            <a:off x="8688288" y="5091448"/>
            <a:ext cx="1560512" cy="581316"/>
          </a:xfrm>
          <a:prstGeom prst="wedgeRectCallout">
            <a:avLst>
              <a:gd name="adj1" fmla="val -61321"/>
              <a:gd name="adj2" fmla="val 15357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r>
              <a:rPr lang="en-US" sz="1600" dirty="0">
                <a:solidFill>
                  <a:schemeClr val="tx1"/>
                </a:solidFill>
              </a:rPr>
              <a:t>Summary of observations</a:t>
            </a:r>
          </a:p>
        </p:txBody>
      </p:sp>
      <p:sp>
        <p:nvSpPr>
          <p:cNvPr id="18" name="Speech Bubble: Rectangle 17">
            <a:extLst>
              <a:ext uri="{FF2B5EF4-FFF2-40B4-BE49-F238E27FC236}">
                <a16:creationId xmlns:a16="http://schemas.microsoft.com/office/drawing/2014/main" id="{F953EBB5-49D1-44B5-9387-2D83E02778AD}"/>
              </a:ext>
            </a:extLst>
          </p:cNvPr>
          <p:cNvSpPr/>
          <p:nvPr/>
        </p:nvSpPr>
        <p:spPr bwMode="gray">
          <a:xfrm>
            <a:off x="6873191" y="4800790"/>
            <a:ext cx="1560512" cy="581316"/>
          </a:xfrm>
          <a:prstGeom prst="wedgeRectCallout">
            <a:avLst>
              <a:gd name="adj1" fmla="val 2316"/>
              <a:gd name="adj2" fmla="val 20262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r>
              <a:rPr lang="en-US" sz="1600" dirty="0">
                <a:solidFill>
                  <a:schemeClr val="tx1"/>
                </a:solidFill>
              </a:rPr>
              <a:t>Calculation of results</a:t>
            </a:r>
          </a:p>
        </p:txBody>
      </p:sp>
      <p:sp>
        <p:nvSpPr>
          <p:cNvPr id="10" name="Speech Bubble: Rectangle 9">
            <a:extLst>
              <a:ext uri="{FF2B5EF4-FFF2-40B4-BE49-F238E27FC236}">
                <a16:creationId xmlns:a16="http://schemas.microsoft.com/office/drawing/2014/main" id="{C0A99AB0-E444-4E46-B437-E761C83A9AEE}"/>
              </a:ext>
            </a:extLst>
          </p:cNvPr>
          <p:cNvSpPr/>
          <p:nvPr/>
        </p:nvSpPr>
        <p:spPr bwMode="gray">
          <a:xfrm>
            <a:off x="6189115" y="2057210"/>
            <a:ext cx="1368152" cy="360040"/>
          </a:xfrm>
          <a:prstGeom prst="wedgeRectCallout">
            <a:avLst>
              <a:gd name="adj1" fmla="val -111255"/>
              <a:gd name="adj2" fmla="val 8929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r>
              <a:rPr lang="en-US" sz="1600" dirty="0">
                <a:solidFill>
                  <a:schemeClr val="tx1"/>
                </a:solidFill>
              </a:rPr>
              <a:t>Dashboard</a:t>
            </a:r>
          </a:p>
        </p:txBody>
      </p:sp>
      <p:pic>
        <p:nvPicPr>
          <p:cNvPr id="3" name="Picture 2">
            <a:extLst>
              <a:ext uri="{FF2B5EF4-FFF2-40B4-BE49-F238E27FC236}">
                <a16:creationId xmlns:a16="http://schemas.microsoft.com/office/drawing/2014/main" id="{D32279FE-7695-43D1-8931-98D285C2992A}"/>
              </a:ext>
            </a:extLst>
          </p:cNvPr>
          <p:cNvPicPr>
            <a:picLocks noChangeAspect="1"/>
          </p:cNvPicPr>
          <p:nvPr/>
        </p:nvPicPr>
        <p:blipFill>
          <a:blip r:embed="rId3"/>
          <a:stretch>
            <a:fillRect/>
          </a:stretch>
        </p:blipFill>
        <p:spPr>
          <a:xfrm>
            <a:off x="47328" y="6317910"/>
            <a:ext cx="7272808" cy="191093"/>
          </a:xfrm>
          <a:prstGeom prst="rect">
            <a:avLst/>
          </a:prstGeom>
        </p:spPr>
      </p:pic>
      <p:pic>
        <p:nvPicPr>
          <p:cNvPr id="4" name="Picture 3">
            <a:extLst>
              <a:ext uri="{FF2B5EF4-FFF2-40B4-BE49-F238E27FC236}">
                <a16:creationId xmlns:a16="http://schemas.microsoft.com/office/drawing/2014/main" id="{EDF9E77A-FD57-48D9-AA54-6293BF550B6B}"/>
              </a:ext>
            </a:extLst>
          </p:cNvPr>
          <p:cNvPicPr>
            <a:picLocks noChangeAspect="1"/>
          </p:cNvPicPr>
          <p:nvPr/>
        </p:nvPicPr>
        <p:blipFill>
          <a:blip r:embed="rId4"/>
          <a:stretch>
            <a:fillRect/>
          </a:stretch>
        </p:blipFill>
        <p:spPr>
          <a:xfrm>
            <a:off x="7320136" y="6317909"/>
            <a:ext cx="4848597" cy="192405"/>
          </a:xfrm>
          <a:prstGeom prst="rect">
            <a:avLst/>
          </a:prstGeom>
        </p:spPr>
      </p:pic>
      <p:sp>
        <p:nvSpPr>
          <p:cNvPr id="15" name="Footer Placeholder 4">
            <a:extLst>
              <a:ext uri="{FF2B5EF4-FFF2-40B4-BE49-F238E27FC236}">
                <a16:creationId xmlns:a16="http://schemas.microsoft.com/office/drawing/2014/main" id="{74B8575A-CE18-4EA1-8EF5-D44741CA83C2}"/>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
        <p:nvSpPr>
          <p:cNvPr id="16" name="Speech Bubble: Rectangle 15">
            <a:extLst>
              <a:ext uri="{FF2B5EF4-FFF2-40B4-BE49-F238E27FC236}">
                <a16:creationId xmlns:a16="http://schemas.microsoft.com/office/drawing/2014/main" id="{4414AB9D-11B4-44C7-A5A0-0F4A5D2CCCBF}"/>
              </a:ext>
            </a:extLst>
          </p:cNvPr>
          <p:cNvSpPr/>
          <p:nvPr/>
        </p:nvSpPr>
        <p:spPr bwMode="gray">
          <a:xfrm>
            <a:off x="10443003" y="4866645"/>
            <a:ext cx="1560512" cy="581316"/>
          </a:xfrm>
          <a:prstGeom prst="wedgeRectCallout">
            <a:avLst>
              <a:gd name="adj1" fmla="val -55020"/>
              <a:gd name="adj2" fmla="val 19585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spcBef>
                <a:spcPts val="600"/>
              </a:spcBef>
            </a:pPr>
            <a:r>
              <a:rPr lang="en-US" sz="1600" dirty="0">
                <a:solidFill>
                  <a:schemeClr val="tx1"/>
                </a:solidFill>
              </a:rPr>
              <a:t>QOS chart</a:t>
            </a:r>
          </a:p>
        </p:txBody>
      </p:sp>
    </p:spTree>
    <p:extLst>
      <p:ext uri="{BB962C8B-B14F-4D97-AF65-F5344CB8AC3E}">
        <p14:creationId xmlns:p14="http://schemas.microsoft.com/office/powerpoint/2010/main" val="711621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9" grpId="0" animBg="1"/>
      <p:bldP spid="18"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EB420B8-D93B-43A9-B280-64E4DAED1B88}"/>
              </a:ext>
            </a:extLst>
          </p:cNvPr>
          <p:cNvSpPr>
            <a:spLocks noGrp="1"/>
          </p:cNvSpPr>
          <p:nvPr>
            <p:ph type="sldNum" sz="quarter" idx="12"/>
          </p:nvPr>
        </p:nvSpPr>
        <p:spPr/>
        <p:txBody>
          <a:bodyPr/>
          <a:lstStyle/>
          <a:p>
            <a:fld id="{07CEE681-EA8A-4B77-829B-1539858EA44F}" type="slidenum">
              <a:rPr lang="en-US" smtClean="0"/>
              <a:pPr/>
              <a:t>6</a:t>
            </a:fld>
            <a:endParaRPr lang="en-US" dirty="0"/>
          </a:p>
        </p:txBody>
      </p:sp>
      <p:sp>
        <p:nvSpPr>
          <p:cNvPr id="8" name="Content Placeholder 9">
            <a:extLst>
              <a:ext uri="{FF2B5EF4-FFF2-40B4-BE49-F238E27FC236}">
                <a16:creationId xmlns:a16="http://schemas.microsoft.com/office/drawing/2014/main" id="{1B988CAE-91BD-4919-9590-72929F52938D}"/>
              </a:ext>
            </a:extLst>
          </p:cNvPr>
          <p:cNvSpPr txBox="1">
            <a:spLocks/>
          </p:cNvSpPr>
          <p:nvPr/>
        </p:nvSpPr>
        <p:spPr>
          <a:xfrm>
            <a:off x="479377" y="1196752"/>
            <a:ext cx="2519364" cy="4752528"/>
          </a:xfrm>
          <a:prstGeom prst="rect">
            <a:avLst/>
          </a:prstGeom>
        </p:spPr>
        <p:txBody>
          <a:bodyPr/>
          <a:lstStyle>
            <a:lvl1pPr marL="198438" indent="-198438" algn="l" defTabSz="914400" rtl="0" eaLnBrk="1" latinLnBrk="0" hangingPunct="1">
              <a:lnSpc>
                <a:spcPct val="95000"/>
              </a:lnSpc>
              <a:spcBef>
                <a:spcPts val="1200"/>
              </a:spcBef>
              <a:buClr>
                <a:schemeClr val="accent4"/>
              </a:buClr>
              <a:buFont typeface="Arial" panose="020B0604020202020204" pitchFamily="34" charset="0"/>
              <a:buChar char="•"/>
              <a:defRPr sz="1800" b="0" kern="1200">
                <a:solidFill>
                  <a:schemeClr val="tx1"/>
                </a:solidFill>
                <a:latin typeface="+mn-lt"/>
                <a:ea typeface="+mn-ea"/>
                <a:cs typeface="+mn-cs"/>
              </a:defRPr>
            </a:lvl1pPr>
            <a:lvl2pPr marL="427038" indent="-219075" algn="l" defTabSz="914400" rtl="0" eaLnBrk="1" latinLnBrk="0" hangingPunct="1">
              <a:lnSpc>
                <a:spcPct val="95000"/>
              </a:lnSpc>
              <a:spcBef>
                <a:spcPts val="600"/>
              </a:spcBef>
              <a:buFont typeface="Barlow" panose="00000500000000000000" pitchFamily="2" charset="0"/>
              <a:buChar char="−"/>
              <a:defRPr sz="1600" kern="1200">
                <a:solidFill>
                  <a:schemeClr val="tx1"/>
                </a:solidFill>
                <a:latin typeface="+mn-lt"/>
                <a:ea typeface="+mn-ea"/>
                <a:cs typeface="+mn-cs"/>
              </a:defRPr>
            </a:lvl2pPr>
            <a:lvl3pPr marL="606425" indent="-169863" algn="l" defTabSz="914400" rtl="0" eaLnBrk="1" latinLnBrk="0" hangingPunct="1">
              <a:lnSpc>
                <a:spcPct val="95000"/>
              </a:lnSpc>
              <a:spcBef>
                <a:spcPts val="300"/>
              </a:spcBef>
              <a:buFont typeface="Arial" panose="020B0604020202020204" pitchFamily="34" charset="0"/>
              <a:buChar char="•"/>
              <a:tabLst/>
              <a:defRPr sz="1400" kern="1200">
                <a:solidFill>
                  <a:schemeClr val="tx1"/>
                </a:solidFill>
                <a:latin typeface="+mn-lt"/>
                <a:ea typeface="+mn-ea"/>
                <a:cs typeface="+mn-cs"/>
              </a:defRPr>
            </a:lvl3pPr>
            <a:lvl4pPr marL="0" indent="0" algn="l" defTabSz="914400" rtl="0" eaLnBrk="1" latinLnBrk="0" hangingPunct="1">
              <a:lnSpc>
                <a:spcPct val="95000"/>
              </a:lnSpc>
              <a:spcBef>
                <a:spcPts val="1200"/>
              </a:spcBef>
              <a:buFont typeface="Arial" panose="020B0604020202020204" pitchFamily="34" charset="0"/>
              <a:buNone/>
              <a:defRPr sz="1800" kern="1200">
                <a:solidFill>
                  <a:schemeClr val="accent1"/>
                </a:solidFill>
                <a:latin typeface="+mj-lt"/>
                <a:ea typeface="+mn-ea"/>
                <a:cs typeface="+mn-cs"/>
              </a:defRPr>
            </a:lvl4pPr>
            <a:lvl5pPr marL="0" indent="0" algn="l" defTabSz="914400" rtl="0" eaLnBrk="1" latinLnBrk="0" hangingPunct="1">
              <a:lnSpc>
                <a:spcPct val="95000"/>
              </a:lnSpc>
              <a:spcBef>
                <a:spcPts val="6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 calculation tab is provided to standardize the sample size and formulas for objective statements within each VES Element and component. </a:t>
            </a:r>
          </a:p>
          <a:p>
            <a:r>
              <a:rPr lang="en-US" dirty="0"/>
              <a:t>The calculation tab should be completed before the Assessment begins</a:t>
            </a:r>
          </a:p>
        </p:txBody>
      </p:sp>
      <p:sp>
        <p:nvSpPr>
          <p:cNvPr id="9" name="Title 16">
            <a:extLst>
              <a:ext uri="{FF2B5EF4-FFF2-40B4-BE49-F238E27FC236}">
                <a16:creationId xmlns:a16="http://schemas.microsoft.com/office/drawing/2014/main" id="{B375D942-997B-40E8-8F34-CE10A8C40D02}"/>
              </a:ext>
            </a:extLst>
          </p:cNvPr>
          <p:cNvSpPr>
            <a:spLocks noGrp="1"/>
          </p:cNvSpPr>
          <p:nvPr>
            <p:ph type="title"/>
          </p:nvPr>
        </p:nvSpPr>
        <p:spPr>
          <a:xfrm>
            <a:off x="550864" y="692696"/>
            <a:ext cx="11090274" cy="443198"/>
          </a:xfrm>
        </p:spPr>
        <p:txBody>
          <a:bodyPr/>
          <a:lstStyle/>
          <a:p>
            <a:r>
              <a:rPr lang="en-US" dirty="0"/>
              <a:t>Calculation tab</a:t>
            </a:r>
            <a:endParaRPr lang="sv-SE" dirty="0"/>
          </a:p>
        </p:txBody>
      </p:sp>
      <p:pic>
        <p:nvPicPr>
          <p:cNvPr id="2" name="Picture 1">
            <a:extLst>
              <a:ext uri="{FF2B5EF4-FFF2-40B4-BE49-F238E27FC236}">
                <a16:creationId xmlns:a16="http://schemas.microsoft.com/office/drawing/2014/main" id="{F3097714-6AF4-4BB5-88CA-35C821849D66}"/>
              </a:ext>
            </a:extLst>
          </p:cNvPr>
          <p:cNvPicPr>
            <a:picLocks noChangeAspect="1"/>
          </p:cNvPicPr>
          <p:nvPr/>
        </p:nvPicPr>
        <p:blipFill>
          <a:blip r:embed="rId2"/>
          <a:stretch>
            <a:fillRect/>
          </a:stretch>
        </p:blipFill>
        <p:spPr>
          <a:xfrm>
            <a:off x="3647728" y="1183886"/>
            <a:ext cx="8286790" cy="51974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Footer Placeholder 4">
            <a:extLst>
              <a:ext uri="{FF2B5EF4-FFF2-40B4-BE49-F238E27FC236}">
                <a16:creationId xmlns:a16="http://schemas.microsoft.com/office/drawing/2014/main" id="{168E05EB-5CBB-4F3C-B64C-AB7E2CC07DAC}"/>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1883531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CD376DC-0607-4A48-9749-2E2839106B72}"/>
              </a:ext>
            </a:extLst>
          </p:cNvPr>
          <p:cNvPicPr>
            <a:picLocks noChangeAspect="1"/>
          </p:cNvPicPr>
          <p:nvPr/>
        </p:nvPicPr>
        <p:blipFill>
          <a:blip r:embed="rId2"/>
          <a:stretch>
            <a:fillRect/>
          </a:stretch>
        </p:blipFill>
        <p:spPr>
          <a:xfrm>
            <a:off x="3235498" y="1458055"/>
            <a:ext cx="8741047" cy="43801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7" name="Title 16">
            <a:extLst>
              <a:ext uri="{FF2B5EF4-FFF2-40B4-BE49-F238E27FC236}">
                <a16:creationId xmlns:a16="http://schemas.microsoft.com/office/drawing/2014/main" id="{47A42670-77F0-4713-89F0-A4100E49D03A}"/>
              </a:ext>
            </a:extLst>
          </p:cNvPr>
          <p:cNvSpPr>
            <a:spLocks noGrp="1"/>
          </p:cNvSpPr>
          <p:nvPr>
            <p:ph type="title"/>
          </p:nvPr>
        </p:nvSpPr>
        <p:spPr>
          <a:xfrm>
            <a:off x="550864" y="692696"/>
            <a:ext cx="11090274" cy="443198"/>
          </a:xfrm>
        </p:spPr>
        <p:txBody>
          <a:bodyPr/>
          <a:lstStyle/>
          <a:p>
            <a:r>
              <a:rPr lang="en-US" dirty="0"/>
              <a:t>Contents of the VES-Element tabs</a:t>
            </a:r>
            <a:endParaRPr lang="sv-SE" dirty="0"/>
          </a:p>
        </p:txBody>
      </p:sp>
      <p:sp>
        <p:nvSpPr>
          <p:cNvPr id="6" name="Slide Number Placeholder 5">
            <a:extLst>
              <a:ext uri="{FF2B5EF4-FFF2-40B4-BE49-F238E27FC236}">
                <a16:creationId xmlns:a16="http://schemas.microsoft.com/office/drawing/2014/main" id="{EBDF9957-70B9-4A40-B9DC-9A50BE0F7F01}"/>
              </a:ext>
            </a:extLst>
          </p:cNvPr>
          <p:cNvSpPr>
            <a:spLocks noGrp="1"/>
          </p:cNvSpPr>
          <p:nvPr>
            <p:ph type="sldNum" sz="quarter" idx="16"/>
          </p:nvPr>
        </p:nvSpPr>
        <p:spPr/>
        <p:txBody>
          <a:bodyPr/>
          <a:lstStyle/>
          <a:p>
            <a:fld id="{07CEE681-EA8A-4B77-829B-1539858EA44F}" type="slidenum">
              <a:rPr lang="en-US" smtClean="0"/>
              <a:pPr/>
              <a:t>7</a:t>
            </a:fld>
            <a:endParaRPr lang="en-US" dirty="0"/>
          </a:p>
        </p:txBody>
      </p:sp>
      <p:sp>
        <p:nvSpPr>
          <p:cNvPr id="20" name="Content Placeholder 2">
            <a:extLst>
              <a:ext uri="{FF2B5EF4-FFF2-40B4-BE49-F238E27FC236}">
                <a16:creationId xmlns:a16="http://schemas.microsoft.com/office/drawing/2014/main" id="{109416B9-16F1-4E78-A7AA-8EA018868764}"/>
              </a:ext>
            </a:extLst>
          </p:cNvPr>
          <p:cNvSpPr>
            <a:spLocks noGrp="1"/>
          </p:cNvSpPr>
          <p:nvPr>
            <p:ph idx="1"/>
          </p:nvPr>
        </p:nvSpPr>
        <p:spPr>
          <a:xfrm>
            <a:off x="153047" y="1803401"/>
            <a:ext cx="2688770" cy="4380176"/>
          </a:xfrm>
        </p:spPr>
        <p:txBody>
          <a:bodyPr/>
          <a:lstStyle/>
          <a:p>
            <a:r>
              <a:rPr lang="en-US" dirty="0"/>
              <a:t>Element Name</a:t>
            </a:r>
          </a:p>
          <a:p>
            <a:r>
              <a:rPr lang="en-US" dirty="0"/>
              <a:t>Mission Statement</a:t>
            </a:r>
          </a:p>
          <a:p>
            <a:r>
              <a:rPr lang="en-US" dirty="0"/>
              <a:t>Components</a:t>
            </a:r>
          </a:p>
          <a:p>
            <a:r>
              <a:rPr lang="en-US" dirty="0"/>
              <a:t>Assessment in 3 main areas</a:t>
            </a:r>
          </a:p>
          <a:p>
            <a:pPr lvl="1"/>
            <a:r>
              <a:rPr lang="en-US" dirty="0"/>
              <a:t>Leadership Behaviors</a:t>
            </a:r>
          </a:p>
          <a:p>
            <a:pPr lvl="1"/>
            <a:r>
              <a:rPr lang="en-US" dirty="0"/>
              <a:t>Workplace Evidence</a:t>
            </a:r>
          </a:p>
          <a:p>
            <a:pPr lvl="1"/>
            <a:r>
              <a:rPr lang="en-US" dirty="0"/>
              <a:t>Width</a:t>
            </a:r>
          </a:p>
        </p:txBody>
      </p:sp>
      <p:sp>
        <p:nvSpPr>
          <p:cNvPr id="22" name="Oval 21">
            <a:extLst>
              <a:ext uri="{FF2B5EF4-FFF2-40B4-BE49-F238E27FC236}">
                <a16:creationId xmlns:a16="http://schemas.microsoft.com/office/drawing/2014/main" id="{7625D502-E013-4CCD-828E-8516D6A26809}"/>
              </a:ext>
            </a:extLst>
          </p:cNvPr>
          <p:cNvSpPr/>
          <p:nvPr/>
        </p:nvSpPr>
        <p:spPr>
          <a:xfrm>
            <a:off x="6426311" y="1315824"/>
            <a:ext cx="1674421" cy="576788"/>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23" name="Oval 22">
            <a:extLst>
              <a:ext uri="{FF2B5EF4-FFF2-40B4-BE49-F238E27FC236}">
                <a16:creationId xmlns:a16="http://schemas.microsoft.com/office/drawing/2014/main" id="{F01D042D-D06D-4E47-BA55-B473D67F1DCE}"/>
              </a:ext>
            </a:extLst>
          </p:cNvPr>
          <p:cNvSpPr/>
          <p:nvPr/>
        </p:nvSpPr>
        <p:spPr>
          <a:xfrm>
            <a:off x="3159966" y="1578995"/>
            <a:ext cx="1119739" cy="473964"/>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24" name="Oval 23">
            <a:extLst>
              <a:ext uri="{FF2B5EF4-FFF2-40B4-BE49-F238E27FC236}">
                <a16:creationId xmlns:a16="http://schemas.microsoft.com/office/drawing/2014/main" id="{BC932A0A-122B-4A00-8945-A1396FF18491}"/>
              </a:ext>
            </a:extLst>
          </p:cNvPr>
          <p:cNvSpPr/>
          <p:nvPr/>
        </p:nvSpPr>
        <p:spPr>
          <a:xfrm>
            <a:off x="2999656" y="1911111"/>
            <a:ext cx="931378" cy="4249282"/>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25" name="Oval 24">
            <a:extLst>
              <a:ext uri="{FF2B5EF4-FFF2-40B4-BE49-F238E27FC236}">
                <a16:creationId xmlns:a16="http://schemas.microsoft.com/office/drawing/2014/main" id="{7EC902F5-D1A9-488C-A70A-951AE17AD8C5}"/>
              </a:ext>
            </a:extLst>
          </p:cNvPr>
          <p:cNvSpPr/>
          <p:nvPr/>
        </p:nvSpPr>
        <p:spPr>
          <a:xfrm>
            <a:off x="4685266" y="1865873"/>
            <a:ext cx="2022121" cy="635652"/>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26" name="Oval 25">
            <a:extLst>
              <a:ext uri="{FF2B5EF4-FFF2-40B4-BE49-F238E27FC236}">
                <a16:creationId xmlns:a16="http://schemas.microsoft.com/office/drawing/2014/main" id="{2662CFCB-10CD-4C28-B8BB-D168501C6214}"/>
              </a:ext>
            </a:extLst>
          </p:cNvPr>
          <p:cNvSpPr/>
          <p:nvPr/>
        </p:nvSpPr>
        <p:spPr>
          <a:xfrm>
            <a:off x="8830716" y="1815977"/>
            <a:ext cx="2022121" cy="635652"/>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27" name="Oval 26">
            <a:extLst>
              <a:ext uri="{FF2B5EF4-FFF2-40B4-BE49-F238E27FC236}">
                <a16:creationId xmlns:a16="http://schemas.microsoft.com/office/drawing/2014/main" id="{FFBEB1B8-E1A9-46DE-A30A-385B939D0861}"/>
              </a:ext>
            </a:extLst>
          </p:cNvPr>
          <p:cNvSpPr/>
          <p:nvPr/>
        </p:nvSpPr>
        <p:spPr>
          <a:xfrm>
            <a:off x="11582821" y="2106173"/>
            <a:ext cx="571275" cy="317826"/>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15" name="Footer Placeholder 4">
            <a:extLst>
              <a:ext uri="{FF2B5EF4-FFF2-40B4-BE49-F238E27FC236}">
                <a16:creationId xmlns:a16="http://schemas.microsoft.com/office/drawing/2014/main" id="{4C50C24E-80E4-48CE-8A7F-BABEA297EDAB}"/>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2798690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animEffect transition="in" filter="fade">
                                      <p:cBhvr>
                                        <p:cTn id="7" dur="500"/>
                                        <p:tgtEl>
                                          <p:spTgt spid="20">
                                            <p:txEl>
                                              <p:pRg st="0" end="0"/>
                                            </p:txEl>
                                          </p:spTgt>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heel(1)">
                                      <p:cBhvr>
                                        <p:cTn id="11" dur="1000"/>
                                        <p:tgtEl>
                                          <p:spTgt spid="22"/>
                                        </p:tgtEl>
                                      </p:cBhvr>
                                    </p:animEffect>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0">
                                            <p:txEl>
                                              <p:pRg st="1" end="1"/>
                                            </p:txEl>
                                          </p:spTgt>
                                        </p:tgtEl>
                                        <p:attrNameLst>
                                          <p:attrName>style.visibility</p:attrName>
                                        </p:attrNameLst>
                                      </p:cBhvr>
                                      <p:to>
                                        <p:strVal val="visible"/>
                                      </p:to>
                                    </p:set>
                                    <p:animEffect transition="in" filter="fade">
                                      <p:cBhvr>
                                        <p:cTn id="16" dur="500"/>
                                        <p:tgtEl>
                                          <p:spTgt spid="20">
                                            <p:txEl>
                                              <p:pRg st="1" end="1"/>
                                            </p:txEl>
                                          </p:spTgt>
                                        </p:tgtEl>
                                      </p:cBhvr>
                                    </p:animEffect>
                                  </p:childTnLst>
                                </p:cTn>
                              </p:par>
                            </p:childTnLst>
                          </p:cTn>
                        </p:par>
                        <p:par>
                          <p:cTn id="17" fill="hold">
                            <p:stCondLst>
                              <p:cond delay="500"/>
                            </p:stCondLst>
                            <p:childTnLst>
                              <p:par>
                                <p:cTn id="18" presetID="21" presetClass="entr" presetSubtype="1"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heel(1)">
                                      <p:cBhvr>
                                        <p:cTn id="20" dur="1000"/>
                                        <p:tgtEl>
                                          <p:spTgt spid="23"/>
                                        </p:tgtEl>
                                      </p:cBhvr>
                                    </p:animEffect>
                                  </p:childTnLst>
                                  <p:subTnLst>
                                    <p:set>
                                      <p:cBhvr override="childStyle">
                                        <p:cTn dur="1" fill="hold" display="0" masterRel="nextClick" afterEffect="1"/>
                                        <p:tgtEl>
                                          <p:spTgt spid="23"/>
                                        </p:tgtEl>
                                        <p:attrNameLst>
                                          <p:attrName>style.visibility</p:attrName>
                                        </p:attrNameLst>
                                      </p:cBhvr>
                                      <p:to>
                                        <p:strVal val="hidden"/>
                                      </p:to>
                                    </p:set>
                                  </p:sub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
                                            <p:txEl>
                                              <p:pRg st="2" end="2"/>
                                            </p:txEl>
                                          </p:spTgt>
                                        </p:tgtEl>
                                        <p:attrNameLst>
                                          <p:attrName>style.visibility</p:attrName>
                                        </p:attrNameLst>
                                      </p:cBhvr>
                                      <p:to>
                                        <p:strVal val="visible"/>
                                      </p:to>
                                    </p:set>
                                    <p:animEffect transition="in" filter="fade">
                                      <p:cBhvr>
                                        <p:cTn id="25" dur="500"/>
                                        <p:tgtEl>
                                          <p:spTgt spid="20">
                                            <p:txEl>
                                              <p:pRg st="2" end="2"/>
                                            </p:txEl>
                                          </p:spTgt>
                                        </p:tgtEl>
                                      </p:cBhvr>
                                    </p:animEffect>
                                  </p:childTnLst>
                                </p:cTn>
                              </p:par>
                            </p:childTnLst>
                          </p:cTn>
                        </p:par>
                        <p:par>
                          <p:cTn id="26" fill="hold">
                            <p:stCondLst>
                              <p:cond delay="500"/>
                            </p:stCondLst>
                            <p:childTnLst>
                              <p:par>
                                <p:cTn id="27" presetID="21" presetClass="entr" presetSubtype="1" fill="hold" grpId="0" nodeType="after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heel(1)">
                                      <p:cBhvr>
                                        <p:cTn id="29" dur="1000"/>
                                        <p:tgtEl>
                                          <p:spTgt spid="24"/>
                                        </p:tgtEl>
                                      </p:cBhvr>
                                    </p:animEffect>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0">
                                            <p:txEl>
                                              <p:pRg st="3" end="3"/>
                                            </p:txEl>
                                          </p:spTgt>
                                        </p:tgtEl>
                                        <p:attrNameLst>
                                          <p:attrName>style.visibility</p:attrName>
                                        </p:attrNameLst>
                                      </p:cBhvr>
                                      <p:to>
                                        <p:strVal val="visible"/>
                                      </p:to>
                                    </p:set>
                                    <p:animEffect transition="in" filter="fade">
                                      <p:cBhvr>
                                        <p:cTn id="34" dur="500"/>
                                        <p:tgtEl>
                                          <p:spTgt spid="20">
                                            <p:txEl>
                                              <p:pRg st="3" end="3"/>
                                            </p:txEl>
                                          </p:spTgt>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20">
                                            <p:txEl>
                                              <p:pRg st="4" end="4"/>
                                            </p:txEl>
                                          </p:spTgt>
                                        </p:tgtEl>
                                        <p:attrNameLst>
                                          <p:attrName>style.visibility</p:attrName>
                                        </p:attrNameLst>
                                      </p:cBhvr>
                                      <p:to>
                                        <p:strVal val="visible"/>
                                      </p:to>
                                    </p:set>
                                    <p:animEffect transition="in" filter="fade">
                                      <p:cBhvr>
                                        <p:cTn id="38" dur="500"/>
                                        <p:tgtEl>
                                          <p:spTgt spid="20">
                                            <p:txEl>
                                              <p:pRg st="4" end="4"/>
                                            </p:txEl>
                                          </p:spTgt>
                                        </p:tgtEl>
                                      </p:cBhvr>
                                    </p:animEffect>
                                  </p:childTnLst>
                                </p:cTn>
                              </p:par>
                            </p:childTnLst>
                          </p:cTn>
                        </p:par>
                        <p:par>
                          <p:cTn id="39" fill="hold">
                            <p:stCondLst>
                              <p:cond delay="1000"/>
                            </p:stCondLst>
                            <p:childTnLst>
                              <p:par>
                                <p:cTn id="40" presetID="21" presetClass="entr" presetSubtype="1" fill="hold" grpId="0" nodeType="after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wheel(1)">
                                      <p:cBhvr>
                                        <p:cTn id="42" dur="1000"/>
                                        <p:tgtEl>
                                          <p:spTgt spid="25"/>
                                        </p:tgtEl>
                                      </p:cBhvr>
                                    </p:animEffect>
                                  </p:childTnLst>
                                  <p:subTnLst>
                                    <p:set>
                                      <p:cBhvr override="childStyle">
                                        <p:cTn dur="1" fill="hold" display="0" masterRel="nextClick" afterEffect="1"/>
                                        <p:tgtEl>
                                          <p:spTgt spid="25"/>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0">
                                            <p:txEl>
                                              <p:pRg st="5" end="5"/>
                                            </p:txEl>
                                          </p:spTgt>
                                        </p:tgtEl>
                                        <p:attrNameLst>
                                          <p:attrName>style.visibility</p:attrName>
                                        </p:attrNameLst>
                                      </p:cBhvr>
                                      <p:to>
                                        <p:strVal val="visible"/>
                                      </p:to>
                                    </p:set>
                                    <p:animEffect transition="in" filter="fade">
                                      <p:cBhvr>
                                        <p:cTn id="47" dur="500"/>
                                        <p:tgtEl>
                                          <p:spTgt spid="20">
                                            <p:txEl>
                                              <p:pRg st="5" end="5"/>
                                            </p:txEl>
                                          </p:spTgt>
                                        </p:tgtEl>
                                      </p:cBhvr>
                                    </p:animEffect>
                                  </p:childTnLst>
                                </p:cTn>
                              </p:par>
                            </p:childTnLst>
                          </p:cTn>
                        </p:par>
                        <p:par>
                          <p:cTn id="48" fill="hold">
                            <p:stCondLst>
                              <p:cond delay="500"/>
                            </p:stCondLst>
                            <p:childTnLst>
                              <p:par>
                                <p:cTn id="49" presetID="21" presetClass="entr" presetSubtype="1" fill="hold" grpId="0" nodeType="afterEffect">
                                  <p:stCondLst>
                                    <p:cond delay="0"/>
                                  </p:stCondLst>
                                  <p:childTnLst>
                                    <p:set>
                                      <p:cBhvr>
                                        <p:cTn id="50" dur="1" fill="hold">
                                          <p:stCondLst>
                                            <p:cond delay="0"/>
                                          </p:stCondLst>
                                        </p:cTn>
                                        <p:tgtEl>
                                          <p:spTgt spid="26"/>
                                        </p:tgtEl>
                                        <p:attrNameLst>
                                          <p:attrName>style.visibility</p:attrName>
                                        </p:attrNameLst>
                                      </p:cBhvr>
                                      <p:to>
                                        <p:strVal val="visible"/>
                                      </p:to>
                                    </p:set>
                                    <p:animEffect transition="in" filter="wheel(1)">
                                      <p:cBhvr>
                                        <p:cTn id="51" dur="1000"/>
                                        <p:tgtEl>
                                          <p:spTgt spid="26"/>
                                        </p:tgtEl>
                                      </p:cBhvr>
                                    </p:animEffect>
                                  </p:childTnLst>
                                  <p:subTnLst>
                                    <p:set>
                                      <p:cBhvr override="childStyle">
                                        <p:cTn dur="1" fill="hold" display="0" masterRel="nextClick" afterEffect="1"/>
                                        <p:tgtEl>
                                          <p:spTgt spid="26"/>
                                        </p:tgtEl>
                                        <p:attrNameLst>
                                          <p:attrName>style.visibility</p:attrName>
                                        </p:attrNameLst>
                                      </p:cBhvr>
                                      <p:to>
                                        <p:strVal val="hidden"/>
                                      </p:to>
                                    </p:set>
                                  </p:sub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20">
                                            <p:txEl>
                                              <p:pRg st="6" end="6"/>
                                            </p:txEl>
                                          </p:spTgt>
                                        </p:tgtEl>
                                        <p:attrNameLst>
                                          <p:attrName>style.visibility</p:attrName>
                                        </p:attrNameLst>
                                      </p:cBhvr>
                                      <p:to>
                                        <p:strVal val="visible"/>
                                      </p:to>
                                    </p:set>
                                    <p:animEffect transition="in" filter="fade">
                                      <p:cBhvr>
                                        <p:cTn id="56" dur="500"/>
                                        <p:tgtEl>
                                          <p:spTgt spid="20">
                                            <p:txEl>
                                              <p:pRg st="6" end="6"/>
                                            </p:txEl>
                                          </p:spTgt>
                                        </p:tgtEl>
                                      </p:cBhvr>
                                    </p:animEffect>
                                  </p:childTnLst>
                                </p:cTn>
                              </p:par>
                            </p:childTnLst>
                          </p:cTn>
                        </p:par>
                        <p:par>
                          <p:cTn id="57" fill="hold">
                            <p:stCondLst>
                              <p:cond delay="500"/>
                            </p:stCondLst>
                            <p:childTnLst>
                              <p:par>
                                <p:cTn id="58" presetID="21" presetClass="entr" presetSubtype="1" fill="hold" grpId="0" nodeType="afterEffect">
                                  <p:stCondLst>
                                    <p:cond delay="0"/>
                                  </p:stCondLst>
                                  <p:childTnLst>
                                    <p:set>
                                      <p:cBhvr>
                                        <p:cTn id="59" dur="1" fill="hold">
                                          <p:stCondLst>
                                            <p:cond delay="0"/>
                                          </p:stCondLst>
                                        </p:cTn>
                                        <p:tgtEl>
                                          <p:spTgt spid="27"/>
                                        </p:tgtEl>
                                        <p:attrNameLst>
                                          <p:attrName>style.visibility</p:attrName>
                                        </p:attrNameLst>
                                      </p:cBhvr>
                                      <p:to>
                                        <p:strVal val="visible"/>
                                      </p:to>
                                    </p:set>
                                    <p:animEffect transition="in" filter="wheel(1)">
                                      <p:cBhvr>
                                        <p:cTn id="60" dur="1000"/>
                                        <p:tgtEl>
                                          <p:spTgt spid="27"/>
                                        </p:tgtEl>
                                      </p:cBhvr>
                                    </p:animEffect>
                                  </p:childTnLst>
                                  <p:subTnLst>
                                    <p:set>
                                      <p:cBhvr override="childStyle">
                                        <p:cTn dur="1" fill="hold" display="0" masterRel="nextClick" afterEffect="1"/>
                                        <p:tgtEl>
                                          <p:spTgt spid="2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uiExpand="1" build="p"/>
      <p:bldP spid="22" grpId="0" uiExpand="1" animBg="1"/>
      <p:bldP spid="23" grpId="0" animBg="1"/>
      <p:bldP spid="24" grpId="0" animBg="1"/>
      <p:bldP spid="25" grpId="0" animBg="1"/>
      <p:bldP spid="26"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01A04A19-6912-4463-91BE-6DE14242A3F5}"/>
              </a:ext>
            </a:extLst>
          </p:cNvPr>
          <p:cNvPicPr>
            <a:picLocks noChangeAspect="1"/>
          </p:cNvPicPr>
          <p:nvPr/>
        </p:nvPicPr>
        <p:blipFill>
          <a:blip r:embed="rId2"/>
          <a:stretch>
            <a:fillRect/>
          </a:stretch>
        </p:blipFill>
        <p:spPr>
          <a:xfrm>
            <a:off x="3235498" y="1458055"/>
            <a:ext cx="8741047" cy="43801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Slide Number Placeholder 4">
            <a:extLst>
              <a:ext uri="{FF2B5EF4-FFF2-40B4-BE49-F238E27FC236}">
                <a16:creationId xmlns:a16="http://schemas.microsoft.com/office/drawing/2014/main" id="{2669F74B-5605-4284-8DBA-D216D1C0730C}"/>
              </a:ext>
            </a:extLst>
          </p:cNvPr>
          <p:cNvSpPr>
            <a:spLocks noGrp="1"/>
          </p:cNvSpPr>
          <p:nvPr>
            <p:ph type="sldNum" sz="quarter" idx="12"/>
          </p:nvPr>
        </p:nvSpPr>
        <p:spPr/>
        <p:txBody>
          <a:bodyPr/>
          <a:lstStyle/>
          <a:p>
            <a:fld id="{07CEE681-EA8A-4B77-829B-1539858EA44F}" type="slidenum">
              <a:rPr lang="en-US" smtClean="0"/>
              <a:pPr/>
              <a:t>8</a:t>
            </a:fld>
            <a:endParaRPr lang="en-US" dirty="0"/>
          </a:p>
        </p:txBody>
      </p:sp>
      <p:sp>
        <p:nvSpPr>
          <p:cNvPr id="7" name="Content Placeholder 2">
            <a:extLst>
              <a:ext uri="{FF2B5EF4-FFF2-40B4-BE49-F238E27FC236}">
                <a16:creationId xmlns:a16="http://schemas.microsoft.com/office/drawing/2014/main" id="{228407FC-413E-49ED-8FB9-2A8DF0BCE0C6}"/>
              </a:ext>
            </a:extLst>
          </p:cNvPr>
          <p:cNvSpPr txBox="1">
            <a:spLocks/>
          </p:cNvSpPr>
          <p:nvPr/>
        </p:nvSpPr>
        <p:spPr>
          <a:xfrm>
            <a:off x="83050" y="1301131"/>
            <a:ext cx="2688770" cy="5223852"/>
          </a:xfrm>
          <a:prstGeom prst="rect">
            <a:avLst/>
          </a:prstGeom>
        </p:spPr>
        <p:txBody>
          <a:bodyPr/>
          <a:lstStyle>
            <a:lvl1pPr marL="198438" indent="-198438" algn="l" defTabSz="914400" rtl="0" eaLnBrk="1" latinLnBrk="0" hangingPunct="1">
              <a:lnSpc>
                <a:spcPct val="95000"/>
              </a:lnSpc>
              <a:spcBef>
                <a:spcPts val="1200"/>
              </a:spcBef>
              <a:buClr>
                <a:schemeClr val="accent4"/>
              </a:buClr>
              <a:buFont typeface="Arial" panose="020B0604020202020204" pitchFamily="34" charset="0"/>
              <a:buChar char="•"/>
              <a:defRPr sz="1800" b="0" kern="1200">
                <a:solidFill>
                  <a:schemeClr val="tx1"/>
                </a:solidFill>
                <a:latin typeface="+mn-lt"/>
                <a:ea typeface="+mn-ea"/>
                <a:cs typeface="+mn-cs"/>
              </a:defRPr>
            </a:lvl1pPr>
            <a:lvl2pPr marL="427038" indent="-219075" algn="l" defTabSz="914400" rtl="0" eaLnBrk="1" latinLnBrk="0" hangingPunct="1">
              <a:lnSpc>
                <a:spcPct val="95000"/>
              </a:lnSpc>
              <a:spcBef>
                <a:spcPts val="600"/>
              </a:spcBef>
              <a:buFont typeface="Barlow" panose="00000500000000000000" pitchFamily="2" charset="0"/>
              <a:buChar char="−"/>
              <a:defRPr sz="1600" kern="1200">
                <a:solidFill>
                  <a:schemeClr val="tx1"/>
                </a:solidFill>
                <a:latin typeface="+mn-lt"/>
                <a:ea typeface="+mn-ea"/>
                <a:cs typeface="+mn-cs"/>
              </a:defRPr>
            </a:lvl2pPr>
            <a:lvl3pPr marL="606425" indent="-169863" algn="l" defTabSz="914400" rtl="0" eaLnBrk="1" latinLnBrk="0" hangingPunct="1">
              <a:lnSpc>
                <a:spcPct val="95000"/>
              </a:lnSpc>
              <a:spcBef>
                <a:spcPts val="300"/>
              </a:spcBef>
              <a:buFont typeface="Arial" panose="020B0604020202020204" pitchFamily="34" charset="0"/>
              <a:buChar char="•"/>
              <a:tabLst/>
              <a:defRPr sz="1400" kern="1200">
                <a:solidFill>
                  <a:schemeClr val="tx1"/>
                </a:solidFill>
                <a:latin typeface="+mn-lt"/>
                <a:ea typeface="+mn-ea"/>
                <a:cs typeface="+mn-cs"/>
              </a:defRPr>
            </a:lvl3pPr>
            <a:lvl4pPr marL="0" indent="0" algn="l" defTabSz="914400" rtl="0" eaLnBrk="1" latinLnBrk="0" hangingPunct="1">
              <a:lnSpc>
                <a:spcPct val="95000"/>
              </a:lnSpc>
              <a:spcBef>
                <a:spcPts val="1200"/>
              </a:spcBef>
              <a:buFont typeface="Arial" panose="020B0604020202020204" pitchFamily="34" charset="0"/>
              <a:buNone/>
              <a:defRPr sz="1800" kern="1200">
                <a:solidFill>
                  <a:schemeClr val="accent1"/>
                </a:solidFill>
                <a:latin typeface="+mj-lt"/>
                <a:ea typeface="+mn-ea"/>
                <a:cs typeface="+mn-cs"/>
              </a:defRPr>
            </a:lvl4pPr>
            <a:lvl5pPr marL="0" indent="0" algn="l" defTabSz="914400" rtl="0" eaLnBrk="1" latinLnBrk="0" hangingPunct="1">
              <a:lnSpc>
                <a:spcPct val="95000"/>
              </a:lnSpc>
              <a:spcBef>
                <a:spcPts val="6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Leadership statements are focused on what types of behaviors we see from the site management team.</a:t>
            </a:r>
          </a:p>
          <a:p>
            <a:pPr lvl="1"/>
            <a:r>
              <a:rPr lang="en-US" sz="1400" dirty="0"/>
              <a:t>Statements added for all elements and components for levels 1-5.</a:t>
            </a:r>
          </a:p>
          <a:p>
            <a:r>
              <a:rPr lang="en-US" dirty="0"/>
              <a:t>Workplace statements are focused on what kind of verifiable evidence we should see at the </a:t>
            </a:r>
            <a:r>
              <a:rPr lang="en-US" dirty="0" err="1"/>
              <a:t>Genba</a:t>
            </a:r>
            <a:r>
              <a:rPr lang="en-US" dirty="0"/>
              <a:t>.</a:t>
            </a:r>
          </a:p>
          <a:p>
            <a:pPr lvl="1"/>
            <a:r>
              <a:rPr lang="en-US" sz="1400" dirty="0"/>
              <a:t>Statements added for all elements and components for levels 1-5.</a:t>
            </a:r>
          </a:p>
          <a:p>
            <a:r>
              <a:rPr lang="en-US" dirty="0"/>
              <a:t>Width column focuses on how completely a concept is deployed in the site.</a:t>
            </a:r>
          </a:p>
        </p:txBody>
      </p:sp>
      <p:sp>
        <p:nvSpPr>
          <p:cNvPr id="9" name="Oval 8">
            <a:extLst>
              <a:ext uri="{FF2B5EF4-FFF2-40B4-BE49-F238E27FC236}">
                <a16:creationId xmlns:a16="http://schemas.microsoft.com/office/drawing/2014/main" id="{BB3023A5-34F9-4CE4-A039-6B2BC58B8909}"/>
              </a:ext>
            </a:extLst>
          </p:cNvPr>
          <p:cNvSpPr/>
          <p:nvPr/>
        </p:nvSpPr>
        <p:spPr>
          <a:xfrm>
            <a:off x="11568608" y="2103062"/>
            <a:ext cx="571275" cy="317826"/>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10" name="Oval 9">
            <a:extLst>
              <a:ext uri="{FF2B5EF4-FFF2-40B4-BE49-F238E27FC236}">
                <a16:creationId xmlns:a16="http://schemas.microsoft.com/office/drawing/2014/main" id="{DFEEEF03-387C-4FB2-93A6-1D9456039839}"/>
              </a:ext>
            </a:extLst>
          </p:cNvPr>
          <p:cNvSpPr/>
          <p:nvPr/>
        </p:nvSpPr>
        <p:spPr>
          <a:xfrm>
            <a:off x="4649943" y="1844824"/>
            <a:ext cx="2022121" cy="635652"/>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sp>
        <p:nvSpPr>
          <p:cNvPr id="11" name="Oval 10">
            <a:extLst>
              <a:ext uri="{FF2B5EF4-FFF2-40B4-BE49-F238E27FC236}">
                <a16:creationId xmlns:a16="http://schemas.microsoft.com/office/drawing/2014/main" id="{8231DFCE-A2C8-4FF2-B441-A8DCF8609719}"/>
              </a:ext>
            </a:extLst>
          </p:cNvPr>
          <p:cNvSpPr/>
          <p:nvPr/>
        </p:nvSpPr>
        <p:spPr>
          <a:xfrm>
            <a:off x="8826407" y="1844824"/>
            <a:ext cx="2022121" cy="635652"/>
          </a:xfrm>
          <a:prstGeom prst="ellipse">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endParaRPr lang="en-US" sz="2000" dirty="0">
              <a:solidFill>
                <a:schemeClr val="bg1"/>
              </a:solidFill>
            </a:endParaRPr>
          </a:p>
        </p:txBody>
      </p:sp>
      <p:grpSp>
        <p:nvGrpSpPr>
          <p:cNvPr id="12" name="Group 11">
            <a:extLst>
              <a:ext uri="{FF2B5EF4-FFF2-40B4-BE49-F238E27FC236}">
                <a16:creationId xmlns:a16="http://schemas.microsoft.com/office/drawing/2014/main" id="{6736883B-AD8D-46D7-BCF2-BA9C404AE446}"/>
              </a:ext>
            </a:extLst>
          </p:cNvPr>
          <p:cNvGrpSpPr/>
          <p:nvPr/>
        </p:nvGrpSpPr>
        <p:grpSpPr>
          <a:xfrm>
            <a:off x="9414990" y="2374343"/>
            <a:ext cx="2237279" cy="2281755"/>
            <a:chOff x="9414990" y="2374343"/>
            <a:chExt cx="2237279" cy="2281755"/>
          </a:xfrm>
        </p:grpSpPr>
        <p:pic>
          <p:nvPicPr>
            <p:cNvPr id="13" name="Picture 12">
              <a:extLst>
                <a:ext uri="{FF2B5EF4-FFF2-40B4-BE49-F238E27FC236}">
                  <a16:creationId xmlns:a16="http://schemas.microsoft.com/office/drawing/2014/main" id="{9B255DFF-8D6A-4F03-AD8E-64C4A8509BD8}"/>
                </a:ext>
              </a:extLst>
            </p:cNvPr>
            <p:cNvPicPr>
              <a:picLocks noChangeAspect="1"/>
            </p:cNvPicPr>
            <p:nvPr/>
          </p:nvPicPr>
          <p:blipFill>
            <a:blip r:embed="rId3"/>
            <a:stretch>
              <a:fillRect/>
            </a:stretch>
          </p:blipFill>
          <p:spPr>
            <a:xfrm>
              <a:off x="9414990" y="3218438"/>
              <a:ext cx="2167549" cy="1437660"/>
            </a:xfrm>
            <a:prstGeom prst="rect">
              <a:avLst/>
            </a:prstGeom>
          </p:spPr>
        </p:pic>
        <p:cxnSp>
          <p:nvCxnSpPr>
            <p:cNvPr id="14" name="Straight Arrow Connector 13">
              <a:extLst>
                <a:ext uri="{FF2B5EF4-FFF2-40B4-BE49-F238E27FC236}">
                  <a16:creationId xmlns:a16="http://schemas.microsoft.com/office/drawing/2014/main" id="{B8240BDC-76BD-45CD-9801-0D67F820F1DA}"/>
                </a:ext>
              </a:extLst>
            </p:cNvPr>
            <p:cNvCxnSpPr>
              <a:stCxn id="13" idx="0"/>
              <a:endCxn id="9" idx="3"/>
            </p:cNvCxnSpPr>
            <p:nvPr/>
          </p:nvCxnSpPr>
          <p:spPr>
            <a:xfrm flipV="1">
              <a:off x="10498765" y="2374343"/>
              <a:ext cx="1153504" cy="844095"/>
            </a:xfrm>
            <a:prstGeom prst="straightConnector1">
              <a:avLst/>
            </a:prstGeom>
            <a:noFill/>
            <a:ln w="28575">
              <a:solidFill>
                <a:srgbClr val="00B0F0"/>
              </a:solidFill>
              <a:tailEnd type="triangle"/>
            </a:ln>
          </p:spPr>
          <p:style>
            <a:lnRef idx="2">
              <a:schemeClr val="accent1">
                <a:shade val="50000"/>
              </a:schemeClr>
            </a:lnRef>
            <a:fillRef idx="1">
              <a:schemeClr val="accent1"/>
            </a:fillRef>
            <a:effectRef idx="0">
              <a:schemeClr val="accent1"/>
            </a:effectRef>
            <a:fontRef idx="minor">
              <a:schemeClr val="lt1"/>
            </a:fontRef>
          </p:style>
        </p:cxnSp>
      </p:grpSp>
      <p:sp>
        <p:nvSpPr>
          <p:cNvPr id="18" name="Title 16">
            <a:extLst>
              <a:ext uri="{FF2B5EF4-FFF2-40B4-BE49-F238E27FC236}">
                <a16:creationId xmlns:a16="http://schemas.microsoft.com/office/drawing/2014/main" id="{CE3B5AA7-1403-41EA-9B37-34CE0EE0CAB5}"/>
              </a:ext>
            </a:extLst>
          </p:cNvPr>
          <p:cNvSpPr txBox="1">
            <a:spLocks/>
          </p:cNvSpPr>
          <p:nvPr/>
        </p:nvSpPr>
        <p:spPr bwMode="gray">
          <a:xfrm>
            <a:off x="550864" y="692696"/>
            <a:ext cx="11090274" cy="443198"/>
          </a:xfrm>
          <a:prstGeom prst="rect">
            <a:avLst/>
          </a:prstGeom>
        </p:spPr>
        <p:txBody>
          <a:bodyPr vert="horz" wrap="square" lIns="0" tIns="0" rIns="0" bIns="0" rtlCol="0" anchor="t" anchorCtr="0">
            <a:spAutoFit/>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en-US"/>
              <a:t>Contents of the VES-Element tabs</a:t>
            </a:r>
            <a:endParaRPr lang="sv-SE" dirty="0"/>
          </a:p>
        </p:txBody>
      </p:sp>
      <p:sp>
        <p:nvSpPr>
          <p:cNvPr id="16" name="Footer Placeholder 4">
            <a:extLst>
              <a:ext uri="{FF2B5EF4-FFF2-40B4-BE49-F238E27FC236}">
                <a16:creationId xmlns:a16="http://schemas.microsoft.com/office/drawing/2014/main" id="{B1367471-4FDC-4A6C-823C-4BC740970A05}"/>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2322212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heel(1)">
                                      <p:cBhvr>
                                        <p:cTn id="11" dur="1000"/>
                                        <p:tgtEl>
                                          <p:spTgt spid="10"/>
                                        </p:tgtEl>
                                      </p:cBhvr>
                                    </p:animEffect>
                                  </p:childTnLst>
                                  <p:subTnLst>
                                    <p:set>
                                      <p:cBhvr override="childStyle">
                                        <p:cTn dur="1" fill="hold" display="0" masterRel="nextClick" afterEffect="1"/>
                                        <p:tgtEl>
                                          <p:spTgt spid="10"/>
                                        </p:tgtEl>
                                        <p:attrNameLst>
                                          <p:attrName>style.visibility</p:attrName>
                                        </p:attrNameLst>
                                      </p:cBhvr>
                                      <p:to>
                                        <p:strVal val="hidden"/>
                                      </p:to>
                                    </p:set>
                                  </p:subTnLst>
                                </p:cTn>
                              </p:par>
                              <p:par>
                                <p:cTn id="12" presetID="10" presetClass="entr" presetSubtype="0" fill="hold" grpId="0" nodeType="with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500"/>
                                        <p:tgtEl>
                                          <p:spTgt spid="7">
                                            <p:txEl>
                                              <p:pRg st="2" end="2"/>
                                            </p:txEl>
                                          </p:spTgt>
                                        </p:tgtEl>
                                      </p:cBhvr>
                                    </p:animEffect>
                                  </p:childTnLst>
                                </p:cTn>
                              </p:par>
                            </p:childTnLst>
                          </p:cTn>
                        </p:par>
                        <p:par>
                          <p:cTn id="20" fill="hold">
                            <p:stCondLst>
                              <p:cond delay="500"/>
                            </p:stCondLst>
                            <p:childTnLst>
                              <p:par>
                                <p:cTn id="21" presetID="21" presetClass="entr" presetSubtype="1"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heel(1)">
                                      <p:cBhvr>
                                        <p:cTn id="23" dur="10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par>
                                <p:cTn id="24" presetID="10" presetClass="entr" presetSubtype="0" fill="hold" grpId="0" nodeType="with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Effect transition="in" filter="fade">
                                      <p:cBhvr>
                                        <p:cTn id="26" dur="500"/>
                                        <p:tgtEl>
                                          <p:spTgt spid="7">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Effect transition="in" filter="fade">
                                      <p:cBhvr>
                                        <p:cTn id="31" dur="500"/>
                                        <p:tgtEl>
                                          <p:spTgt spid="7">
                                            <p:txEl>
                                              <p:pRg st="4" end="4"/>
                                            </p:txEl>
                                          </p:spTgt>
                                        </p:tgtEl>
                                      </p:cBhvr>
                                    </p:animEffect>
                                  </p:childTnLst>
                                </p:cTn>
                              </p:par>
                            </p:childTnLst>
                          </p:cTn>
                        </p:par>
                        <p:par>
                          <p:cTn id="32" fill="hold">
                            <p:stCondLst>
                              <p:cond delay="500"/>
                            </p:stCondLst>
                            <p:childTnLst>
                              <p:par>
                                <p:cTn id="33" presetID="21" presetClass="entr" presetSubtype="1"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heel(1)">
                                      <p:cBhvr>
                                        <p:cTn id="35" dur="1000"/>
                                        <p:tgtEl>
                                          <p:spTgt spid="9"/>
                                        </p:tgtEl>
                                      </p:cBhvr>
                                    </p:animEffect>
                                  </p:childTnLst>
                                  <p:subTnLst>
                                    <p:set>
                                      <p:cBhvr override="childStyle">
                                        <p:cTn dur="1" fill="hold" display="0" masterRel="nextClick" afterEffect="1"/>
                                        <p:tgtEl>
                                          <p:spTgt spid="9"/>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EB420B8-D93B-43A9-B280-64E4DAED1B88}"/>
              </a:ext>
            </a:extLst>
          </p:cNvPr>
          <p:cNvSpPr>
            <a:spLocks noGrp="1"/>
          </p:cNvSpPr>
          <p:nvPr>
            <p:ph type="sldNum" sz="quarter" idx="12"/>
          </p:nvPr>
        </p:nvSpPr>
        <p:spPr/>
        <p:txBody>
          <a:bodyPr/>
          <a:lstStyle/>
          <a:p>
            <a:fld id="{07CEE681-EA8A-4B77-829B-1539858EA44F}" type="slidenum">
              <a:rPr lang="en-US" smtClean="0"/>
              <a:pPr/>
              <a:t>9</a:t>
            </a:fld>
            <a:endParaRPr lang="en-US" dirty="0"/>
          </a:p>
        </p:txBody>
      </p:sp>
      <p:pic>
        <p:nvPicPr>
          <p:cNvPr id="7" name="Picture 6">
            <a:extLst>
              <a:ext uri="{FF2B5EF4-FFF2-40B4-BE49-F238E27FC236}">
                <a16:creationId xmlns:a16="http://schemas.microsoft.com/office/drawing/2014/main" id="{68AA90B2-70A8-4D48-8C93-A89A01D6AF0B}"/>
              </a:ext>
            </a:extLst>
          </p:cNvPr>
          <p:cNvPicPr>
            <a:picLocks noChangeAspect="1"/>
          </p:cNvPicPr>
          <p:nvPr/>
        </p:nvPicPr>
        <p:blipFill>
          <a:blip r:embed="rId2"/>
          <a:stretch>
            <a:fillRect/>
          </a:stretch>
        </p:blipFill>
        <p:spPr>
          <a:xfrm>
            <a:off x="550864" y="1947505"/>
            <a:ext cx="10670462" cy="450495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8" name="Content Placeholder 9">
            <a:extLst>
              <a:ext uri="{FF2B5EF4-FFF2-40B4-BE49-F238E27FC236}">
                <a16:creationId xmlns:a16="http://schemas.microsoft.com/office/drawing/2014/main" id="{1B988CAE-91BD-4919-9590-72929F52938D}"/>
              </a:ext>
            </a:extLst>
          </p:cNvPr>
          <p:cNvSpPr txBox="1">
            <a:spLocks/>
          </p:cNvSpPr>
          <p:nvPr/>
        </p:nvSpPr>
        <p:spPr>
          <a:xfrm>
            <a:off x="479376" y="1196752"/>
            <a:ext cx="11669733" cy="610551"/>
          </a:xfrm>
          <a:prstGeom prst="rect">
            <a:avLst/>
          </a:prstGeom>
        </p:spPr>
        <p:txBody>
          <a:bodyPr/>
          <a:lstStyle>
            <a:lvl1pPr marL="198438" indent="-198438" algn="l" defTabSz="914400" rtl="0" eaLnBrk="1" latinLnBrk="0" hangingPunct="1">
              <a:lnSpc>
                <a:spcPct val="95000"/>
              </a:lnSpc>
              <a:spcBef>
                <a:spcPts val="1200"/>
              </a:spcBef>
              <a:buClr>
                <a:schemeClr val="accent4"/>
              </a:buClr>
              <a:buFont typeface="Arial" panose="020B0604020202020204" pitchFamily="34" charset="0"/>
              <a:buChar char="•"/>
              <a:defRPr sz="1800" b="0" kern="1200">
                <a:solidFill>
                  <a:schemeClr val="tx1"/>
                </a:solidFill>
                <a:latin typeface="+mn-lt"/>
                <a:ea typeface="+mn-ea"/>
                <a:cs typeface="+mn-cs"/>
              </a:defRPr>
            </a:lvl1pPr>
            <a:lvl2pPr marL="427038" indent="-219075" algn="l" defTabSz="914400" rtl="0" eaLnBrk="1" latinLnBrk="0" hangingPunct="1">
              <a:lnSpc>
                <a:spcPct val="95000"/>
              </a:lnSpc>
              <a:spcBef>
                <a:spcPts val="600"/>
              </a:spcBef>
              <a:buFont typeface="Barlow" panose="00000500000000000000" pitchFamily="2" charset="0"/>
              <a:buChar char="−"/>
              <a:defRPr sz="1600" kern="1200">
                <a:solidFill>
                  <a:schemeClr val="tx1"/>
                </a:solidFill>
                <a:latin typeface="+mn-lt"/>
                <a:ea typeface="+mn-ea"/>
                <a:cs typeface="+mn-cs"/>
              </a:defRPr>
            </a:lvl2pPr>
            <a:lvl3pPr marL="606425" indent="-169863" algn="l" defTabSz="914400" rtl="0" eaLnBrk="1" latinLnBrk="0" hangingPunct="1">
              <a:lnSpc>
                <a:spcPct val="95000"/>
              </a:lnSpc>
              <a:spcBef>
                <a:spcPts val="300"/>
              </a:spcBef>
              <a:buFont typeface="Arial" panose="020B0604020202020204" pitchFamily="34" charset="0"/>
              <a:buChar char="•"/>
              <a:tabLst/>
              <a:defRPr sz="1400" kern="1200">
                <a:solidFill>
                  <a:schemeClr val="tx1"/>
                </a:solidFill>
                <a:latin typeface="+mn-lt"/>
                <a:ea typeface="+mn-ea"/>
                <a:cs typeface="+mn-cs"/>
              </a:defRPr>
            </a:lvl3pPr>
            <a:lvl4pPr marL="0" indent="0" algn="l" defTabSz="914400" rtl="0" eaLnBrk="1" latinLnBrk="0" hangingPunct="1">
              <a:lnSpc>
                <a:spcPct val="95000"/>
              </a:lnSpc>
              <a:spcBef>
                <a:spcPts val="1200"/>
              </a:spcBef>
              <a:buFont typeface="Arial" panose="020B0604020202020204" pitchFamily="34" charset="0"/>
              <a:buNone/>
              <a:defRPr sz="1800" kern="1200">
                <a:solidFill>
                  <a:schemeClr val="accent1"/>
                </a:solidFill>
                <a:latin typeface="+mj-lt"/>
                <a:ea typeface="+mn-ea"/>
                <a:cs typeface="+mn-cs"/>
              </a:defRPr>
            </a:lvl4pPr>
            <a:lvl5pPr marL="0" indent="0" algn="l" defTabSz="914400" rtl="0" eaLnBrk="1" latinLnBrk="0" hangingPunct="1">
              <a:lnSpc>
                <a:spcPct val="95000"/>
              </a:lnSpc>
              <a:spcBef>
                <a:spcPts val="6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 guideline is available as appendix to the standard, for each element and component, to give the users ideas on where to look for evidence and behaviors. (Use is not mandatory)</a:t>
            </a:r>
          </a:p>
        </p:txBody>
      </p:sp>
      <p:sp>
        <p:nvSpPr>
          <p:cNvPr id="9" name="Title 16">
            <a:extLst>
              <a:ext uri="{FF2B5EF4-FFF2-40B4-BE49-F238E27FC236}">
                <a16:creationId xmlns:a16="http://schemas.microsoft.com/office/drawing/2014/main" id="{B375D942-997B-40E8-8F34-CE10A8C40D02}"/>
              </a:ext>
            </a:extLst>
          </p:cNvPr>
          <p:cNvSpPr>
            <a:spLocks noGrp="1"/>
          </p:cNvSpPr>
          <p:nvPr>
            <p:ph type="title"/>
          </p:nvPr>
        </p:nvSpPr>
        <p:spPr>
          <a:xfrm>
            <a:off x="550864" y="692696"/>
            <a:ext cx="11090274" cy="443198"/>
          </a:xfrm>
        </p:spPr>
        <p:txBody>
          <a:bodyPr/>
          <a:lstStyle/>
          <a:p>
            <a:r>
              <a:rPr lang="en-US" dirty="0"/>
              <a:t>Guidelines for the assessment</a:t>
            </a:r>
            <a:endParaRPr lang="sv-SE" dirty="0"/>
          </a:p>
        </p:txBody>
      </p:sp>
      <p:sp>
        <p:nvSpPr>
          <p:cNvPr id="11" name="Footer Placeholder 4">
            <a:extLst>
              <a:ext uri="{FF2B5EF4-FFF2-40B4-BE49-F238E27FC236}">
                <a16:creationId xmlns:a16="http://schemas.microsoft.com/office/drawing/2014/main" id="{3F604CA9-5525-4896-8F46-9721DB40D851}"/>
              </a:ext>
            </a:extLst>
          </p:cNvPr>
          <p:cNvSpPr txBox="1">
            <a:spLocks/>
          </p:cNvSpPr>
          <p:nvPr/>
        </p:nvSpPr>
        <p:spPr bwMode="gray">
          <a:xfrm>
            <a:off x="756405" y="6665884"/>
            <a:ext cx="2111155" cy="123111"/>
          </a:xfrm>
          <a:prstGeom prst="rect">
            <a:avLst/>
          </a:prstGeom>
        </p:spPr>
        <p:txBody>
          <a:bodyPr vert="horz" wrap="none" lIns="0" tIns="0" rIns="0" bIns="0" rtlCol="0" anchor="b" anchorCtr="0">
            <a:spAutoFit/>
          </a:bodyPr>
          <a:lstStyle>
            <a:defPPr>
              <a:defRPr lang="sv-SE"/>
            </a:defPPr>
            <a:lvl1pPr marL="0" algn="ct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VESS-001 Appendix C VES Assessment Training</a:t>
            </a:r>
          </a:p>
        </p:txBody>
      </p:sp>
    </p:spTree>
    <p:extLst>
      <p:ext uri="{BB962C8B-B14F-4D97-AF65-F5344CB8AC3E}">
        <p14:creationId xmlns:p14="http://schemas.microsoft.com/office/powerpoint/2010/main" val="1345859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FOOTERLOCK" val="N"/>
</p:tagLst>
</file>

<file path=ppt/theme/theme1.xml><?xml version="1.0" encoding="utf-8"?>
<a:theme xmlns:a="http://schemas.openxmlformats.org/drawingml/2006/main" name="Veoneer">
  <a:themeElements>
    <a:clrScheme name="veoneer">
      <a:dk1>
        <a:srgbClr val="323232"/>
      </a:dk1>
      <a:lt1>
        <a:srgbClr val="FFFFFF"/>
      </a:lt1>
      <a:dk2>
        <a:srgbClr val="DADADA"/>
      </a:dk2>
      <a:lt2>
        <a:srgbClr val="9D9D9D"/>
      </a:lt2>
      <a:accent1>
        <a:srgbClr val="001F47"/>
      </a:accent1>
      <a:accent2>
        <a:srgbClr val="60799A"/>
      </a:accent2>
      <a:accent3>
        <a:srgbClr val="AABAD2"/>
      </a:accent3>
      <a:accent4>
        <a:srgbClr val="6BB7AF"/>
      </a:accent4>
      <a:accent5>
        <a:srgbClr val="A6D4CF"/>
      </a:accent5>
      <a:accent6>
        <a:srgbClr val="D3E7E3"/>
      </a:accent6>
      <a:hlink>
        <a:srgbClr val="60799A"/>
      </a:hlink>
      <a:folHlink>
        <a:srgbClr val="7F7F7F"/>
      </a:folHlink>
    </a:clrScheme>
    <a:fontScheme name="Veoneer">
      <a:majorFont>
        <a:latin typeface="Barlow Semi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accent4"/>
        </a:solidFill>
        <a:ln>
          <a:noFill/>
        </a:ln>
      </a:spPr>
      <a:bodyPr rtlCol="0" anchor="ctr">
        <a:noAutofit/>
      </a:bodyPr>
      <a:lstStyle>
        <a:defPPr algn="ctr">
          <a:spcBef>
            <a:spcPts val="600"/>
          </a:spcBef>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rtlCol="0">
        <a:spAutoFit/>
      </a:bodyPr>
      <a:lstStyle>
        <a:defPPr algn="l">
          <a:spcBef>
            <a:spcPts val="600"/>
          </a:spcBef>
          <a:buClr>
            <a:schemeClr val="accent4"/>
          </a:buClr>
          <a:defRPr dirty="0" smtClean="0"/>
        </a:defPPr>
      </a:lstStyle>
    </a:txDef>
  </a:objectDefaults>
  <a:extraClrSchemeLst/>
  <a:custClrLst>
    <a:custClr name="Black">
      <a:srgbClr val="000000"/>
    </a:custClr>
    <a:custClr name="2">
      <a:srgbClr val="8F0043"/>
    </a:custClr>
    <a:custClr name="3">
      <a:srgbClr val="BC668E"/>
    </a:custClr>
    <a:custClr name="4">
      <a:srgbClr val="D8A6BD"/>
    </a:custClr>
    <a:custClr name="5">
      <a:srgbClr val="EB5A50"/>
    </a:custClr>
    <a:custClr name="6">
      <a:srgbClr val="F39C96"/>
    </a:custClr>
    <a:custClr name="7">
      <a:srgbClr val="F9CECA"/>
    </a:custClr>
    <a:custClr name="8">
      <a:srgbClr val="FFC638"/>
    </a:custClr>
    <a:custClr name="9">
      <a:srgbClr val="FFDD88"/>
    </a:custClr>
    <a:custClr name="10">
      <a:srgbClr val="FFEBB9"/>
    </a:custClr>
  </a:custClrLst>
  <a:extLst>
    <a:ext uri="{05A4C25C-085E-4340-85A3-A5531E510DB2}">
      <thm15:themeFamily xmlns:thm15="http://schemas.microsoft.com/office/thememl/2012/main" name="Veoneer PPT-Mall 2018_3.potx" id="{5CEF7A95-253F-470F-9ED4-A8CA712387D4}" vid="{242A0A39-E301-4B15-B526-56D0DA0D703D}"/>
    </a:ext>
  </a:extLst>
</a:theme>
</file>

<file path=ppt/theme/theme2.xml><?xml version="1.0" encoding="utf-8"?>
<a:theme xmlns:a="http://schemas.openxmlformats.org/drawingml/2006/main" name="Office-tema">
  <a:themeElements>
    <a:clrScheme name="Veoneer">
      <a:dk1>
        <a:srgbClr val="323232"/>
      </a:dk1>
      <a:lt1>
        <a:srgbClr val="FFFFFF"/>
      </a:lt1>
      <a:dk2>
        <a:srgbClr val="DADADA"/>
      </a:dk2>
      <a:lt2>
        <a:srgbClr val="9D9D9D"/>
      </a:lt2>
      <a:accent1>
        <a:srgbClr val="001F47"/>
      </a:accent1>
      <a:accent2>
        <a:srgbClr val="60799A"/>
      </a:accent2>
      <a:accent3>
        <a:srgbClr val="AABAD2"/>
      </a:accent3>
      <a:accent4>
        <a:srgbClr val="6BB7AF"/>
      </a:accent4>
      <a:accent5>
        <a:srgbClr val="A6D4CF"/>
      </a:accent5>
      <a:accent6>
        <a:srgbClr val="D3E7E3"/>
      </a:accent6>
      <a:hlink>
        <a:srgbClr val="667991"/>
      </a:hlink>
      <a:folHlink>
        <a:srgbClr val="7F7F7F"/>
      </a:folHlink>
    </a:clrScheme>
    <a:fontScheme name="Anpassat 23">
      <a:majorFont>
        <a:latin typeface="Barlow Semi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Veoneer">
      <a:dk1>
        <a:srgbClr val="323232"/>
      </a:dk1>
      <a:lt1>
        <a:srgbClr val="FFFFFF"/>
      </a:lt1>
      <a:dk2>
        <a:srgbClr val="DADADA"/>
      </a:dk2>
      <a:lt2>
        <a:srgbClr val="9D9D9D"/>
      </a:lt2>
      <a:accent1>
        <a:srgbClr val="001F47"/>
      </a:accent1>
      <a:accent2>
        <a:srgbClr val="60799A"/>
      </a:accent2>
      <a:accent3>
        <a:srgbClr val="AABAD2"/>
      </a:accent3>
      <a:accent4>
        <a:srgbClr val="6BB7AF"/>
      </a:accent4>
      <a:accent5>
        <a:srgbClr val="A6D4CF"/>
      </a:accent5>
      <a:accent6>
        <a:srgbClr val="D3E7E3"/>
      </a:accent6>
      <a:hlink>
        <a:srgbClr val="667991"/>
      </a:hlink>
      <a:folHlink>
        <a:srgbClr val="7F7F7F"/>
      </a:folHlink>
    </a:clrScheme>
    <a:fontScheme name="Anpassat 23">
      <a:majorFont>
        <a:latin typeface="Barlow Semi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DF294581EBBE143A2F77D7BFE102492" ma:contentTypeVersion="12" ma:contentTypeDescription="Create a new document." ma:contentTypeScope="" ma:versionID="f81313e11d92612f11f727d37422dac8">
  <xsd:schema xmlns:xsd="http://www.w3.org/2001/XMLSchema" xmlns:xs="http://www.w3.org/2001/XMLSchema" xmlns:p="http://schemas.microsoft.com/office/2006/metadata/properties" xmlns:ns2="83b7e031-55c6-4a62-90bc-2e6b84ebbd32" xmlns:ns3="b79be3ed-5242-4de8-97ee-47823d5ba3ba" targetNamespace="http://schemas.microsoft.com/office/2006/metadata/properties" ma:root="true" ma:fieldsID="242cd0449a3ef59c7cdf8645d29bcdfc" ns2:_="" ns3:_="">
    <xsd:import namespace="83b7e031-55c6-4a62-90bc-2e6b84ebbd32"/>
    <xsd:import namespace="b79be3ed-5242-4de8-97ee-47823d5ba3b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7e031-55c6-4a62-90bc-2e6b84ebbd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9be3ed-5242-4de8-97ee-47823d5ba3b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07BD25-38E9-4483-B6C6-272E972B11C1}">
  <ds:schemaRefs>
    <ds:schemaRef ds:uri="http://purl.org/dc/elements/1.1/"/>
    <ds:schemaRef ds:uri="http://purl.org/dc/dcmitype/"/>
    <ds:schemaRef ds:uri="http://schemas.openxmlformats.org/package/2006/metadata/core-properties"/>
    <ds:schemaRef ds:uri="http://www.w3.org/XML/1998/namespace"/>
    <ds:schemaRef ds:uri="b79be3ed-5242-4de8-97ee-47823d5ba3ba"/>
    <ds:schemaRef ds:uri="http://purl.org/dc/terms/"/>
    <ds:schemaRef ds:uri="http://schemas.microsoft.com/office/2006/documentManagement/types"/>
    <ds:schemaRef ds:uri="http://schemas.microsoft.com/office/infopath/2007/PartnerControls"/>
    <ds:schemaRef ds:uri="83b7e031-55c6-4a62-90bc-2e6b84ebbd32"/>
    <ds:schemaRef ds:uri="http://schemas.microsoft.com/office/2006/metadata/properties"/>
  </ds:schemaRefs>
</ds:datastoreItem>
</file>

<file path=customXml/itemProps2.xml><?xml version="1.0" encoding="utf-8"?>
<ds:datastoreItem xmlns:ds="http://schemas.openxmlformats.org/officeDocument/2006/customXml" ds:itemID="{DE05C814-948A-433A-BD94-34C9D0DFB6F7}">
  <ds:schemaRefs>
    <ds:schemaRef ds:uri="http://schemas.microsoft.com/sharepoint/v3/contenttype/forms"/>
  </ds:schemaRefs>
</ds:datastoreItem>
</file>

<file path=customXml/itemProps3.xml><?xml version="1.0" encoding="utf-8"?>
<ds:datastoreItem xmlns:ds="http://schemas.openxmlformats.org/officeDocument/2006/customXml" ds:itemID="{9F9A3DB6-5415-4F6C-8AAF-4AEB8168321F}"/>
</file>

<file path=docProps/app.xml><?xml version="1.0" encoding="utf-8"?>
<Properties xmlns="http://schemas.openxmlformats.org/officeDocument/2006/extended-properties" xmlns:vt="http://schemas.openxmlformats.org/officeDocument/2006/docPropsVTypes">
  <Template>blank</Template>
  <TotalTime>2239</TotalTime>
  <Words>832</Words>
  <Application>Microsoft Office PowerPoint</Application>
  <PresentationFormat>Widescreen</PresentationFormat>
  <Paragraphs>155</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Barlow</vt:lpstr>
      <vt:lpstr>Barlow SemiBold</vt:lpstr>
      <vt:lpstr>Wingdings</vt:lpstr>
      <vt:lpstr>Veoneer</vt:lpstr>
      <vt:lpstr>VES Assessment Training</vt:lpstr>
      <vt:lpstr>PowerPoint Presentation</vt:lpstr>
      <vt:lpstr>Expectations</vt:lpstr>
      <vt:lpstr>Why we use a VES Assessment</vt:lpstr>
      <vt:lpstr>Structure of the VES Assessment Excel file</vt:lpstr>
      <vt:lpstr>Calculation tab</vt:lpstr>
      <vt:lpstr>Contents of the VES-Element tabs</vt:lpstr>
      <vt:lpstr>PowerPoint Presentation</vt:lpstr>
      <vt:lpstr>Guidelines for the assessment</vt:lpstr>
      <vt:lpstr>Assessment Dashboard</vt:lpstr>
      <vt:lpstr>PowerPoint Presentation</vt:lpstr>
      <vt:lpstr>PowerPoint Presentation</vt:lpstr>
      <vt:lpstr>Expectations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Mikael Kullingsjo</dc:creator>
  <cp:lastModifiedBy>Thomas O Moberg</cp:lastModifiedBy>
  <cp:revision>30</cp:revision>
  <dcterms:created xsi:type="dcterms:W3CDTF">2018-05-14T08:26:38Z</dcterms:created>
  <dcterms:modified xsi:type="dcterms:W3CDTF">2020-03-26T21:51:56Z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0x010100ADF294581EBBE143A2F77D7BFE102492</vt:lpwstr>
  </property>
  <property fmtid="{D5CDD505-2E9C-101B-9397-08002B2CF9AE}" pid="3" name="AuthorIds_UIVersion_2048">
    <vt:lpwstr>14</vt:lpwstr>
  </property>
  <property fmtid="{D5CDD505-2E9C-101B-9397-08002B2CF9AE}" pid="4" name="AuthorIds_UIVersion_3072">
    <vt:lpwstr>6</vt:lpwstr>
  </property>
  <property fmtid="{D5CDD505-2E9C-101B-9397-08002B2CF9AE}" pid="5" name="AuthorIds_UIVersion_5632">
    <vt:lpwstr>14</vt:lpwstr>
  </property>
</Properties>
</file>