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146" r:id="rId1"/>
  </p:sldMasterIdLst>
  <p:notesMasterIdLst>
    <p:notesMasterId r:id="rId35"/>
  </p:notesMasterIdLst>
  <p:handoutMasterIdLst>
    <p:handoutMasterId r:id="rId36"/>
  </p:handoutMasterIdLst>
  <p:sldIdLst>
    <p:sldId id="3832" r:id="rId2"/>
    <p:sldId id="3899" r:id="rId3"/>
    <p:sldId id="3906" r:id="rId4"/>
    <p:sldId id="3900" r:id="rId5"/>
    <p:sldId id="3901" r:id="rId6"/>
    <p:sldId id="3902" r:id="rId7"/>
    <p:sldId id="3903" r:id="rId8"/>
    <p:sldId id="3943" r:id="rId9"/>
    <p:sldId id="3861" r:id="rId10"/>
    <p:sldId id="3907" r:id="rId11"/>
    <p:sldId id="3920" r:id="rId12"/>
    <p:sldId id="3869" r:id="rId13"/>
    <p:sldId id="3867" r:id="rId14"/>
    <p:sldId id="3871" r:id="rId15"/>
    <p:sldId id="3876" r:id="rId16"/>
    <p:sldId id="3881" r:id="rId17"/>
    <p:sldId id="3882" r:id="rId18"/>
    <p:sldId id="3885" r:id="rId19"/>
    <p:sldId id="3887" r:id="rId20"/>
    <p:sldId id="3888" r:id="rId21"/>
    <p:sldId id="3889" r:id="rId22"/>
    <p:sldId id="3944" r:id="rId23"/>
    <p:sldId id="3868" r:id="rId24"/>
    <p:sldId id="3945" r:id="rId25"/>
    <p:sldId id="3891" r:id="rId26"/>
    <p:sldId id="3946" r:id="rId27"/>
    <p:sldId id="3892" r:id="rId28"/>
    <p:sldId id="3893" r:id="rId29"/>
    <p:sldId id="3873" r:id="rId30"/>
    <p:sldId id="3947" r:id="rId31"/>
    <p:sldId id="3894" r:id="rId32"/>
    <p:sldId id="275" r:id="rId33"/>
    <p:sldId id="3856" r:id="rId34"/>
  </p:sldIdLst>
  <p:sldSz cx="12192000" cy="6858000"/>
  <p:notesSz cx="6858000" cy="9144000"/>
  <p:custDataLst>
    <p:tags r:id="rId37"/>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1"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3B80"/>
    <a:srgbClr val="05254D"/>
    <a:srgbClr val="EEF1F6"/>
    <a:srgbClr val="A6CCFF"/>
    <a:srgbClr val="FFFFBD"/>
    <a:srgbClr val="070709"/>
    <a:srgbClr val="F39C96"/>
    <a:srgbClr val="0E2C53"/>
    <a:srgbClr val="A6D4CF"/>
    <a:srgbClr val="D3E0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650" autoAdjust="0"/>
    <p:restoredTop sz="86441" autoAdjust="0"/>
  </p:normalViewPr>
  <p:slideViewPr>
    <p:cSldViewPr snapToGrid="0" showGuides="1">
      <p:cViewPr varScale="1">
        <p:scale>
          <a:sx n="114" d="100"/>
          <a:sy n="114" d="100"/>
        </p:scale>
        <p:origin x="1068" y="102"/>
      </p:cViewPr>
      <p:guideLst>
        <p:guide orient="horz" pos="1071"/>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330"/>
    </p:cViewPr>
  </p:sorterViewPr>
  <p:notesViewPr>
    <p:cSldViewPr snapToGrid="0" showGuides="1">
      <p:cViewPr varScale="1">
        <p:scale>
          <a:sx n="81" d="100"/>
          <a:sy n="81" d="100"/>
        </p:scale>
        <p:origin x="389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169D944-B235-4A18-8468-F72DA30269D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sz="1050" dirty="0"/>
          </a:p>
        </p:txBody>
      </p:sp>
      <p:sp>
        <p:nvSpPr>
          <p:cNvPr id="3" name="Platshållare för datum 2">
            <a:extLst>
              <a:ext uri="{FF2B5EF4-FFF2-40B4-BE49-F238E27FC236}">
                <a16:creationId xmlns:a16="http://schemas.microsoft.com/office/drawing/2014/main" id="{454C7A2D-010D-46B7-BC21-84345EF1C4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30C988-F826-4199-93E0-990979D07241}" type="datetimeFigureOut">
              <a:rPr lang="en-US" sz="1050" smtClean="0"/>
              <a:t>1/21/2022</a:t>
            </a:fld>
            <a:endParaRPr lang="en-US" sz="1050"/>
          </a:p>
        </p:txBody>
      </p:sp>
      <p:sp>
        <p:nvSpPr>
          <p:cNvPr id="4" name="Platshållare för sidfot 3">
            <a:extLst>
              <a:ext uri="{FF2B5EF4-FFF2-40B4-BE49-F238E27FC236}">
                <a16:creationId xmlns:a16="http://schemas.microsoft.com/office/drawing/2014/main" id="{9C4E0068-B04C-477B-ABD0-1DD282EA9C7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sz="1050" dirty="0"/>
          </a:p>
        </p:txBody>
      </p:sp>
      <p:sp>
        <p:nvSpPr>
          <p:cNvPr id="5" name="Platshållare för bildnummer 4">
            <a:extLst>
              <a:ext uri="{FF2B5EF4-FFF2-40B4-BE49-F238E27FC236}">
                <a16:creationId xmlns:a16="http://schemas.microsoft.com/office/drawing/2014/main" id="{1414DEEC-7294-4A17-A757-7D77754751DD}"/>
              </a:ext>
            </a:extLst>
          </p:cNvPr>
          <p:cNvSpPr>
            <a:spLocks noGrp="1"/>
          </p:cNvSpPr>
          <p:nvPr>
            <p:ph type="sldNum" sz="quarter" idx="3"/>
          </p:nvPr>
        </p:nvSpPr>
        <p:spPr>
          <a:xfrm>
            <a:off x="3042132" y="8685213"/>
            <a:ext cx="831225" cy="458787"/>
          </a:xfrm>
          <a:prstGeom prst="rect">
            <a:avLst/>
          </a:prstGeom>
        </p:spPr>
        <p:txBody>
          <a:bodyPr vert="horz" lIns="91440" tIns="45720" rIns="91440" bIns="45720" rtlCol="0" anchor="b"/>
          <a:lstStyle>
            <a:lvl1pPr algn="r">
              <a:defRPr sz="1200"/>
            </a:lvl1pPr>
          </a:lstStyle>
          <a:p>
            <a:fld id="{9C807427-D988-4710-9E92-F0F4D82A7875}" type="slidenum">
              <a:rPr lang="en-US" sz="1050" smtClean="0"/>
              <a:t>‹#›</a:t>
            </a:fld>
            <a:endParaRPr lang="en-US" sz="1050"/>
          </a:p>
        </p:txBody>
      </p:sp>
      <p:grpSp>
        <p:nvGrpSpPr>
          <p:cNvPr id="6" name="Grupp 5">
            <a:extLst>
              <a:ext uri="{FF2B5EF4-FFF2-40B4-BE49-F238E27FC236}">
                <a16:creationId xmlns:a16="http://schemas.microsoft.com/office/drawing/2014/main" id="{940B98E9-B740-4576-821F-8CC166C9A0D4}"/>
              </a:ext>
            </a:extLst>
          </p:cNvPr>
          <p:cNvGrpSpPr/>
          <p:nvPr/>
        </p:nvGrpSpPr>
        <p:grpSpPr>
          <a:xfrm>
            <a:off x="5599329" y="8774141"/>
            <a:ext cx="943519" cy="132639"/>
            <a:chOff x="10052051" y="6354763"/>
            <a:chExt cx="1592262" cy="223838"/>
          </a:xfrm>
          <a:solidFill>
            <a:schemeClr val="accent1"/>
          </a:solidFill>
        </p:grpSpPr>
        <p:sp>
          <p:nvSpPr>
            <p:cNvPr id="8" name="Freeform 6">
              <a:extLst>
                <a:ext uri="{FF2B5EF4-FFF2-40B4-BE49-F238E27FC236}">
                  <a16:creationId xmlns:a16="http://schemas.microsoft.com/office/drawing/2014/main" id="{92D5BF00-27A4-4E58-8D4D-8B2B679691A8}"/>
                </a:ext>
              </a:extLst>
            </p:cNvPr>
            <p:cNvSpPr>
              <a:spLocks noEditPoints="1"/>
            </p:cNvSpPr>
            <p:nvPr userDrawn="1"/>
          </p:nvSpPr>
          <p:spPr bwMode="auto">
            <a:xfrm>
              <a:off x="11263313" y="6354763"/>
              <a:ext cx="230188" cy="223838"/>
            </a:xfrm>
            <a:custGeom>
              <a:avLst/>
              <a:gdLst>
                <a:gd name="T0" fmla="*/ 3656 w 5108"/>
                <a:gd name="T1" fmla="*/ 2021 h 4983"/>
                <a:gd name="T2" fmla="*/ 1395 w 5108"/>
                <a:gd name="T3" fmla="*/ 2021 h 4983"/>
                <a:gd name="T4" fmla="*/ 1406 w 5108"/>
                <a:gd name="T5" fmla="*/ 1978 h 4983"/>
                <a:gd name="T6" fmla="*/ 2562 w 5108"/>
                <a:gd name="T7" fmla="*/ 1110 h 4983"/>
                <a:gd name="T8" fmla="*/ 3648 w 5108"/>
                <a:gd name="T9" fmla="*/ 1980 h 4983"/>
                <a:gd name="T10" fmla="*/ 3656 w 5108"/>
                <a:gd name="T11" fmla="*/ 2021 h 4983"/>
                <a:gd name="T12" fmla="*/ 2562 w 5108"/>
                <a:gd name="T13" fmla="*/ 0 h 4983"/>
                <a:gd name="T14" fmla="*/ 0 w 5108"/>
                <a:gd name="T15" fmla="*/ 2491 h 4983"/>
                <a:gd name="T16" fmla="*/ 732 w 5108"/>
                <a:gd name="T17" fmla="*/ 4277 h 4983"/>
                <a:gd name="T18" fmla="*/ 2702 w 5108"/>
                <a:gd name="T19" fmla="*/ 4983 h 4983"/>
                <a:gd name="T20" fmla="*/ 4717 w 5108"/>
                <a:gd name="T21" fmla="*/ 4218 h 4983"/>
                <a:gd name="T22" fmla="*/ 3921 w 5108"/>
                <a:gd name="T23" fmla="*/ 3422 h 4983"/>
                <a:gd name="T24" fmla="*/ 2674 w 5108"/>
                <a:gd name="T25" fmla="*/ 3873 h 4983"/>
                <a:gd name="T26" fmla="*/ 1392 w 5108"/>
                <a:gd name="T27" fmla="*/ 2977 h 4983"/>
                <a:gd name="T28" fmla="*/ 1381 w 5108"/>
                <a:gd name="T29" fmla="*/ 2934 h 4983"/>
                <a:gd name="T30" fmla="*/ 5056 w 5108"/>
                <a:gd name="T31" fmla="*/ 2934 h 4983"/>
                <a:gd name="T32" fmla="*/ 4358 w 5108"/>
                <a:gd name="T33" fmla="*/ 731 h 4983"/>
                <a:gd name="T34" fmla="*/ 2562 w 5108"/>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8" h="4983">
                  <a:moveTo>
                    <a:pt x="3656" y="2021"/>
                  </a:moveTo>
                  <a:lnTo>
                    <a:pt x="1395" y="2021"/>
                  </a:lnTo>
                  <a:lnTo>
                    <a:pt x="1406" y="1978"/>
                  </a:lnTo>
                  <a:cubicBezTo>
                    <a:pt x="1550" y="1418"/>
                    <a:pt x="1960" y="1110"/>
                    <a:pt x="2562" y="1110"/>
                  </a:cubicBezTo>
                  <a:cubicBezTo>
                    <a:pt x="3142" y="1110"/>
                    <a:pt x="3538" y="1427"/>
                    <a:pt x="3648" y="1980"/>
                  </a:cubicBezTo>
                  <a:lnTo>
                    <a:pt x="3656" y="2021"/>
                  </a:lnTo>
                  <a:close/>
                  <a:moveTo>
                    <a:pt x="2562" y="0"/>
                  </a:moveTo>
                  <a:cubicBezTo>
                    <a:pt x="1102" y="0"/>
                    <a:pt x="0" y="1071"/>
                    <a:pt x="0" y="2491"/>
                  </a:cubicBezTo>
                  <a:cubicBezTo>
                    <a:pt x="0" y="3197"/>
                    <a:pt x="260" y="3831"/>
                    <a:pt x="732" y="4277"/>
                  </a:cubicBezTo>
                  <a:cubicBezTo>
                    <a:pt x="1221" y="4739"/>
                    <a:pt x="1902" y="4983"/>
                    <a:pt x="2702" y="4983"/>
                  </a:cubicBezTo>
                  <a:cubicBezTo>
                    <a:pt x="3562" y="4983"/>
                    <a:pt x="4221" y="4733"/>
                    <a:pt x="4717" y="4218"/>
                  </a:cubicBezTo>
                  <a:lnTo>
                    <a:pt x="3921" y="3422"/>
                  </a:lnTo>
                  <a:cubicBezTo>
                    <a:pt x="3649" y="3647"/>
                    <a:pt x="3288" y="3873"/>
                    <a:pt x="2674" y="3873"/>
                  </a:cubicBezTo>
                  <a:cubicBezTo>
                    <a:pt x="1990" y="3873"/>
                    <a:pt x="1546" y="3563"/>
                    <a:pt x="1392" y="2977"/>
                  </a:cubicBezTo>
                  <a:lnTo>
                    <a:pt x="1381" y="2934"/>
                  </a:lnTo>
                  <a:lnTo>
                    <a:pt x="5056" y="2934"/>
                  </a:lnTo>
                  <a:cubicBezTo>
                    <a:pt x="5108" y="2050"/>
                    <a:pt x="4860" y="1269"/>
                    <a:pt x="4358" y="731"/>
                  </a:cubicBezTo>
                  <a:cubicBezTo>
                    <a:pt x="3911" y="253"/>
                    <a:pt x="3290" y="0"/>
                    <a:pt x="256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9" name="Freeform 7">
              <a:extLst>
                <a:ext uri="{FF2B5EF4-FFF2-40B4-BE49-F238E27FC236}">
                  <a16:creationId xmlns:a16="http://schemas.microsoft.com/office/drawing/2014/main" id="{36CFA0EA-43B2-4DFE-98B3-A17A44434EC9}"/>
                </a:ext>
              </a:extLst>
            </p:cNvPr>
            <p:cNvSpPr>
              <a:spLocks noEditPoints="1"/>
            </p:cNvSpPr>
            <p:nvPr userDrawn="1"/>
          </p:nvSpPr>
          <p:spPr bwMode="auto">
            <a:xfrm>
              <a:off x="11014076" y="6354763"/>
              <a:ext cx="230188" cy="223838"/>
            </a:xfrm>
            <a:custGeom>
              <a:avLst/>
              <a:gdLst>
                <a:gd name="T0" fmla="*/ 3656 w 5107"/>
                <a:gd name="T1" fmla="*/ 2021 h 4983"/>
                <a:gd name="T2" fmla="*/ 1395 w 5107"/>
                <a:gd name="T3" fmla="*/ 2021 h 4983"/>
                <a:gd name="T4" fmla="*/ 1406 w 5107"/>
                <a:gd name="T5" fmla="*/ 1978 h 4983"/>
                <a:gd name="T6" fmla="*/ 2561 w 5107"/>
                <a:gd name="T7" fmla="*/ 1110 h 4983"/>
                <a:gd name="T8" fmla="*/ 3648 w 5107"/>
                <a:gd name="T9" fmla="*/ 1980 h 4983"/>
                <a:gd name="T10" fmla="*/ 3656 w 5107"/>
                <a:gd name="T11" fmla="*/ 2021 h 4983"/>
                <a:gd name="T12" fmla="*/ 2561 w 5107"/>
                <a:gd name="T13" fmla="*/ 0 h 4983"/>
                <a:gd name="T14" fmla="*/ 0 w 5107"/>
                <a:gd name="T15" fmla="*/ 2491 h 4983"/>
                <a:gd name="T16" fmla="*/ 731 w 5107"/>
                <a:gd name="T17" fmla="*/ 4277 h 4983"/>
                <a:gd name="T18" fmla="*/ 2702 w 5107"/>
                <a:gd name="T19" fmla="*/ 4983 h 4983"/>
                <a:gd name="T20" fmla="*/ 4716 w 5107"/>
                <a:gd name="T21" fmla="*/ 4218 h 4983"/>
                <a:gd name="T22" fmla="*/ 3920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1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1" y="1110"/>
                  </a:cubicBezTo>
                  <a:cubicBezTo>
                    <a:pt x="3141" y="1110"/>
                    <a:pt x="3537" y="1427"/>
                    <a:pt x="3648" y="1980"/>
                  </a:cubicBezTo>
                  <a:lnTo>
                    <a:pt x="3656" y="2021"/>
                  </a:lnTo>
                  <a:close/>
                  <a:moveTo>
                    <a:pt x="2561" y="0"/>
                  </a:moveTo>
                  <a:cubicBezTo>
                    <a:pt x="1101" y="0"/>
                    <a:pt x="0" y="1071"/>
                    <a:pt x="0" y="2491"/>
                  </a:cubicBezTo>
                  <a:cubicBezTo>
                    <a:pt x="0" y="3197"/>
                    <a:pt x="259" y="3831"/>
                    <a:pt x="731" y="4277"/>
                  </a:cubicBezTo>
                  <a:cubicBezTo>
                    <a:pt x="1220" y="4739"/>
                    <a:pt x="1902" y="4983"/>
                    <a:pt x="2702" y="4983"/>
                  </a:cubicBezTo>
                  <a:cubicBezTo>
                    <a:pt x="3561" y="4983"/>
                    <a:pt x="4220" y="4733"/>
                    <a:pt x="4716" y="4218"/>
                  </a:cubicBezTo>
                  <a:lnTo>
                    <a:pt x="3920"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1"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0" name="Freeform 8">
              <a:extLst>
                <a:ext uri="{FF2B5EF4-FFF2-40B4-BE49-F238E27FC236}">
                  <a16:creationId xmlns:a16="http://schemas.microsoft.com/office/drawing/2014/main" id="{63F48698-E339-4250-BF70-2E5F74DA8B10}"/>
                </a:ext>
              </a:extLst>
            </p:cNvPr>
            <p:cNvSpPr>
              <a:spLocks noEditPoints="1"/>
            </p:cNvSpPr>
            <p:nvPr userDrawn="1"/>
          </p:nvSpPr>
          <p:spPr bwMode="auto">
            <a:xfrm>
              <a:off x="10517188" y="6354763"/>
              <a:ext cx="233363" cy="223838"/>
            </a:xfrm>
            <a:custGeom>
              <a:avLst/>
              <a:gdLst>
                <a:gd name="T0" fmla="*/ 2589 w 5179"/>
                <a:gd name="T1" fmla="*/ 3859 h 4983"/>
                <a:gd name="T2" fmla="*/ 1376 w 5179"/>
                <a:gd name="T3" fmla="*/ 2491 h 4983"/>
                <a:gd name="T4" fmla="*/ 2589 w 5179"/>
                <a:gd name="T5" fmla="*/ 1124 h 4983"/>
                <a:gd name="T6" fmla="*/ 3802 w 5179"/>
                <a:gd name="T7" fmla="*/ 2491 h 4983"/>
                <a:gd name="T8" fmla="*/ 2589 w 5179"/>
                <a:gd name="T9" fmla="*/ 3859 h 4983"/>
                <a:gd name="T10" fmla="*/ 2589 w 5179"/>
                <a:gd name="T11" fmla="*/ 0 h 4983"/>
                <a:gd name="T12" fmla="*/ 0 w 5179"/>
                <a:gd name="T13" fmla="*/ 2491 h 4983"/>
                <a:gd name="T14" fmla="*/ 2589 w 5179"/>
                <a:gd name="T15" fmla="*/ 4983 h 4983"/>
                <a:gd name="T16" fmla="*/ 5179 w 5179"/>
                <a:gd name="T17" fmla="*/ 2491 h 4983"/>
                <a:gd name="T18" fmla="*/ 2589 w 5179"/>
                <a:gd name="T19"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79" h="4983">
                  <a:moveTo>
                    <a:pt x="2589" y="3859"/>
                  </a:moveTo>
                  <a:cubicBezTo>
                    <a:pt x="1864" y="3859"/>
                    <a:pt x="1376" y="3309"/>
                    <a:pt x="1376" y="2491"/>
                  </a:cubicBezTo>
                  <a:cubicBezTo>
                    <a:pt x="1376" y="1674"/>
                    <a:pt x="1864" y="1124"/>
                    <a:pt x="2589" y="1124"/>
                  </a:cubicBezTo>
                  <a:cubicBezTo>
                    <a:pt x="3315" y="1124"/>
                    <a:pt x="3802" y="1674"/>
                    <a:pt x="3802" y="2491"/>
                  </a:cubicBezTo>
                  <a:cubicBezTo>
                    <a:pt x="3802" y="3309"/>
                    <a:pt x="3315" y="3859"/>
                    <a:pt x="2589" y="3859"/>
                  </a:cubicBezTo>
                  <a:close/>
                  <a:moveTo>
                    <a:pt x="2589" y="0"/>
                  </a:moveTo>
                  <a:cubicBezTo>
                    <a:pt x="1113" y="0"/>
                    <a:pt x="0" y="1071"/>
                    <a:pt x="0" y="2491"/>
                  </a:cubicBezTo>
                  <a:cubicBezTo>
                    <a:pt x="0" y="3912"/>
                    <a:pt x="1113" y="4983"/>
                    <a:pt x="2589" y="4983"/>
                  </a:cubicBezTo>
                  <a:cubicBezTo>
                    <a:pt x="4066" y="4983"/>
                    <a:pt x="5179" y="3912"/>
                    <a:pt x="5179" y="2491"/>
                  </a:cubicBezTo>
                  <a:cubicBezTo>
                    <a:pt x="5179" y="1071"/>
                    <a:pt x="4066" y="0"/>
                    <a:pt x="258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1" name="Freeform 9">
              <a:extLst>
                <a:ext uri="{FF2B5EF4-FFF2-40B4-BE49-F238E27FC236}">
                  <a16:creationId xmlns:a16="http://schemas.microsoft.com/office/drawing/2014/main" id="{1C594200-4E66-410C-9C38-6C3D75741531}"/>
                </a:ext>
              </a:extLst>
            </p:cNvPr>
            <p:cNvSpPr>
              <a:spLocks noEditPoints="1"/>
            </p:cNvSpPr>
            <p:nvPr userDrawn="1"/>
          </p:nvSpPr>
          <p:spPr bwMode="auto">
            <a:xfrm>
              <a:off x="10267951" y="6354763"/>
              <a:ext cx="230188" cy="223838"/>
            </a:xfrm>
            <a:custGeom>
              <a:avLst/>
              <a:gdLst>
                <a:gd name="T0" fmla="*/ 3656 w 5107"/>
                <a:gd name="T1" fmla="*/ 2021 h 4983"/>
                <a:gd name="T2" fmla="*/ 1395 w 5107"/>
                <a:gd name="T3" fmla="*/ 2021 h 4983"/>
                <a:gd name="T4" fmla="*/ 1406 w 5107"/>
                <a:gd name="T5" fmla="*/ 1978 h 4983"/>
                <a:gd name="T6" fmla="*/ 2562 w 5107"/>
                <a:gd name="T7" fmla="*/ 1110 h 4983"/>
                <a:gd name="T8" fmla="*/ 3648 w 5107"/>
                <a:gd name="T9" fmla="*/ 1980 h 4983"/>
                <a:gd name="T10" fmla="*/ 3656 w 5107"/>
                <a:gd name="T11" fmla="*/ 2021 h 4983"/>
                <a:gd name="T12" fmla="*/ 2562 w 5107"/>
                <a:gd name="T13" fmla="*/ 0 h 4983"/>
                <a:gd name="T14" fmla="*/ 0 w 5107"/>
                <a:gd name="T15" fmla="*/ 2491 h 4983"/>
                <a:gd name="T16" fmla="*/ 731 w 5107"/>
                <a:gd name="T17" fmla="*/ 4277 h 4983"/>
                <a:gd name="T18" fmla="*/ 2702 w 5107"/>
                <a:gd name="T19" fmla="*/ 4983 h 4983"/>
                <a:gd name="T20" fmla="*/ 4717 w 5107"/>
                <a:gd name="T21" fmla="*/ 4218 h 4983"/>
                <a:gd name="T22" fmla="*/ 3921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2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2" y="1110"/>
                  </a:cubicBezTo>
                  <a:cubicBezTo>
                    <a:pt x="3141" y="1110"/>
                    <a:pt x="3537" y="1427"/>
                    <a:pt x="3648" y="1980"/>
                  </a:cubicBezTo>
                  <a:lnTo>
                    <a:pt x="3656" y="2021"/>
                  </a:lnTo>
                  <a:close/>
                  <a:moveTo>
                    <a:pt x="2562" y="0"/>
                  </a:moveTo>
                  <a:cubicBezTo>
                    <a:pt x="1101" y="0"/>
                    <a:pt x="0" y="1071"/>
                    <a:pt x="0" y="2491"/>
                  </a:cubicBezTo>
                  <a:cubicBezTo>
                    <a:pt x="0" y="3197"/>
                    <a:pt x="260" y="3831"/>
                    <a:pt x="731" y="4277"/>
                  </a:cubicBezTo>
                  <a:cubicBezTo>
                    <a:pt x="1220" y="4739"/>
                    <a:pt x="1902" y="4983"/>
                    <a:pt x="2702" y="4983"/>
                  </a:cubicBezTo>
                  <a:cubicBezTo>
                    <a:pt x="3561" y="4983"/>
                    <a:pt x="4220" y="4733"/>
                    <a:pt x="4717" y="4218"/>
                  </a:cubicBezTo>
                  <a:lnTo>
                    <a:pt x="3921"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2" name="Freeform 10">
              <a:extLst>
                <a:ext uri="{FF2B5EF4-FFF2-40B4-BE49-F238E27FC236}">
                  <a16:creationId xmlns:a16="http://schemas.microsoft.com/office/drawing/2014/main" id="{C00BFE9B-59D7-4D7B-91E3-C3EBA7E7F1BA}"/>
                </a:ext>
              </a:extLst>
            </p:cNvPr>
            <p:cNvSpPr>
              <a:spLocks/>
            </p:cNvSpPr>
            <p:nvPr userDrawn="1"/>
          </p:nvSpPr>
          <p:spPr bwMode="auto">
            <a:xfrm>
              <a:off x="10052051" y="6361113"/>
              <a:ext cx="225425" cy="212725"/>
            </a:xfrm>
            <a:custGeom>
              <a:avLst/>
              <a:gdLst>
                <a:gd name="T0" fmla="*/ 0 w 5036"/>
                <a:gd name="T1" fmla="*/ 0 h 4739"/>
                <a:gd name="T2" fmla="*/ 2565 w 5036"/>
                <a:gd name="T3" fmla="*/ 4739 h 4739"/>
                <a:gd name="T4" fmla="*/ 5036 w 5036"/>
                <a:gd name="T5" fmla="*/ 0 h 4739"/>
                <a:gd name="T6" fmla="*/ 3734 w 5036"/>
                <a:gd name="T7" fmla="*/ 0 h 4739"/>
                <a:gd name="T8" fmla="*/ 2622 w 5036"/>
                <a:gd name="T9" fmla="*/ 2337 h 4739"/>
                <a:gd name="T10" fmla="*/ 1468 w 5036"/>
                <a:gd name="T11" fmla="*/ 0 h 4739"/>
                <a:gd name="T12" fmla="*/ 0 w 5036"/>
                <a:gd name="T13" fmla="*/ 0 h 4739"/>
              </a:gdLst>
              <a:ahLst/>
              <a:cxnLst>
                <a:cxn ang="0">
                  <a:pos x="T0" y="T1"/>
                </a:cxn>
                <a:cxn ang="0">
                  <a:pos x="T2" y="T3"/>
                </a:cxn>
                <a:cxn ang="0">
                  <a:pos x="T4" y="T5"/>
                </a:cxn>
                <a:cxn ang="0">
                  <a:pos x="T6" y="T7"/>
                </a:cxn>
                <a:cxn ang="0">
                  <a:pos x="T8" y="T9"/>
                </a:cxn>
                <a:cxn ang="0">
                  <a:pos x="T10" y="T11"/>
                </a:cxn>
                <a:cxn ang="0">
                  <a:pos x="T12" y="T13"/>
                </a:cxn>
              </a:cxnLst>
              <a:rect l="0" t="0" r="r" b="b"/>
              <a:pathLst>
                <a:path w="5036" h="4739">
                  <a:moveTo>
                    <a:pt x="0" y="0"/>
                  </a:moveTo>
                  <a:lnTo>
                    <a:pt x="2565" y="4739"/>
                  </a:lnTo>
                  <a:lnTo>
                    <a:pt x="5036" y="0"/>
                  </a:lnTo>
                  <a:lnTo>
                    <a:pt x="3734" y="0"/>
                  </a:lnTo>
                  <a:lnTo>
                    <a:pt x="2622" y="2337"/>
                  </a:lnTo>
                  <a:lnTo>
                    <a:pt x="1468"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3" name="Freeform 11">
              <a:extLst>
                <a:ext uri="{FF2B5EF4-FFF2-40B4-BE49-F238E27FC236}">
                  <a16:creationId xmlns:a16="http://schemas.microsoft.com/office/drawing/2014/main" id="{F394DAC2-B718-4020-ACA1-77492710F51E}"/>
                </a:ext>
              </a:extLst>
            </p:cNvPr>
            <p:cNvSpPr>
              <a:spLocks/>
            </p:cNvSpPr>
            <p:nvPr userDrawn="1"/>
          </p:nvSpPr>
          <p:spPr bwMode="auto">
            <a:xfrm>
              <a:off x="10775951" y="6354763"/>
              <a:ext cx="212725" cy="217488"/>
            </a:xfrm>
            <a:custGeom>
              <a:avLst/>
              <a:gdLst>
                <a:gd name="T0" fmla="*/ 3516 w 4768"/>
                <a:gd name="T1" fmla="*/ 4831 h 4831"/>
                <a:gd name="T2" fmla="*/ 4767 w 4768"/>
                <a:gd name="T3" fmla="*/ 4831 h 4831"/>
                <a:gd name="T4" fmla="*/ 4768 w 4768"/>
                <a:gd name="T5" fmla="*/ 2315 h 4831"/>
                <a:gd name="T6" fmla="*/ 2384 w 4768"/>
                <a:gd name="T7" fmla="*/ 0 h 4831"/>
                <a:gd name="T8" fmla="*/ 0 w 4768"/>
                <a:gd name="T9" fmla="*/ 2315 h 4831"/>
                <a:gd name="T10" fmla="*/ 0 w 4768"/>
                <a:gd name="T11" fmla="*/ 4831 h 4831"/>
                <a:gd name="T12" fmla="*/ 1247 w 4768"/>
                <a:gd name="T13" fmla="*/ 4831 h 4831"/>
                <a:gd name="T14" fmla="*/ 1247 w 4768"/>
                <a:gd name="T15" fmla="*/ 2298 h 4831"/>
                <a:gd name="T16" fmla="*/ 2381 w 4768"/>
                <a:gd name="T17" fmla="*/ 1147 h 4831"/>
                <a:gd name="T18" fmla="*/ 2439 w 4768"/>
                <a:gd name="T19" fmla="*/ 1149 h 4831"/>
                <a:gd name="T20" fmla="*/ 3516 w 4768"/>
                <a:gd name="T21" fmla="*/ 2297 h 4831"/>
                <a:gd name="T22" fmla="*/ 3516 w 4768"/>
                <a:gd name="T23" fmla="*/ 4831 h 4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68" h="4831">
                  <a:moveTo>
                    <a:pt x="3516" y="4831"/>
                  </a:moveTo>
                  <a:lnTo>
                    <a:pt x="4767" y="4831"/>
                  </a:lnTo>
                  <a:lnTo>
                    <a:pt x="4768" y="2315"/>
                  </a:lnTo>
                  <a:cubicBezTo>
                    <a:pt x="4768" y="1060"/>
                    <a:pt x="3677" y="0"/>
                    <a:pt x="2384" y="0"/>
                  </a:cubicBezTo>
                  <a:cubicBezTo>
                    <a:pt x="1092" y="0"/>
                    <a:pt x="0" y="1060"/>
                    <a:pt x="0" y="2315"/>
                  </a:cubicBezTo>
                  <a:lnTo>
                    <a:pt x="0" y="4831"/>
                  </a:lnTo>
                  <a:lnTo>
                    <a:pt x="1247" y="4831"/>
                  </a:lnTo>
                  <a:lnTo>
                    <a:pt x="1247" y="2298"/>
                  </a:lnTo>
                  <a:cubicBezTo>
                    <a:pt x="1259" y="1674"/>
                    <a:pt x="1779" y="1147"/>
                    <a:pt x="2381" y="1147"/>
                  </a:cubicBezTo>
                  <a:cubicBezTo>
                    <a:pt x="2392" y="1147"/>
                    <a:pt x="2428" y="1149"/>
                    <a:pt x="2439" y="1149"/>
                  </a:cubicBezTo>
                  <a:cubicBezTo>
                    <a:pt x="3022" y="1186"/>
                    <a:pt x="3505" y="1701"/>
                    <a:pt x="3516" y="2297"/>
                  </a:cubicBezTo>
                  <a:lnTo>
                    <a:pt x="3516" y="4831"/>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4" name="Freeform 12">
              <a:extLst>
                <a:ext uri="{FF2B5EF4-FFF2-40B4-BE49-F238E27FC236}">
                  <a16:creationId xmlns:a16="http://schemas.microsoft.com/office/drawing/2014/main" id="{729A2910-C579-491F-A664-D864FCD3CF67}"/>
                </a:ext>
              </a:extLst>
            </p:cNvPr>
            <p:cNvSpPr>
              <a:spLocks/>
            </p:cNvSpPr>
            <p:nvPr userDrawn="1"/>
          </p:nvSpPr>
          <p:spPr bwMode="auto">
            <a:xfrm>
              <a:off x="11514138" y="6354763"/>
              <a:ext cx="130175" cy="217488"/>
            </a:xfrm>
            <a:custGeom>
              <a:avLst/>
              <a:gdLst>
                <a:gd name="T0" fmla="*/ 0 w 2885"/>
                <a:gd name="T1" fmla="*/ 4833 h 4833"/>
                <a:gd name="T2" fmla="*/ 1247 w 2885"/>
                <a:gd name="T3" fmla="*/ 4833 h 4833"/>
                <a:gd name="T4" fmla="*/ 1247 w 2885"/>
                <a:gd name="T5" fmla="*/ 2317 h 4833"/>
                <a:gd name="T6" fmla="*/ 2456 w 2885"/>
                <a:gd name="T7" fmla="*/ 1116 h 4833"/>
                <a:gd name="T8" fmla="*/ 2462 w 2885"/>
                <a:gd name="T9" fmla="*/ 1115 h 4833"/>
                <a:gd name="T10" fmla="*/ 2473 w 2885"/>
                <a:gd name="T11" fmla="*/ 1115 h 4833"/>
                <a:gd name="T12" fmla="*/ 2885 w 2885"/>
                <a:gd name="T13" fmla="*/ 1115 h 4833"/>
                <a:gd name="T14" fmla="*/ 2885 w 2885"/>
                <a:gd name="T15" fmla="*/ 0 h 4833"/>
                <a:gd name="T16" fmla="*/ 2318 w 2885"/>
                <a:gd name="T17" fmla="*/ 2 h 4833"/>
                <a:gd name="T18" fmla="*/ 0 w 2885"/>
                <a:gd name="T19" fmla="*/ 2317 h 4833"/>
                <a:gd name="T20" fmla="*/ 0 w 2885"/>
                <a:gd name="T21" fmla="*/ 4833 h 4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5" h="4833">
                  <a:moveTo>
                    <a:pt x="0" y="4833"/>
                  </a:moveTo>
                  <a:lnTo>
                    <a:pt x="1247" y="4833"/>
                  </a:lnTo>
                  <a:lnTo>
                    <a:pt x="1247" y="2317"/>
                  </a:lnTo>
                  <a:cubicBezTo>
                    <a:pt x="1255" y="1659"/>
                    <a:pt x="1797" y="1120"/>
                    <a:pt x="2456" y="1116"/>
                  </a:cubicBezTo>
                  <a:lnTo>
                    <a:pt x="2462" y="1115"/>
                  </a:lnTo>
                  <a:cubicBezTo>
                    <a:pt x="2466" y="1115"/>
                    <a:pt x="2469" y="1115"/>
                    <a:pt x="2473" y="1115"/>
                  </a:cubicBezTo>
                  <a:lnTo>
                    <a:pt x="2885" y="1115"/>
                  </a:lnTo>
                  <a:lnTo>
                    <a:pt x="2885" y="0"/>
                  </a:lnTo>
                  <a:lnTo>
                    <a:pt x="2318" y="2"/>
                  </a:lnTo>
                  <a:cubicBezTo>
                    <a:pt x="1039" y="2"/>
                    <a:pt x="0" y="1041"/>
                    <a:pt x="0" y="2317"/>
                  </a:cubicBezTo>
                  <a:lnTo>
                    <a:pt x="0" y="483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grpSp>
    </p:spTree>
    <p:extLst>
      <p:ext uri="{BB962C8B-B14F-4D97-AF65-F5344CB8AC3E}">
        <p14:creationId xmlns:p14="http://schemas.microsoft.com/office/powerpoint/2010/main" val="1540357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8E02222F-50E1-4509-B887-94F5B68096E1}" type="datetimeFigureOut">
              <a:rPr lang="sv-SE" smtClean="0"/>
              <a:pPr/>
              <a:t>2022-01-21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sv-SE" dirty="0"/>
          </a:p>
        </p:txBody>
      </p:sp>
      <p:sp>
        <p:nvSpPr>
          <p:cNvPr id="7" name="Platshållare för bildnummer 6"/>
          <p:cNvSpPr>
            <a:spLocks noGrp="1"/>
          </p:cNvSpPr>
          <p:nvPr>
            <p:ph type="sldNum" sz="quarter" idx="5"/>
          </p:nvPr>
        </p:nvSpPr>
        <p:spPr>
          <a:xfrm>
            <a:off x="3021583" y="8685213"/>
            <a:ext cx="738759" cy="458787"/>
          </a:xfrm>
          <a:prstGeom prst="rect">
            <a:avLst/>
          </a:prstGeom>
        </p:spPr>
        <p:txBody>
          <a:bodyPr vert="horz" lIns="91440" tIns="45720" rIns="91440" bIns="45720" rtlCol="0" anchor="b"/>
          <a:lstStyle>
            <a:lvl1pPr algn="r">
              <a:defRPr sz="1000"/>
            </a:lvl1pPr>
          </a:lstStyle>
          <a:p>
            <a:fld id="{A65F7381-3F52-47E1-AECF-CE0731E8E104}" type="slidenum">
              <a:rPr lang="sv-SE" smtClean="0"/>
              <a:pPr/>
              <a:t>‹#›</a:t>
            </a:fld>
            <a:endParaRPr lang="sv-SE"/>
          </a:p>
        </p:txBody>
      </p:sp>
      <p:grpSp>
        <p:nvGrpSpPr>
          <p:cNvPr id="8" name="Grupp 7">
            <a:extLst>
              <a:ext uri="{FF2B5EF4-FFF2-40B4-BE49-F238E27FC236}">
                <a16:creationId xmlns:a16="http://schemas.microsoft.com/office/drawing/2014/main" id="{90E01E7E-1F03-4FE8-90AA-F84AD63C0B62}"/>
              </a:ext>
            </a:extLst>
          </p:cNvPr>
          <p:cNvGrpSpPr/>
          <p:nvPr/>
        </p:nvGrpSpPr>
        <p:grpSpPr>
          <a:xfrm>
            <a:off x="5599329" y="8774141"/>
            <a:ext cx="943519" cy="132639"/>
            <a:chOff x="10052051" y="6354763"/>
            <a:chExt cx="1592262" cy="223838"/>
          </a:xfrm>
          <a:solidFill>
            <a:schemeClr val="accent1"/>
          </a:solidFill>
        </p:grpSpPr>
        <p:sp>
          <p:nvSpPr>
            <p:cNvPr id="10" name="Freeform 6">
              <a:extLst>
                <a:ext uri="{FF2B5EF4-FFF2-40B4-BE49-F238E27FC236}">
                  <a16:creationId xmlns:a16="http://schemas.microsoft.com/office/drawing/2014/main" id="{6A58F15F-A7E3-47DE-BEAB-A4476B0683C4}"/>
                </a:ext>
              </a:extLst>
            </p:cNvPr>
            <p:cNvSpPr>
              <a:spLocks noEditPoints="1"/>
            </p:cNvSpPr>
            <p:nvPr userDrawn="1"/>
          </p:nvSpPr>
          <p:spPr bwMode="auto">
            <a:xfrm>
              <a:off x="11263313" y="6354763"/>
              <a:ext cx="230188" cy="223838"/>
            </a:xfrm>
            <a:custGeom>
              <a:avLst/>
              <a:gdLst>
                <a:gd name="T0" fmla="*/ 3656 w 5108"/>
                <a:gd name="T1" fmla="*/ 2021 h 4983"/>
                <a:gd name="T2" fmla="*/ 1395 w 5108"/>
                <a:gd name="T3" fmla="*/ 2021 h 4983"/>
                <a:gd name="T4" fmla="*/ 1406 w 5108"/>
                <a:gd name="T5" fmla="*/ 1978 h 4983"/>
                <a:gd name="T6" fmla="*/ 2562 w 5108"/>
                <a:gd name="T7" fmla="*/ 1110 h 4983"/>
                <a:gd name="T8" fmla="*/ 3648 w 5108"/>
                <a:gd name="T9" fmla="*/ 1980 h 4983"/>
                <a:gd name="T10" fmla="*/ 3656 w 5108"/>
                <a:gd name="T11" fmla="*/ 2021 h 4983"/>
                <a:gd name="T12" fmla="*/ 2562 w 5108"/>
                <a:gd name="T13" fmla="*/ 0 h 4983"/>
                <a:gd name="T14" fmla="*/ 0 w 5108"/>
                <a:gd name="T15" fmla="*/ 2491 h 4983"/>
                <a:gd name="T16" fmla="*/ 732 w 5108"/>
                <a:gd name="T17" fmla="*/ 4277 h 4983"/>
                <a:gd name="T18" fmla="*/ 2702 w 5108"/>
                <a:gd name="T19" fmla="*/ 4983 h 4983"/>
                <a:gd name="T20" fmla="*/ 4717 w 5108"/>
                <a:gd name="T21" fmla="*/ 4218 h 4983"/>
                <a:gd name="T22" fmla="*/ 3921 w 5108"/>
                <a:gd name="T23" fmla="*/ 3422 h 4983"/>
                <a:gd name="T24" fmla="*/ 2674 w 5108"/>
                <a:gd name="T25" fmla="*/ 3873 h 4983"/>
                <a:gd name="T26" fmla="*/ 1392 w 5108"/>
                <a:gd name="T27" fmla="*/ 2977 h 4983"/>
                <a:gd name="T28" fmla="*/ 1381 w 5108"/>
                <a:gd name="T29" fmla="*/ 2934 h 4983"/>
                <a:gd name="T30" fmla="*/ 5056 w 5108"/>
                <a:gd name="T31" fmla="*/ 2934 h 4983"/>
                <a:gd name="T32" fmla="*/ 4358 w 5108"/>
                <a:gd name="T33" fmla="*/ 731 h 4983"/>
                <a:gd name="T34" fmla="*/ 2562 w 5108"/>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8" h="4983">
                  <a:moveTo>
                    <a:pt x="3656" y="2021"/>
                  </a:moveTo>
                  <a:lnTo>
                    <a:pt x="1395" y="2021"/>
                  </a:lnTo>
                  <a:lnTo>
                    <a:pt x="1406" y="1978"/>
                  </a:lnTo>
                  <a:cubicBezTo>
                    <a:pt x="1550" y="1418"/>
                    <a:pt x="1960" y="1110"/>
                    <a:pt x="2562" y="1110"/>
                  </a:cubicBezTo>
                  <a:cubicBezTo>
                    <a:pt x="3142" y="1110"/>
                    <a:pt x="3538" y="1427"/>
                    <a:pt x="3648" y="1980"/>
                  </a:cubicBezTo>
                  <a:lnTo>
                    <a:pt x="3656" y="2021"/>
                  </a:lnTo>
                  <a:close/>
                  <a:moveTo>
                    <a:pt x="2562" y="0"/>
                  </a:moveTo>
                  <a:cubicBezTo>
                    <a:pt x="1102" y="0"/>
                    <a:pt x="0" y="1071"/>
                    <a:pt x="0" y="2491"/>
                  </a:cubicBezTo>
                  <a:cubicBezTo>
                    <a:pt x="0" y="3197"/>
                    <a:pt x="260" y="3831"/>
                    <a:pt x="732" y="4277"/>
                  </a:cubicBezTo>
                  <a:cubicBezTo>
                    <a:pt x="1221" y="4739"/>
                    <a:pt x="1902" y="4983"/>
                    <a:pt x="2702" y="4983"/>
                  </a:cubicBezTo>
                  <a:cubicBezTo>
                    <a:pt x="3562" y="4983"/>
                    <a:pt x="4221" y="4733"/>
                    <a:pt x="4717" y="4218"/>
                  </a:cubicBezTo>
                  <a:lnTo>
                    <a:pt x="3921" y="3422"/>
                  </a:lnTo>
                  <a:cubicBezTo>
                    <a:pt x="3649" y="3647"/>
                    <a:pt x="3288" y="3873"/>
                    <a:pt x="2674" y="3873"/>
                  </a:cubicBezTo>
                  <a:cubicBezTo>
                    <a:pt x="1990" y="3873"/>
                    <a:pt x="1546" y="3563"/>
                    <a:pt x="1392" y="2977"/>
                  </a:cubicBezTo>
                  <a:lnTo>
                    <a:pt x="1381" y="2934"/>
                  </a:lnTo>
                  <a:lnTo>
                    <a:pt x="5056" y="2934"/>
                  </a:lnTo>
                  <a:cubicBezTo>
                    <a:pt x="5108" y="2050"/>
                    <a:pt x="4860" y="1269"/>
                    <a:pt x="4358" y="731"/>
                  </a:cubicBezTo>
                  <a:cubicBezTo>
                    <a:pt x="3911" y="253"/>
                    <a:pt x="3290" y="0"/>
                    <a:pt x="256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1" name="Freeform 7">
              <a:extLst>
                <a:ext uri="{FF2B5EF4-FFF2-40B4-BE49-F238E27FC236}">
                  <a16:creationId xmlns:a16="http://schemas.microsoft.com/office/drawing/2014/main" id="{C9E4AC6C-C984-4B64-9031-15ED8DC8F13E}"/>
                </a:ext>
              </a:extLst>
            </p:cNvPr>
            <p:cNvSpPr>
              <a:spLocks noEditPoints="1"/>
            </p:cNvSpPr>
            <p:nvPr userDrawn="1"/>
          </p:nvSpPr>
          <p:spPr bwMode="auto">
            <a:xfrm>
              <a:off x="11014076" y="6354763"/>
              <a:ext cx="230188" cy="223838"/>
            </a:xfrm>
            <a:custGeom>
              <a:avLst/>
              <a:gdLst>
                <a:gd name="T0" fmla="*/ 3656 w 5107"/>
                <a:gd name="T1" fmla="*/ 2021 h 4983"/>
                <a:gd name="T2" fmla="*/ 1395 w 5107"/>
                <a:gd name="T3" fmla="*/ 2021 h 4983"/>
                <a:gd name="T4" fmla="*/ 1406 w 5107"/>
                <a:gd name="T5" fmla="*/ 1978 h 4983"/>
                <a:gd name="T6" fmla="*/ 2561 w 5107"/>
                <a:gd name="T7" fmla="*/ 1110 h 4983"/>
                <a:gd name="T8" fmla="*/ 3648 w 5107"/>
                <a:gd name="T9" fmla="*/ 1980 h 4983"/>
                <a:gd name="T10" fmla="*/ 3656 w 5107"/>
                <a:gd name="T11" fmla="*/ 2021 h 4983"/>
                <a:gd name="T12" fmla="*/ 2561 w 5107"/>
                <a:gd name="T13" fmla="*/ 0 h 4983"/>
                <a:gd name="T14" fmla="*/ 0 w 5107"/>
                <a:gd name="T15" fmla="*/ 2491 h 4983"/>
                <a:gd name="T16" fmla="*/ 731 w 5107"/>
                <a:gd name="T17" fmla="*/ 4277 h 4983"/>
                <a:gd name="T18" fmla="*/ 2702 w 5107"/>
                <a:gd name="T19" fmla="*/ 4983 h 4983"/>
                <a:gd name="T20" fmla="*/ 4716 w 5107"/>
                <a:gd name="T21" fmla="*/ 4218 h 4983"/>
                <a:gd name="T22" fmla="*/ 3920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1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1" y="1110"/>
                  </a:cubicBezTo>
                  <a:cubicBezTo>
                    <a:pt x="3141" y="1110"/>
                    <a:pt x="3537" y="1427"/>
                    <a:pt x="3648" y="1980"/>
                  </a:cubicBezTo>
                  <a:lnTo>
                    <a:pt x="3656" y="2021"/>
                  </a:lnTo>
                  <a:close/>
                  <a:moveTo>
                    <a:pt x="2561" y="0"/>
                  </a:moveTo>
                  <a:cubicBezTo>
                    <a:pt x="1101" y="0"/>
                    <a:pt x="0" y="1071"/>
                    <a:pt x="0" y="2491"/>
                  </a:cubicBezTo>
                  <a:cubicBezTo>
                    <a:pt x="0" y="3197"/>
                    <a:pt x="259" y="3831"/>
                    <a:pt x="731" y="4277"/>
                  </a:cubicBezTo>
                  <a:cubicBezTo>
                    <a:pt x="1220" y="4739"/>
                    <a:pt x="1902" y="4983"/>
                    <a:pt x="2702" y="4983"/>
                  </a:cubicBezTo>
                  <a:cubicBezTo>
                    <a:pt x="3561" y="4983"/>
                    <a:pt x="4220" y="4733"/>
                    <a:pt x="4716" y="4218"/>
                  </a:cubicBezTo>
                  <a:lnTo>
                    <a:pt x="3920"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1"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2" name="Freeform 8">
              <a:extLst>
                <a:ext uri="{FF2B5EF4-FFF2-40B4-BE49-F238E27FC236}">
                  <a16:creationId xmlns:a16="http://schemas.microsoft.com/office/drawing/2014/main" id="{04443661-978B-47CF-AC9B-F61AA82B9A9E}"/>
                </a:ext>
              </a:extLst>
            </p:cNvPr>
            <p:cNvSpPr>
              <a:spLocks noEditPoints="1"/>
            </p:cNvSpPr>
            <p:nvPr userDrawn="1"/>
          </p:nvSpPr>
          <p:spPr bwMode="auto">
            <a:xfrm>
              <a:off x="10517188" y="6354763"/>
              <a:ext cx="233363" cy="223838"/>
            </a:xfrm>
            <a:custGeom>
              <a:avLst/>
              <a:gdLst>
                <a:gd name="T0" fmla="*/ 2589 w 5179"/>
                <a:gd name="T1" fmla="*/ 3859 h 4983"/>
                <a:gd name="T2" fmla="*/ 1376 w 5179"/>
                <a:gd name="T3" fmla="*/ 2491 h 4983"/>
                <a:gd name="T4" fmla="*/ 2589 w 5179"/>
                <a:gd name="T5" fmla="*/ 1124 h 4983"/>
                <a:gd name="T6" fmla="*/ 3802 w 5179"/>
                <a:gd name="T7" fmla="*/ 2491 h 4983"/>
                <a:gd name="T8" fmla="*/ 2589 w 5179"/>
                <a:gd name="T9" fmla="*/ 3859 h 4983"/>
                <a:gd name="T10" fmla="*/ 2589 w 5179"/>
                <a:gd name="T11" fmla="*/ 0 h 4983"/>
                <a:gd name="T12" fmla="*/ 0 w 5179"/>
                <a:gd name="T13" fmla="*/ 2491 h 4983"/>
                <a:gd name="T14" fmla="*/ 2589 w 5179"/>
                <a:gd name="T15" fmla="*/ 4983 h 4983"/>
                <a:gd name="T16" fmla="*/ 5179 w 5179"/>
                <a:gd name="T17" fmla="*/ 2491 h 4983"/>
                <a:gd name="T18" fmla="*/ 2589 w 5179"/>
                <a:gd name="T19"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79" h="4983">
                  <a:moveTo>
                    <a:pt x="2589" y="3859"/>
                  </a:moveTo>
                  <a:cubicBezTo>
                    <a:pt x="1864" y="3859"/>
                    <a:pt x="1376" y="3309"/>
                    <a:pt x="1376" y="2491"/>
                  </a:cubicBezTo>
                  <a:cubicBezTo>
                    <a:pt x="1376" y="1674"/>
                    <a:pt x="1864" y="1124"/>
                    <a:pt x="2589" y="1124"/>
                  </a:cubicBezTo>
                  <a:cubicBezTo>
                    <a:pt x="3315" y="1124"/>
                    <a:pt x="3802" y="1674"/>
                    <a:pt x="3802" y="2491"/>
                  </a:cubicBezTo>
                  <a:cubicBezTo>
                    <a:pt x="3802" y="3309"/>
                    <a:pt x="3315" y="3859"/>
                    <a:pt x="2589" y="3859"/>
                  </a:cubicBezTo>
                  <a:close/>
                  <a:moveTo>
                    <a:pt x="2589" y="0"/>
                  </a:moveTo>
                  <a:cubicBezTo>
                    <a:pt x="1113" y="0"/>
                    <a:pt x="0" y="1071"/>
                    <a:pt x="0" y="2491"/>
                  </a:cubicBezTo>
                  <a:cubicBezTo>
                    <a:pt x="0" y="3912"/>
                    <a:pt x="1113" y="4983"/>
                    <a:pt x="2589" y="4983"/>
                  </a:cubicBezTo>
                  <a:cubicBezTo>
                    <a:pt x="4066" y="4983"/>
                    <a:pt x="5179" y="3912"/>
                    <a:pt x="5179" y="2491"/>
                  </a:cubicBezTo>
                  <a:cubicBezTo>
                    <a:pt x="5179" y="1071"/>
                    <a:pt x="4066" y="0"/>
                    <a:pt x="258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3" name="Freeform 9">
              <a:extLst>
                <a:ext uri="{FF2B5EF4-FFF2-40B4-BE49-F238E27FC236}">
                  <a16:creationId xmlns:a16="http://schemas.microsoft.com/office/drawing/2014/main" id="{64CABAFB-F3C9-433D-9246-4883CCBB3023}"/>
                </a:ext>
              </a:extLst>
            </p:cNvPr>
            <p:cNvSpPr>
              <a:spLocks noEditPoints="1"/>
            </p:cNvSpPr>
            <p:nvPr userDrawn="1"/>
          </p:nvSpPr>
          <p:spPr bwMode="auto">
            <a:xfrm>
              <a:off x="10267951" y="6354763"/>
              <a:ext cx="230188" cy="223838"/>
            </a:xfrm>
            <a:custGeom>
              <a:avLst/>
              <a:gdLst>
                <a:gd name="T0" fmla="*/ 3656 w 5107"/>
                <a:gd name="T1" fmla="*/ 2021 h 4983"/>
                <a:gd name="T2" fmla="*/ 1395 w 5107"/>
                <a:gd name="T3" fmla="*/ 2021 h 4983"/>
                <a:gd name="T4" fmla="*/ 1406 w 5107"/>
                <a:gd name="T5" fmla="*/ 1978 h 4983"/>
                <a:gd name="T6" fmla="*/ 2562 w 5107"/>
                <a:gd name="T7" fmla="*/ 1110 h 4983"/>
                <a:gd name="T8" fmla="*/ 3648 w 5107"/>
                <a:gd name="T9" fmla="*/ 1980 h 4983"/>
                <a:gd name="T10" fmla="*/ 3656 w 5107"/>
                <a:gd name="T11" fmla="*/ 2021 h 4983"/>
                <a:gd name="T12" fmla="*/ 2562 w 5107"/>
                <a:gd name="T13" fmla="*/ 0 h 4983"/>
                <a:gd name="T14" fmla="*/ 0 w 5107"/>
                <a:gd name="T15" fmla="*/ 2491 h 4983"/>
                <a:gd name="T16" fmla="*/ 731 w 5107"/>
                <a:gd name="T17" fmla="*/ 4277 h 4983"/>
                <a:gd name="T18" fmla="*/ 2702 w 5107"/>
                <a:gd name="T19" fmla="*/ 4983 h 4983"/>
                <a:gd name="T20" fmla="*/ 4717 w 5107"/>
                <a:gd name="T21" fmla="*/ 4218 h 4983"/>
                <a:gd name="T22" fmla="*/ 3921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2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2" y="1110"/>
                  </a:cubicBezTo>
                  <a:cubicBezTo>
                    <a:pt x="3141" y="1110"/>
                    <a:pt x="3537" y="1427"/>
                    <a:pt x="3648" y="1980"/>
                  </a:cubicBezTo>
                  <a:lnTo>
                    <a:pt x="3656" y="2021"/>
                  </a:lnTo>
                  <a:close/>
                  <a:moveTo>
                    <a:pt x="2562" y="0"/>
                  </a:moveTo>
                  <a:cubicBezTo>
                    <a:pt x="1101" y="0"/>
                    <a:pt x="0" y="1071"/>
                    <a:pt x="0" y="2491"/>
                  </a:cubicBezTo>
                  <a:cubicBezTo>
                    <a:pt x="0" y="3197"/>
                    <a:pt x="260" y="3831"/>
                    <a:pt x="731" y="4277"/>
                  </a:cubicBezTo>
                  <a:cubicBezTo>
                    <a:pt x="1220" y="4739"/>
                    <a:pt x="1902" y="4983"/>
                    <a:pt x="2702" y="4983"/>
                  </a:cubicBezTo>
                  <a:cubicBezTo>
                    <a:pt x="3561" y="4983"/>
                    <a:pt x="4220" y="4733"/>
                    <a:pt x="4717" y="4218"/>
                  </a:cubicBezTo>
                  <a:lnTo>
                    <a:pt x="3921"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4" name="Freeform 10">
              <a:extLst>
                <a:ext uri="{FF2B5EF4-FFF2-40B4-BE49-F238E27FC236}">
                  <a16:creationId xmlns:a16="http://schemas.microsoft.com/office/drawing/2014/main" id="{497A2E06-2631-4CC3-A486-F077448CF71F}"/>
                </a:ext>
              </a:extLst>
            </p:cNvPr>
            <p:cNvSpPr>
              <a:spLocks/>
            </p:cNvSpPr>
            <p:nvPr userDrawn="1"/>
          </p:nvSpPr>
          <p:spPr bwMode="auto">
            <a:xfrm>
              <a:off x="10052051" y="6361113"/>
              <a:ext cx="225425" cy="212725"/>
            </a:xfrm>
            <a:custGeom>
              <a:avLst/>
              <a:gdLst>
                <a:gd name="T0" fmla="*/ 0 w 5036"/>
                <a:gd name="T1" fmla="*/ 0 h 4739"/>
                <a:gd name="T2" fmla="*/ 2565 w 5036"/>
                <a:gd name="T3" fmla="*/ 4739 h 4739"/>
                <a:gd name="T4" fmla="*/ 5036 w 5036"/>
                <a:gd name="T5" fmla="*/ 0 h 4739"/>
                <a:gd name="T6" fmla="*/ 3734 w 5036"/>
                <a:gd name="T7" fmla="*/ 0 h 4739"/>
                <a:gd name="T8" fmla="*/ 2622 w 5036"/>
                <a:gd name="T9" fmla="*/ 2337 h 4739"/>
                <a:gd name="T10" fmla="*/ 1468 w 5036"/>
                <a:gd name="T11" fmla="*/ 0 h 4739"/>
                <a:gd name="T12" fmla="*/ 0 w 5036"/>
                <a:gd name="T13" fmla="*/ 0 h 4739"/>
              </a:gdLst>
              <a:ahLst/>
              <a:cxnLst>
                <a:cxn ang="0">
                  <a:pos x="T0" y="T1"/>
                </a:cxn>
                <a:cxn ang="0">
                  <a:pos x="T2" y="T3"/>
                </a:cxn>
                <a:cxn ang="0">
                  <a:pos x="T4" y="T5"/>
                </a:cxn>
                <a:cxn ang="0">
                  <a:pos x="T6" y="T7"/>
                </a:cxn>
                <a:cxn ang="0">
                  <a:pos x="T8" y="T9"/>
                </a:cxn>
                <a:cxn ang="0">
                  <a:pos x="T10" y="T11"/>
                </a:cxn>
                <a:cxn ang="0">
                  <a:pos x="T12" y="T13"/>
                </a:cxn>
              </a:cxnLst>
              <a:rect l="0" t="0" r="r" b="b"/>
              <a:pathLst>
                <a:path w="5036" h="4739">
                  <a:moveTo>
                    <a:pt x="0" y="0"/>
                  </a:moveTo>
                  <a:lnTo>
                    <a:pt x="2565" y="4739"/>
                  </a:lnTo>
                  <a:lnTo>
                    <a:pt x="5036" y="0"/>
                  </a:lnTo>
                  <a:lnTo>
                    <a:pt x="3734" y="0"/>
                  </a:lnTo>
                  <a:lnTo>
                    <a:pt x="2622" y="2337"/>
                  </a:lnTo>
                  <a:lnTo>
                    <a:pt x="1468"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5" name="Freeform 11">
              <a:extLst>
                <a:ext uri="{FF2B5EF4-FFF2-40B4-BE49-F238E27FC236}">
                  <a16:creationId xmlns:a16="http://schemas.microsoft.com/office/drawing/2014/main" id="{E0E8ADC2-E280-415F-AFF6-FF70E83EDC75}"/>
                </a:ext>
              </a:extLst>
            </p:cNvPr>
            <p:cNvSpPr>
              <a:spLocks/>
            </p:cNvSpPr>
            <p:nvPr userDrawn="1"/>
          </p:nvSpPr>
          <p:spPr bwMode="auto">
            <a:xfrm>
              <a:off x="10775951" y="6354763"/>
              <a:ext cx="212725" cy="217488"/>
            </a:xfrm>
            <a:custGeom>
              <a:avLst/>
              <a:gdLst>
                <a:gd name="T0" fmla="*/ 3516 w 4768"/>
                <a:gd name="T1" fmla="*/ 4831 h 4831"/>
                <a:gd name="T2" fmla="*/ 4767 w 4768"/>
                <a:gd name="T3" fmla="*/ 4831 h 4831"/>
                <a:gd name="T4" fmla="*/ 4768 w 4768"/>
                <a:gd name="T5" fmla="*/ 2315 h 4831"/>
                <a:gd name="T6" fmla="*/ 2384 w 4768"/>
                <a:gd name="T7" fmla="*/ 0 h 4831"/>
                <a:gd name="T8" fmla="*/ 0 w 4768"/>
                <a:gd name="T9" fmla="*/ 2315 h 4831"/>
                <a:gd name="T10" fmla="*/ 0 w 4768"/>
                <a:gd name="T11" fmla="*/ 4831 h 4831"/>
                <a:gd name="T12" fmla="*/ 1247 w 4768"/>
                <a:gd name="T13" fmla="*/ 4831 h 4831"/>
                <a:gd name="T14" fmla="*/ 1247 w 4768"/>
                <a:gd name="T15" fmla="*/ 2298 h 4831"/>
                <a:gd name="T16" fmla="*/ 2381 w 4768"/>
                <a:gd name="T17" fmla="*/ 1147 h 4831"/>
                <a:gd name="T18" fmla="*/ 2439 w 4768"/>
                <a:gd name="T19" fmla="*/ 1149 h 4831"/>
                <a:gd name="T20" fmla="*/ 3516 w 4768"/>
                <a:gd name="T21" fmla="*/ 2297 h 4831"/>
                <a:gd name="T22" fmla="*/ 3516 w 4768"/>
                <a:gd name="T23" fmla="*/ 4831 h 4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68" h="4831">
                  <a:moveTo>
                    <a:pt x="3516" y="4831"/>
                  </a:moveTo>
                  <a:lnTo>
                    <a:pt x="4767" y="4831"/>
                  </a:lnTo>
                  <a:lnTo>
                    <a:pt x="4768" y="2315"/>
                  </a:lnTo>
                  <a:cubicBezTo>
                    <a:pt x="4768" y="1060"/>
                    <a:pt x="3677" y="0"/>
                    <a:pt x="2384" y="0"/>
                  </a:cubicBezTo>
                  <a:cubicBezTo>
                    <a:pt x="1092" y="0"/>
                    <a:pt x="0" y="1060"/>
                    <a:pt x="0" y="2315"/>
                  </a:cubicBezTo>
                  <a:lnTo>
                    <a:pt x="0" y="4831"/>
                  </a:lnTo>
                  <a:lnTo>
                    <a:pt x="1247" y="4831"/>
                  </a:lnTo>
                  <a:lnTo>
                    <a:pt x="1247" y="2298"/>
                  </a:lnTo>
                  <a:cubicBezTo>
                    <a:pt x="1259" y="1674"/>
                    <a:pt x="1779" y="1147"/>
                    <a:pt x="2381" y="1147"/>
                  </a:cubicBezTo>
                  <a:cubicBezTo>
                    <a:pt x="2392" y="1147"/>
                    <a:pt x="2428" y="1149"/>
                    <a:pt x="2439" y="1149"/>
                  </a:cubicBezTo>
                  <a:cubicBezTo>
                    <a:pt x="3022" y="1186"/>
                    <a:pt x="3505" y="1701"/>
                    <a:pt x="3516" y="2297"/>
                  </a:cubicBezTo>
                  <a:lnTo>
                    <a:pt x="3516" y="4831"/>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6" name="Freeform 12">
              <a:extLst>
                <a:ext uri="{FF2B5EF4-FFF2-40B4-BE49-F238E27FC236}">
                  <a16:creationId xmlns:a16="http://schemas.microsoft.com/office/drawing/2014/main" id="{32836AF2-711E-487E-A6FE-592C33FF8766}"/>
                </a:ext>
              </a:extLst>
            </p:cNvPr>
            <p:cNvSpPr>
              <a:spLocks/>
            </p:cNvSpPr>
            <p:nvPr userDrawn="1"/>
          </p:nvSpPr>
          <p:spPr bwMode="auto">
            <a:xfrm>
              <a:off x="11514138" y="6354763"/>
              <a:ext cx="130175" cy="217488"/>
            </a:xfrm>
            <a:custGeom>
              <a:avLst/>
              <a:gdLst>
                <a:gd name="T0" fmla="*/ 0 w 2885"/>
                <a:gd name="T1" fmla="*/ 4833 h 4833"/>
                <a:gd name="T2" fmla="*/ 1247 w 2885"/>
                <a:gd name="T3" fmla="*/ 4833 h 4833"/>
                <a:gd name="T4" fmla="*/ 1247 w 2885"/>
                <a:gd name="T5" fmla="*/ 2317 h 4833"/>
                <a:gd name="T6" fmla="*/ 2456 w 2885"/>
                <a:gd name="T7" fmla="*/ 1116 h 4833"/>
                <a:gd name="T8" fmla="*/ 2462 w 2885"/>
                <a:gd name="T9" fmla="*/ 1115 h 4833"/>
                <a:gd name="T10" fmla="*/ 2473 w 2885"/>
                <a:gd name="T11" fmla="*/ 1115 h 4833"/>
                <a:gd name="T12" fmla="*/ 2885 w 2885"/>
                <a:gd name="T13" fmla="*/ 1115 h 4833"/>
                <a:gd name="T14" fmla="*/ 2885 w 2885"/>
                <a:gd name="T15" fmla="*/ 0 h 4833"/>
                <a:gd name="T16" fmla="*/ 2318 w 2885"/>
                <a:gd name="T17" fmla="*/ 2 h 4833"/>
                <a:gd name="T18" fmla="*/ 0 w 2885"/>
                <a:gd name="T19" fmla="*/ 2317 h 4833"/>
                <a:gd name="T20" fmla="*/ 0 w 2885"/>
                <a:gd name="T21" fmla="*/ 4833 h 4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5" h="4833">
                  <a:moveTo>
                    <a:pt x="0" y="4833"/>
                  </a:moveTo>
                  <a:lnTo>
                    <a:pt x="1247" y="4833"/>
                  </a:lnTo>
                  <a:lnTo>
                    <a:pt x="1247" y="2317"/>
                  </a:lnTo>
                  <a:cubicBezTo>
                    <a:pt x="1255" y="1659"/>
                    <a:pt x="1797" y="1120"/>
                    <a:pt x="2456" y="1116"/>
                  </a:cubicBezTo>
                  <a:lnTo>
                    <a:pt x="2462" y="1115"/>
                  </a:lnTo>
                  <a:cubicBezTo>
                    <a:pt x="2466" y="1115"/>
                    <a:pt x="2469" y="1115"/>
                    <a:pt x="2473" y="1115"/>
                  </a:cubicBezTo>
                  <a:lnTo>
                    <a:pt x="2885" y="1115"/>
                  </a:lnTo>
                  <a:lnTo>
                    <a:pt x="2885" y="0"/>
                  </a:lnTo>
                  <a:lnTo>
                    <a:pt x="2318" y="2"/>
                  </a:lnTo>
                  <a:cubicBezTo>
                    <a:pt x="1039" y="2"/>
                    <a:pt x="0" y="1041"/>
                    <a:pt x="0" y="2317"/>
                  </a:cubicBezTo>
                  <a:lnTo>
                    <a:pt x="0" y="483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grpSp>
    </p:spTree>
    <p:extLst>
      <p:ext uri="{BB962C8B-B14F-4D97-AF65-F5344CB8AC3E}">
        <p14:creationId xmlns:p14="http://schemas.microsoft.com/office/powerpoint/2010/main" val="947242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65F7381-3F52-47E1-AECF-CE0731E8E104}" type="slidenum">
              <a:rPr lang="sv-SE" smtClean="0"/>
              <a:pPr/>
              <a:t>25</a:t>
            </a:fld>
            <a:endParaRPr lang="sv-SE"/>
          </a:p>
        </p:txBody>
      </p:sp>
    </p:spTree>
    <p:extLst>
      <p:ext uri="{BB962C8B-B14F-4D97-AF65-F5344CB8AC3E}">
        <p14:creationId xmlns:p14="http://schemas.microsoft.com/office/powerpoint/2010/main" val="30467126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p:bg bwMode="gray">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B6BA39-DDED-4199-BCB9-BC1C97C09377}"/>
              </a:ext>
            </a:extLst>
          </p:cNvPr>
          <p:cNvSpPr/>
          <p:nvPr/>
        </p:nvSpPr>
        <p:spPr bwMode="gray">
          <a:xfrm>
            <a:off x="0" y="0"/>
            <a:ext cx="12192000" cy="65976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da-DK"/>
          </a:p>
        </p:txBody>
      </p:sp>
      <p:pic>
        <p:nvPicPr>
          <p:cNvPr id="22" name="Bildobjekt 54">
            <a:extLst>
              <a:ext uri="{FF2B5EF4-FFF2-40B4-BE49-F238E27FC236}">
                <a16:creationId xmlns:a16="http://schemas.microsoft.com/office/drawing/2014/main" id="{9C8F1EEF-3EBF-46DC-9D45-077678D29468}"/>
              </a:ext>
            </a:extLst>
          </p:cNvPr>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a:stretch/>
        </p:blipFill>
        <p:spPr>
          <a:xfrm>
            <a:off x="0" y="0"/>
            <a:ext cx="12192000" cy="3581400"/>
          </a:xfrm>
          <a:prstGeom prst="rect">
            <a:avLst/>
          </a:prstGeom>
        </p:spPr>
      </p:pic>
      <p:sp>
        <p:nvSpPr>
          <p:cNvPr id="56" name="Rektangel 55">
            <a:extLst>
              <a:ext uri="{FF2B5EF4-FFF2-40B4-BE49-F238E27FC236}">
                <a16:creationId xmlns:a16="http://schemas.microsoft.com/office/drawing/2014/main" id="{B40D6014-608F-46A9-921F-9A62770B8AEB}"/>
              </a:ext>
            </a:extLst>
          </p:cNvPr>
          <p:cNvSpPr/>
          <p:nvPr/>
        </p:nvSpPr>
        <p:spPr bwMode="gray">
          <a:xfrm>
            <a:off x="0" y="3546696"/>
            <a:ext cx="12192000" cy="62520"/>
          </a:xfrm>
          <a:prstGeom prst="rect">
            <a:avLst/>
          </a:prstGeom>
          <a:solidFill>
            <a:srgbClr val="EB5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sv-SE"/>
          </a:p>
        </p:txBody>
      </p:sp>
      <p:grpSp>
        <p:nvGrpSpPr>
          <p:cNvPr id="13" name="Grupp 12">
            <a:extLst>
              <a:ext uri="{FF2B5EF4-FFF2-40B4-BE49-F238E27FC236}">
                <a16:creationId xmlns:a16="http://schemas.microsoft.com/office/drawing/2014/main" id="{EBBA8394-A751-46BA-8EA2-D45CA0E1F6E8}"/>
              </a:ext>
            </a:extLst>
          </p:cNvPr>
          <p:cNvGrpSpPr/>
          <p:nvPr/>
        </p:nvGrpSpPr>
        <p:grpSpPr>
          <a:xfrm>
            <a:off x="5820015" y="2757657"/>
            <a:ext cx="6371985" cy="3839993"/>
            <a:chOff x="5820015" y="2757657"/>
            <a:chExt cx="6371985" cy="3839993"/>
          </a:xfrm>
        </p:grpSpPr>
        <p:sp>
          <p:nvSpPr>
            <p:cNvPr id="45" name="Frihandsfigur: Form 44">
              <a:extLst>
                <a:ext uri="{FF2B5EF4-FFF2-40B4-BE49-F238E27FC236}">
                  <a16:creationId xmlns:a16="http://schemas.microsoft.com/office/drawing/2014/main" id="{23702C15-203C-41B8-9096-2E5E7AFD9B7A}"/>
                </a:ext>
              </a:extLst>
            </p:cNvPr>
            <p:cNvSpPr>
              <a:spLocks/>
            </p:cNvSpPr>
            <p:nvPr/>
          </p:nvSpPr>
          <p:spPr bwMode="auto">
            <a:xfrm>
              <a:off x="11349361" y="5792187"/>
              <a:ext cx="842639" cy="805463"/>
            </a:xfrm>
            <a:custGeom>
              <a:avLst/>
              <a:gdLst>
                <a:gd name="connsiteX0" fmla="*/ 842639 w 842639"/>
                <a:gd name="connsiteY0" fmla="*/ 0 h 805463"/>
                <a:gd name="connsiteX1" fmla="*/ 842639 w 842639"/>
                <a:gd name="connsiteY1" fmla="*/ 805463 h 805463"/>
                <a:gd name="connsiteX2" fmla="*/ 0 w 842639"/>
                <a:gd name="connsiteY2" fmla="*/ 805463 h 805463"/>
              </a:gdLst>
              <a:ahLst/>
              <a:cxnLst>
                <a:cxn ang="0">
                  <a:pos x="connsiteX0" y="connsiteY0"/>
                </a:cxn>
                <a:cxn ang="0">
                  <a:pos x="connsiteX1" y="connsiteY1"/>
                </a:cxn>
                <a:cxn ang="0">
                  <a:pos x="connsiteX2" y="connsiteY2"/>
                </a:cxn>
              </a:cxnLst>
              <a:rect l="l" t="t" r="r" b="b"/>
              <a:pathLst>
                <a:path w="842639" h="805463">
                  <a:moveTo>
                    <a:pt x="842639" y="0"/>
                  </a:moveTo>
                  <a:lnTo>
                    <a:pt x="842639" y="805463"/>
                  </a:lnTo>
                  <a:lnTo>
                    <a:pt x="0" y="805463"/>
                  </a:lnTo>
                  <a:close/>
                </a:path>
              </a:pathLst>
            </a:custGeom>
            <a:solidFill>
              <a:srgbClr val="79C4BB"/>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da-DK"/>
            </a:p>
          </p:txBody>
        </p:sp>
        <p:sp>
          <p:nvSpPr>
            <p:cNvPr id="9" name="Freeform 6">
              <a:extLst>
                <a:ext uri="{FF2B5EF4-FFF2-40B4-BE49-F238E27FC236}">
                  <a16:creationId xmlns:a16="http://schemas.microsoft.com/office/drawing/2014/main" id="{8DBB35AF-FF43-4DB5-B610-E01F7ECD771F}"/>
                </a:ext>
              </a:extLst>
            </p:cNvPr>
            <p:cNvSpPr>
              <a:spLocks/>
            </p:cNvSpPr>
            <p:nvPr/>
          </p:nvSpPr>
          <p:spPr bwMode="auto">
            <a:xfrm>
              <a:off x="5820015" y="2757657"/>
              <a:ext cx="5815368" cy="3839993"/>
            </a:xfrm>
            <a:custGeom>
              <a:avLst/>
              <a:gdLst>
                <a:gd name="T0" fmla="*/ 37166 w 45549"/>
                <a:gd name="T1" fmla="*/ 7958 h 30015"/>
                <a:gd name="T2" fmla="*/ 36911 w 45549"/>
                <a:gd name="T3" fmla="*/ 14912 h 30015"/>
                <a:gd name="T4" fmla="*/ 32155 w 45549"/>
                <a:gd name="T5" fmla="*/ 19576 h 30015"/>
                <a:gd name="T6" fmla="*/ 29092 w 45549"/>
                <a:gd name="T7" fmla="*/ 30015 h 30015"/>
                <a:gd name="T8" fmla="*/ 35262 w 45549"/>
                <a:gd name="T9" fmla="*/ 30015 h 30015"/>
                <a:gd name="T10" fmla="*/ 36297 w 45549"/>
                <a:gd name="T11" fmla="*/ 23744 h 30015"/>
                <a:gd name="T12" fmla="*/ 40931 w 45549"/>
                <a:gd name="T13" fmla="*/ 19163 h 30015"/>
                <a:gd name="T14" fmla="*/ 41422 w 45549"/>
                <a:gd name="T15" fmla="*/ 4127 h 30015"/>
                <a:gd name="T16" fmla="*/ 26019 w 45549"/>
                <a:gd name="T17" fmla="*/ 4335 h 30015"/>
                <a:gd name="T18" fmla="*/ 0 w 45549"/>
                <a:gd name="T19" fmla="*/ 30015 h 30015"/>
                <a:gd name="T20" fmla="*/ 8326 w 45549"/>
                <a:gd name="T21" fmla="*/ 30015 h 30015"/>
                <a:gd name="T22" fmla="*/ 30169 w 45549"/>
                <a:gd name="T23" fmla="*/ 8401 h 30015"/>
                <a:gd name="T24" fmla="*/ 37166 w 45549"/>
                <a:gd name="T25" fmla="*/ 7958 h 30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549" h="30015">
                  <a:moveTo>
                    <a:pt x="37166" y="7958"/>
                  </a:moveTo>
                  <a:cubicBezTo>
                    <a:pt x="39256" y="10047"/>
                    <a:pt x="38719" y="13104"/>
                    <a:pt x="36911" y="14912"/>
                  </a:cubicBezTo>
                  <a:lnTo>
                    <a:pt x="32155" y="19576"/>
                  </a:lnTo>
                  <a:cubicBezTo>
                    <a:pt x="29384" y="22348"/>
                    <a:pt x="28273" y="26401"/>
                    <a:pt x="29092" y="30015"/>
                  </a:cubicBezTo>
                  <a:lnTo>
                    <a:pt x="35262" y="30015"/>
                  </a:lnTo>
                  <a:cubicBezTo>
                    <a:pt x="33938" y="27983"/>
                    <a:pt x="34689" y="25352"/>
                    <a:pt x="36297" y="23744"/>
                  </a:cubicBezTo>
                  <a:lnTo>
                    <a:pt x="40931" y="19163"/>
                  </a:lnTo>
                  <a:cubicBezTo>
                    <a:pt x="45058" y="15035"/>
                    <a:pt x="45549" y="8254"/>
                    <a:pt x="41422" y="4127"/>
                  </a:cubicBezTo>
                  <a:cubicBezTo>
                    <a:pt x="37295" y="0"/>
                    <a:pt x="30146" y="208"/>
                    <a:pt x="26019" y="4335"/>
                  </a:cubicBezTo>
                  <a:lnTo>
                    <a:pt x="0" y="30015"/>
                  </a:lnTo>
                  <a:lnTo>
                    <a:pt x="8326" y="30015"/>
                  </a:lnTo>
                  <a:lnTo>
                    <a:pt x="30169" y="8401"/>
                  </a:lnTo>
                  <a:cubicBezTo>
                    <a:pt x="31976" y="6593"/>
                    <a:pt x="34950" y="5742"/>
                    <a:pt x="37166" y="7958"/>
                  </a:cubicBezTo>
                  <a:close/>
                </a:path>
              </a:pathLst>
            </a:custGeom>
            <a:solidFill>
              <a:srgbClr val="79C4BB"/>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da-DK"/>
            </a:p>
          </p:txBody>
        </p:sp>
      </p:grpSp>
      <p:sp>
        <p:nvSpPr>
          <p:cNvPr id="2" name="Title 1">
            <a:extLst>
              <a:ext uri="{FF2B5EF4-FFF2-40B4-BE49-F238E27FC236}">
                <a16:creationId xmlns:a16="http://schemas.microsoft.com/office/drawing/2014/main" id="{7F72EEEB-850B-4416-957A-219B7EE0B7D0}"/>
              </a:ext>
            </a:extLst>
          </p:cNvPr>
          <p:cNvSpPr>
            <a:spLocks noGrp="1"/>
          </p:cNvSpPr>
          <p:nvPr>
            <p:ph type="ctrTitle" hasCustomPrompt="1"/>
          </p:nvPr>
        </p:nvSpPr>
        <p:spPr>
          <a:xfrm>
            <a:off x="550863" y="3979928"/>
            <a:ext cx="6057367" cy="492443"/>
          </a:xfrm>
        </p:spPr>
        <p:txBody>
          <a:bodyPr anchor="b" anchorCtr="0"/>
          <a:lstStyle>
            <a:lvl1pPr algn="l">
              <a:lnSpc>
                <a:spcPct val="80000"/>
              </a:lnSpc>
              <a:defRPr sz="4000" b="0">
                <a:solidFill>
                  <a:schemeClr val="bg1"/>
                </a:solidFill>
                <a:latin typeface="+mj-lt"/>
              </a:defRPr>
            </a:lvl1pPr>
          </a:lstStyle>
          <a:p>
            <a:r>
              <a:rPr lang="en-US" noProof="0" dirty="0"/>
              <a:t>Click to add title </a:t>
            </a:r>
          </a:p>
        </p:txBody>
      </p:sp>
      <p:sp>
        <p:nvSpPr>
          <p:cNvPr id="3" name="Subtitle 2">
            <a:extLst>
              <a:ext uri="{FF2B5EF4-FFF2-40B4-BE49-F238E27FC236}">
                <a16:creationId xmlns:a16="http://schemas.microsoft.com/office/drawing/2014/main" id="{8018FD7F-4EA1-4807-971F-4BD8BE59FCA6}"/>
              </a:ext>
            </a:extLst>
          </p:cNvPr>
          <p:cNvSpPr>
            <a:spLocks noGrp="1"/>
          </p:cNvSpPr>
          <p:nvPr>
            <p:ph type="subTitle" idx="1" hasCustomPrompt="1"/>
          </p:nvPr>
        </p:nvSpPr>
        <p:spPr>
          <a:xfrm>
            <a:off x="550863" y="5684686"/>
            <a:ext cx="5454152" cy="292388"/>
          </a:xfrm>
        </p:spPr>
        <p:txBody>
          <a:bodyPr wrap="square" lIns="0" tIns="0" rIns="0" bIns="0" anchor="b" anchorCtr="0">
            <a:spAutoFit/>
          </a:bodyPr>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name</a:t>
            </a:r>
          </a:p>
        </p:txBody>
      </p:sp>
      <p:sp>
        <p:nvSpPr>
          <p:cNvPr id="12" name="Platshållare för text 11">
            <a:extLst>
              <a:ext uri="{FF2B5EF4-FFF2-40B4-BE49-F238E27FC236}">
                <a16:creationId xmlns:a16="http://schemas.microsoft.com/office/drawing/2014/main" id="{3D4A8A44-F748-4EBB-BFD0-76208B708E64}"/>
              </a:ext>
            </a:extLst>
          </p:cNvPr>
          <p:cNvSpPr>
            <a:spLocks noGrp="1"/>
          </p:cNvSpPr>
          <p:nvPr>
            <p:ph type="body" sz="quarter" idx="13" hasCustomPrompt="1"/>
          </p:nvPr>
        </p:nvSpPr>
        <p:spPr>
          <a:xfrm>
            <a:off x="550863" y="4476476"/>
            <a:ext cx="6057367" cy="590931"/>
          </a:xfrm>
        </p:spPr>
        <p:txBody>
          <a:bodyPr>
            <a:spAutoFit/>
          </a:bodyPr>
          <a:lstStyle>
            <a:lvl1pPr marL="0" indent="0">
              <a:lnSpc>
                <a:spcPct val="80000"/>
              </a:lnSpc>
              <a:buNone/>
              <a:defRPr sz="4800" b="0">
                <a:solidFill>
                  <a:schemeClr val="bg1"/>
                </a:solidFill>
                <a:latin typeface="+mn-lt"/>
              </a:defRPr>
            </a:lvl1pPr>
            <a:lvl2pPr marL="207963" indent="0">
              <a:buNone/>
              <a:defRPr/>
            </a:lvl2pPr>
          </a:lstStyle>
          <a:p>
            <a:pPr lvl="0"/>
            <a:r>
              <a:rPr lang="en-US" noProof="0" dirty="0"/>
              <a:t>Click to add title</a:t>
            </a:r>
          </a:p>
        </p:txBody>
      </p:sp>
      <p:sp>
        <p:nvSpPr>
          <p:cNvPr id="17" name="Platshållare för text 16">
            <a:extLst>
              <a:ext uri="{FF2B5EF4-FFF2-40B4-BE49-F238E27FC236}">
                <a16:creationId xmlns:a16="http://schemas.microsoft.com/office/drawing/2014/main" id="{A4304F54-7126-4BDE-A50A-D0728C07237E}"/>
              </a:ext>
            </a:extLst>
          </p:cNvPr>
          <p:cNvSpPr>
            <a:spLocks noGrp="1"/>
          </p:cNvSpPr>
          <p:nvPr>
            <p:ph type="body" sz="quarter" idx="14" hasCustomPrompt="1"/>
          </p:nvPr>
        </p:nvSpPr>
        <p:spPr>
          <a:xfrm>
            <a:off x="550863" y="6007738"/>
            <a:ext cx="5454152" cy="233910"/>
          </a:xfrm>
        </p:spPr>
        <p:txBody>
          <a:bodyPr wrap="square" lIns="0" tIns="0" rIns="0" bIns="0">
            <a:spAutoFit/>
          </a:bodyPr>
          <a:lstStyle>
            <a:lvl1pPr marL="0" indent="0">
              <a:buNone/>
              <a:defRPr sz="1600">
                <a:solidFill>
                  <a:schemeClr val="accent1"/>
                </a:solidFill>
              </a:defRPr>
            </a:lvl1pPr>
            <a:lvl2pPr marL="207963" indent="0">
              <a:buNone/>
              <a:defRPr/>
            </a:lvl2pPr>
            <a:lvl3pPr marL="436562" indent="0">
              <a:buNone/>
              <a:defRPr/>
            </a:lvl3pPr>
            <a:lvl4pPr marL="0" indent="0">
              <a:buFont typeface="Arial" panose="020B0604020202020204" pitchFamily="34" charset="0"/>
              <a:buNone/>
              <a:defRPr/>
            </a:lvl4pPr>
            <a:lvl5pPr marL="0" indent="0">
              <a:buFont typeface="Arial" panose="020B0604020202020204" pitchFamily="34" charset="0"/>
              <a:buNone/>
              <a:defRPr/>
            </a:lvl5pPr>
          </a:lstStyle>
          <a:p>
            <a:pPr lvl="0"/>
            <a:r>
              <a:rPr lang="en-US" noProof="0" dirty="0"/>
              <a:t>Click to add  job title</a:t>
            </a:r>
          </a:p>
        </p:txBody>
      </p:sp>
      <p:sp>
        <p:nvSpPr>
          <p:cNvPr id="7" name="Date Placeholder 6">
            <a:extLst>
              <a:ext uri="{FF2B5EF4-FFF2-40B4-BE49-F238E27FC236}">
                <a16:creationId xmlns:a16="http://schemas.microsoft.com/office/drawing/2014/main" id="{908FD004-19C6-46B6-B10E-F7BFE0E42C0B}"/>
              </a:ext>
            </a:extLst>
          </p:cNvPr>
          <p:cNvSpPr>
            <a:spLocks noGrp="1"/>
          </p:cNvSpPr>
          <p:nvPr>
            <p:ph type="dt" sz="half" idx="15"/>
          </p:nvPr>
        </p:nvSpPr>
        <p:spPr>
          <a:xfrm>
            <a:off x="550863" y="6665884"/>
            <a:ext cx="546625" cy="123111"/>
          </a:xfrm>
        </p:spPr>
        <p:txBody>
          <a:bodyPr/>
          <a:lstStyle/>
          <a:p>
            <a:r>
              <a:rPr lang="en-US"/>
              <a:t>Jan 21, 2022</a:t>
            </a:r>
            <a:endParaRPr lang="en-US" dirty="0"/>
          </a:p>
        </p:txBody>
      </p:sp>
      <p:sp>
        <p:nvSpPr>
          <p:cNvPr id="10" name="Footer Placeholder 9">
            <a:extLst>
              <a:ext uri="{FF2B5EF4-FFF2-40B4-BE49-F238E27FC236}">
                <a16:creationId xmlns:a16="http://schemas.microsoft.com/office/drawing/2014/main" id="{B31BDC1E-BD7B-4419-BA90-B903A2B16EFB}"/>
              </a:ext>
            </a:extLst>
          </p:cNvPr>
          <p:cNvSpPr>
            <a:spLocks noGrp="1"/>
          </p:cNvSpPr>
          <p:nvPr>
            <p:ph type="ftr" sz="quarter" idx="16"/>
          </p:nvPr>
        </p:nvSpPr>
        <p:spPr/>
        <p:txBody>
          <a:bodyPr/>
          <a:lstStyle/>
          <a:p>
            <a:r>
              <a:rPr lang="en-US"/>
              <a:t>SQPS-939 - SCR- Supplier Training</a:t>
            </a:r>
            <a:endParaRPr lang="en-US" dirty="0"/>
          </a:p>
        </p:txBody>
      </p:sp>
      <p:sp>
        <p:nvSpPr>
          <p:cNvPr id="15" name="Slide Number Placeholder 14">
            <a:extLst>
              <a:ext uri="{FF2B5EF4-FFF2-40B4-BE49-F238E27FC236}">
                <a16:creationId xmlns:a16="http://schemas.microsoft.com/office/drawing/2014/main" id="{D53240DD-6793-49A4-9A43-8F9B43D33AB1}"/>
              </a:ext>
            </a:extLst>
          </p:cNvPr>
          <p:cNvSpPr>
            <a:spLocks noGrp="1"/>
          </p:cNvSpPr>
          <p:nvPr>
            <p:ph type="sldNum" sz="quarter" idx="17"/>
          </p:nvPr>
        </p:nvSpPr>
        <p:spPr/>
        <p:txBody>
          <a:bodyPr/>
          <a:lstStyle/>
          <a:p>
            <a:fld id="{07CEE681-EA8A-4B77-829B-1539858EA44F}" type="slidenum">
              <a:rPr lang="en-US" smtClean="0"/>
              <a:pPr/>
              <a:t>‹#›</a:t>
            </a:fld>
            <a:endParaRPr lang="en-US" dirty="0"/>
          </a:p>
        </p:txBody>
      </p:sp>
      <p:grpSp>
        <p:nvGrpSpPr>
          <p:cNvPr id="47" name="Grupp 46">
            <a:extLst>
              <a:ext uri="{FF2B5EF4-FFF2-40B4-BE49-F238E27FC236}">
                <a16:creationId xmlns:a16="http://schemas.microsoft.com/office/drawing/2014/main" id="{A729575F-8F0D-4210-A799-30E007439A3B}"/>
              </a:ext>
            </a:extLst>
          </p:cNvPr>
          <p:cNvGrpSpPr>
            <a:grpSpLocks noChangeAspect="1"/>
          </p:cNvGrpSpPr>
          <p:nvPr/>
        </p:nvGrpSpPr>
        <p:grpSpPr>
          <a:xfrm>
            <a:off x="8648791" y="5749159"/>
            <a:ext cx="2992347" cy="420660"/>
            <a:chOff x="10052051" y="6354763"/>
            <a:chExt cx="1592262" cy="223838"/>
          </a:xfrm>
          <a:solidFill>
            <a:srgbClr val="001F47"/>
          </a:solidFill>
        </p:grpSpPr>
        <p:sp>
          <p:nvSpPr>
            <p:cNvPr id="48" name="Freeform 6">
              <a:extLst>
                <a:ext uri="{FF2B5EF4-FFF2-40B4-BE49-F238E27FC236}">
                  <a16:creationId xmlns:a16="http://schemas.microsoft.com/office/drawing/2014/main" id="{67B78B38-B6DE-498B-9FA0-C6F54FB30963}"/>
                </a:ext>
              </a:extLst>
            </p:cNvPr>
            <p:cNvSpPr>
              <a:spLocks noEditPoints="1"/>
            </p:cNvSpPr>
            <p:nvPr/>
          </p:nvSpPr>
          <p:spPr bwMode="auto">
            <a:xfrm>
              <a:off x="11263313" y="6354763"/>
              <a:ext cx="230188" cy="223838"/>
            </a:xfrm>
            <a:custGeom>
              <a:avLst/>
              <a:gdLst>
                <a:gd name="T0" fmla="*/ 3656 w 5108"/>
                <a:gd name="T1" fmla="*/ 2021 h 4983"/>
                <a:gd name="T2" fmla="*/ 1395 w 5108"/>
                <a:gd name="T3" fmla="*/ 2021 h 4983"/>
                <a:gd name="T4" fmla="*/ 1406 w 5108"/>
                <a:gd name="T5" fmla="*/ 1978 h 4983"/>
                <a:gd name="T6" fmla="*/ 2562 w 5108"/>
                <a:gd name="T7" fmla="*/ 1110 h 4983"/>
                <a:gd name="T8" fmla="*/ 3648 w 5108"/>
                <a:gd name="T9" fmla="*/ 1980 h 4983"/>
                <a:gd name="T10" fmla="*/ 3656 w 5108"/>
                <a:gd name="T11" fmla="*/ 2021 h 4983"/>
                <a:gd name="T12" fmla="*/ 2562 w 5108"/>
                <a:gd name="T13" fmla="*/ 0 h 4983"/>
                <a:gd name="T14" fmla="*/ 0 w 5108"/>
                <a:gd name="T15" fmla="*/ 2491 h 4983"/>
                <a:gd name="T16" fmla="*/ 732 w 5108"/>
                <a:gd name="T17" fmla="*/ 4277 h 4983"/>
                <a:gd name="T18" fmla="*/ 2702 w 5108"/>
                <a:gd name="T19" fmla="*/ 4983 h 4983"/>
                <a:gd name="T20" fmla="*/ 4717 w 5108"/>
                <a:gd name="T21" fmla="*/ 4218 h 4983"/>
                <a:gd name="T22" fmla="*/ 3921 w 5108"/>
                <a:gd name="T23" fmla="*/ 3422 h 4983"/>
                <a:gd name="T24" fmla="*/ 2674 w 5108"/>
                <a:gd name="T25" fmla="*/ 3873 h 4983"/>
                <a:gd name="T26" fmla="*/ 1392 w 5108"/>
                <a:gd name="T27" fmla="*/ 2977 h 4983"/>
                <a:gd name="T28" fmla="*/ 1381 w 5108"/>
                <a:gd name="T29" fmla="*/ 2934 h 4983"/>
                <a:gd name="T30" fmla="*/ 5056 w 5108"/>
                <a:gd name="T31" fmla="*/ 2934 h 4983"/>
                <a:gd name="T32" fmla="*/ 4358 w 5108"/>
                <a:gd name="T33" fmla="*/ 731 h 4983"/>
                <a:gd name="T34" fmla="*/ 2562 w 5108"/>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8" h="4983">
                  <a:moveTo>
                    <a:pt x="3656" y="2021"/>
                  </a:moveTo>
                  <a:lnTo>
                    <a:pt x="1395" y="2021"/>
                  </a:lnTo>
                  <a:lnTo>
                    <a:pt x="1406" y="1978"/>
                  </a:lnTo>
                  <a:cubicBezTo>
                    <a:pt x="1550" y="1418"/>
                    <a:pt x="1960" y="1110"/>
                    <a:pt x="2562" y="1110"/>
                  </a:cubicBezTo>
                  <a:cubicBezTo>
                    <a:pt x="3142" y="1110"/>
                    <a:pt x="3538" y="1427"/>
                    <a:pt x="3648" y="1980"/>
                  </a:cubicBezTo>
                  <a:lnTo>
                    <a:pt x="3656" y="2021"/>
                  </a:lnTo>
                  <a:close/>
                  <a:moveTo>
                    <a:pt x="2562" y="0"/>
                  </a:moveTo>
                  <a:cubicBezTo>
                    <a:pt x="1102" y="0"/>
                    <a:pt x="0" y="1071"/>
                    <a:pt x="0" y="2491"/>
                  </a:cubicBezTo>
                  <a:cubicBezTo>
                    <a:pt x="0" y="3197"/>
                    <a:pt x="260" y="3831"/>
                    <a:pt x="732" y="4277"/>
                  </a:cubicBezTo>
                  <a:cubicBezTo>
                    <a:pt x="1221" y="4739"/>
                    <a:pt x="1902" y="4983"/>
                    <a:pt x="2702" y="4983"/>
                  </a:cubicBezTo>
                  <a:cubicBezTo>
                    <a:pt x="3562" y="4983"/>
                    <a:pt x="4221" y="4733"/>
                    <a:pt x="4717" y="4218"/>
                  </a:cubicBezTo>
                  <a:lnTo>
                    <a:pt x="3921" y="3422"/>
                  </a:lnTo>
                  <a:cubicBezTo>
                    <a:pt x="3649" y="3647"/>
                    <a:pt x="3288" y="3873"/>
                    <a:pt x="2674" y="3873"/>
                  </a:cubicBezTo>
                  <a:cubicBezTo>
                    <a:pt x="1990" y="3873"/>
                    <a:pt x="1546" y="3563"/>
                    <a:pt x="1392" y="2977"/>
                  </a:cubicBezTo>
                  <a:lnTo>
                    <a:pt x="1381" y="2934"/>
                  </a:lnTo>
                  <a:lnTo>
                    <a:pt x="5056" y="2934"/>
                  </a:lnTo>
                  <a:cubicBezTo>
                    <a:pt x="5108" y="2050"/>
                    <a:pt x="4860" y="1269"/>
                    <a:pt x="4358" y="731"/>
                  </a:cubicBezTo>
                  <a:cubicBezTo>
                    <a:pt x="3911" y="253"/>
                    <a:pt x="3290" y="0"/>
                    <a:pt x="2562" y="0"/>
                  </a:cubicBez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49" name="Freeform 7">
              <a:extLst>
                <a:ext uri="{FF2B5EF4-FFF2-40B4-BE49-F238E27FC236}">
                  <a16:creationId xmlns:a16="http://schemas.microsoft.com/office/drawing/2014/main" id="{45B5461B-669C-4DEC-892D-3BDFB80201ED}"/>
                </a:ext>
              </a:extLst>
            </p:cNvPr>
            <p:cNvSpPr>
              <a:spLocks noEditPoints="1"/>
            </p:cNvSpPr>
            <p:nvPr/>
          </p:nvSpPr>
          <p:spPr bwMode="auto">
            <a:xfrm>
              <a:off x="11014076" y="6354763"/>
              <a:ext cx="230188" cy="223838"/>
            </a:xfrm>
            <a:custGeom>
              <a:avLst/>
              <a:gdLst>
                <a:gd name="T0" fmla="*/ 3656 w 5107"/>
                <a:gd name="T1" fmla="*/ 2021 h 4983"/>
                <a:gd name="T2" fmla="*/ 1395 w 5107"/>
                <a:gd name="T3" fmla="*/ 2021 h 4983"/>
                <a:gd name="T4" fmla="*/ 1406 w 5107"/>
                <a:gd name="T5" fmla="*/ 1978 h 4983"/>
                <a:gd name="T6" fmla="*/ 2561 w 5107"/>
                <a:gd name="T7" fmla="*/ 1110 h 4983"/>
                <a:gd name="T8" fmla="*/ 3648 w 5107"/>
                <a:gd name="T9" fmla="*/ 1980 h 4983"/>
                <a:gd name="T10" fmla="*/ 3656 w 5107"/>
                <a:gd name="T11" fmla="*/ 2021 h 4983"/>
                <a:gd name="T12" fmla="*/ 2561 w 5107"/>
                <a:gd name="T13" fmla="*/ 0 h 4983"/>
                <a:gd name="T14" fmla="*/ 0 w 5107"/>
                <a:gd name="T15" fmla="*/ 2491 h 4983"/>
                <a:gd name="T16" fmla="*/ 731 w 5107"/>
                <a:gd name="T17" fmla="*/ 4277 h 4983"/>
                <a:gd name="T18" fmla="*/ 2702 w 5107"/>
                <a:gd name="T19" fmla="*/ 4983 h 4983"/>
                <a:gd name="T20" fmla="*/ 4716 w 5107"/>
                <a:gd name="T21" fmla="*/ 4218 h 4983"/>
                <a:gd name="T22" fmla="*/ 3920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1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1" y="1110"/>
                  </a:cubicBezTo>
                  <a:cubicBezTo>
                    <a:pt x="3141" y="1110"/>
                    <a:pt x="3537" y="1427"/>
                    <a:pt x="3648" y="1980"/>
                  </a:cubicBezTo>
                  <a:lnTo>
                    <a:pt x="3656" y="2021"/>
                  </a:lnTo>
                  <a:close/>
                  <a:moveTo>
                    <a:pt x="2561" y="0"/>
                  </a:moveTo>
                  <a:cubicBezTo>
                    <a:pt x="1101" y="0"/>
                    <a:pt x="0" y="1071"/>
                    <a:pt x="0" y="2491"/>
                  </a:cubicBezTo>
                  <a:cubicBezTo>
                    <a:pt x="0" y="3197"/>
                    <a:pt x="259" y="3831"/>
                    <a:pt x="731" y="4277"/>
                  </a:cubicBezTo>
                  <a:cubicBezTo>
                    <a:pt x="1220" y="4739"/>
                    <a:pt x="1902" y="4983"/>
                    <a:pt x="2702" y="4983"/>
                  </a:cubicBezTo>
                  <a:cubicBezTo>
                    <a:pt x="3561" y="4983"/>
                    <a:pt x="4220" y="4733"/>
                    <a:pt x="4716" y="4218"/>
                  </a:cubicBezTo>
                  <a:lnTo>
                    <a:pt x="3920"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1" y="0"/>
                  </a:cubicBez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50" name="Freeform 8">
              <a:extLst>
                <a:ext uri="{FF2B5EF4-FFF2-40B4-BE49-F238E27FC236}">
                  <a16:creationId xmlns:a16="http://schemas.microsoft.com/office/drawing/2014/main" id="{9D3B9A3C-5B50-48A9-994C-5733F8960579}"/>
                </a:ext>
              </a:extLst>
            </p:cNvPr>
            <p:cNvSpPr>
              <a:spLocks noEditPoints="1"/>
            </p:cNvSpPr>
            <p:nvPr/>
          </p:nvSpPr>
          <p:spPr bwMode="auto">
            <a:xfrm>
              <a:off x="10517188" y="6354763"/>
              <a:ext cx="233363" cy="223838"/>
            </a:xfrm>
            <a:custGeom>
              <a:avLst/>
              <a:gdLst>
                <a:gd name="T0" fmla="*/ 2589 w 5179"/>
                <a:gd name="T1" fmla="*/ 3859 h 4983"/>
                <a:gd name="T2" fmla="*/ 1376 w 5179"/>
                <a:gd name="T3" fmla="*/ 2491 h 4983"/>
                <a:gd name="T4" fmla="*/ 2589 w 5179"/>
                <a:gd name="T5" fmla="*/ 1124 h 4983"/>
                <a:gd name="T6" fmla="*/ 3802 w 5179"/>
                <a:gd name="T7" fmla="*/ 2491 h 4983"/>
                <a:gd name="T8" fmla="*/ 2589 w 5179"/>
                <a:gd name="T9" fmla="*/ 3859 h 4983"/>
                <a:gd name="T10" fmla="*/ 2589 w 5179"/>
                <a:gd name="T11" fmla="*/ 0 h 4983"/>
                <a:gd name="T12" fmla="*/ 0 w 5179"/>
                <a:gd name="T13" fmla="*/ 2491 h 4983"/>
                <a:gd name="T14" fmla="*/ 2589 w 5179"/>
                <a:gd name="T15" fmla="*/ 4983 h 4983"/>
                <a:gd name="T16" fmla="*/ 5179 w 5179"/>
                <a:gd name="T17" fmla="*/ 2491 h 4983"/>
                <a:gd name="T18" fmla="*/ 2589 w 5179"/>
                <a:gd name="T19"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79" h="4983">
                  <a:moveTo>
                    <a:pt x="2589" y="3859"/>
                  </a:moveTo>
                  <a:cubicBezTo>
                    <a:pt x="1864" y="3859"/>
                    <a:pt x="1376" y="3309"/>
                    <a:pt x="1376" y="2491"/>
                  </a:cubicBezTo>
                  <a:cubicBezTo>
                    <a:pt x="1376" y="1674"/>
                    <a:pt x="1864" y="1124"/>
                    <a:pt x="2589" y="1124"/>
                  </a:cubicBezTo>
                  <a:cubicBezTo>
                    <a:pt x="3315" y="1124"/>
                    <a:pt x="3802" y="1674"/>
                    <a:pt x="3802" y="2491"/>
                  </a:cubicBezTo>
                  <a:cubicBezTo>
                    <a:pt x="3802" y="3309"/>
                    <a:pt x="3315" y="3859"/>
                    <a:pt x="2589" y="3859"/>
                  </a:cubicBezTo>
                  <a:close/>
                  <a:moveTo>
                    <a:pt x="2589" y="0"/>
                  </a:moveTo>
                  <a:cubicBezTo>
                    <a:pt x="1113" y="0"/>
                    <a:pt x="0" y="1071"/>
                    <a:pt x="0" y="2491"/>
                  </a:cubicBezTo>
                  <a:cubicBezTo>
                    <a:pt x="0" y="3912"/>
                    <a:pt x="1113" y="4983"/>
                    <a:pt x="2589" y="4983"/>
                  </a:cubicBezTo>
                  <a:cubicBezTo>
                    <a:pt x="4066" y="4983"/>
                    <a:pt x="5179" y="3912"/>
                    <a:pt x="5179" y="2491"/>
                  </a:cubicBezTo>
                  <a:cubicBezTo>
                    <a:pt x="5179" y="1071"/>
                    <a:pt x="4066" y="0"/>
                    <a:pt x="2589" y="0"/>
                  </a:cubicBez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51" name="Freeform 9">
              <a:extLst>
                <a:ext uri="{FF2B5EF4-FFF2-40B4-BE49-F238E27FC236}">
                  <a16:creationId xmlns:a16="http://schemas.microsoft.com/office/drawing/2014/main" id="{A9B36E40-42D2-43EC-85F1-1953F70FA704}"/>
                </a:ext>
              </a:extLst>
            </p:cNvPr>
            <p:cNvSpPr>
              <a:spLocks noEditPoints="1"/>
            </p:cNvSpPr>
            <p:nvPr/>
          </p:nvSpPr>
          <p:spPr bwMode="auto">
            <a:xfrm>
              <a:off x="10267951" y="6354763"/>
              <a:ext cx="230188" cy="223838"/>
            </a:xfrm>
            <a:custGeom>
              <a:avLst/>
              <a:gdLst>
                <a:gd name="T0" fmla="*/ 3656 w 5107"/>
                <a:gd name="T1" fmla="*/ 2021 h 4983"/>
                <a:gd name="T2" fmla="*/ 1395 w 5107"/>
                <a:gd name="T3" fmla="*/ 2021 h 4983"/>
                <a:gd name="T4" fmla="*/ 1406 w 5107"/>
                <a:gd name="T5" fmla="*/ 1978 h 4983"/>
                <a:gd name="T6" fmla="*/ 2562 w 5107"/>
                <a:gd name="T7" fmla="*/ 1110 h 4983"/>
                <a:gd name="T8" fmla="*/ 3648 w 5107"/>
                <a:gd name="T9" fmla="*/ 1980 h 4983"/>
                <a:gd name="T10" fmla="*/ 3656 w 5107"/>
                <a:gd name="T11" fmla="*/ 2021 h 4983"/>
                <a:gd name="T12" fmla="*/ 2562 w 5107"/>
                <a:gd name="T13" fmla="*/ 0 h 4983"/>
                <a:gd name="T14" fmla="*/ 0 w 5107"/>
                <a:gd name="T15" fmla="*/ 2491 h 4983"/>
                <a:gd name="T16" fmla="*/ 731 w 5107"/>
                <a:gd name="T17" fmla="*/ 4277 h 4983"/>
                <a:gd name="T18" fmla="*/ 2702 w 5107"/>
                <a:gd name="T19" fmla="*/ 4983 h 4983"/>
                <a:gd name="T20" fmla="*/ 4717 w 5107"/>
                <a:gd name="T21" fmla="*/ 4218 h 4983"/>
                <a:gd name="T22" fmla="*/ 3921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2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2" y="1110"/>
                  </a:cubicBezTo>
                  <a:cubicBezTo>
                    <a:pt x="3141" y="1110"/>
                    <a:pt x="3537" y="1427"/>
                    <a:pt x="3648" y="1980"/>
                  </a:cubicBezTo>
                  <a:lnTo>
                    <a:pt x="3656" y="2021"/>
                  </a:lnTo>
                  <a:close/>
                  <a:moveTo>
                    <a:pt x="2562" y="0"/>
                  </a:moveTo>
                  <a:cubicBezTo>
                    <a:pt x="1101" y="0"/>
                    <a:pt x="0" y="1071"/>
                    <a:pt x="0" y="2491"/>
                  </a:cubicBezTo>
                  <a:cubicBezTo>
                    <a:pt x="0" y="3197"/>
                    <a:pt x="260" y="3831"/>
                    <a:pt x="731" y="4277"/>
                  </a:cubicBezTo>
                  <a:cubicBezTo>
                    <a:pt x="1220" y="4739"/>
                    <a:pt x="1902" y="4983"/>
                    <a:pt x="2702" y="4983"/>
                  </a:cubicBezTo>
                  <a:cubicBezTo>
                    <a:pt x="3561" y="4983"/>
                    <a:pt x="4220" y="4733"/>
                    <a:pt x="4717" y="4218"/>
                  </a:cubicBezTo>
                  <a:lnTo>
                    <a:pt x="3921"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2" y="0"/>
                  </a:cubicBez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52" name="Freeform 10">
              <a:extLst>
                <a:ext uri="{FF2B5EF4-FFF2-40B4-BE49-F238E27FC236}">
                  <a16:creationId xmlns:a16="http://schemas.microsoft.com/office/drawing/2014/main" id="{2AA4C81D-FBAF-4727-B9E7-E3A8D9BF4E96}"/>
                </a:ext>
              </a:extLst>
            </p:cNvPr>
            <p:cNvSpPr>
              <a:spLocks/>
            </p:cNvSpPr>
            <p:nvPr/>
          </p:nvSpPr>
          <p:spPr bwMode="auto">
            <a:xfrm>
              <a:off x="10052051" y="6361113"/>
              <a:ext cx="225425" cy="212725"/>
            </a:xfrm>
            <a:custGeom>
              <a:avLst/>
              <a:gdLst>
                <a:gd name="T0" fmla="*/ 0 w 5036"/>
                <a:gd name="T1" fmla="*/ 0 h 4739"/>
                <a:gd name="T2" fmla="*/ 2565 w 5036"/>
                <a:gd name="T3" fmla="*/ 4739 h 4739"/>
                <a:gd name="T4" fmla="*/ 5036 w 5036"/>
                <a:gd name="T5" fmla="*/ 0 h 4739"/>
                <a:gd name="T6" fmla="*/ 3734 w 5036"/>
                <a:gd name="T7" fmla="*/ 0 h 4739"/>
                <a:gd name="T8" fmla="*/ 2622 w 5036"/>
                <a:gd name="T9" fmla="*/ 2337 h 4739"/>
                <a:gd name="T10" fmla="*/ 1468 w 5036"/>
                <a:gd name="T11" fmla="*/ 0 h 4739"/>
                <a:gd name="T12" fmla="*/ 0 w 5036"/>
                <a:gd name="T13" fmla="*/ 0 h 4739"/>
              </a:gdLst>
              <a:ahLst/>
              <a:cxnLst>
                <a:cxn ang="0">
                  <a:pos x="T0" y="T1"/>
                </a:cxn>
                <a:cxn ang="0">
                  <a:pos x="T2" y="T3"/>
                </a:cxn>
                <a:cxn ang="0">
                  <a:pos x="T4" y="T5"/>
                </a:cxn>
                <a:cxn ang="0">
                  <a:pos x="T6" y="T7"/>
                </a:cxn>
                <a:cxn ang="0">
                  <a:pos x="T8" y="T9"/>
                </a:cxn>
                <a:cxn ang="0">
                  <a:pos x="T10" y="T11"/>
                </a:cxn>
                <a:cxn ang="0">
                  <a:pos x="T12" y="T13"/>
                </a:cxn>
              </a:cxnLst>
              <a:rect l="0" t="0" r="r" b="b"/>
              <a:pathLst>
                <a:path w="5036" h="4739">
                  <a:moveTo>
                    <a:pt x="0" y="0"/>
                  </a:moveTo>
                  <a:lnTo>
                    <a:pt x="2565" y="4739"/>
                  </a:lnTo>
                  <a:lnTo>
                    <a:pt x="5036" y="0"/>
                  </a:lnTo>
                  <a:lnTo>
                    <a:pt x="3734" y="0"/>
                  </a:lnTo>
                  <a:lnTo>
                    <a:pt x="2622" y="2337"/>
                  </a:lnTo>
                  <a:lnTo>
                    <a:pt x="1468" y="0"/>
                  </a:lnTo>
                  <a:lnTo>
                    <a:pt x="0" y="0"/>
                  </a:ln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53" name="Freeform 11">
              <a:extLst>
                <a:ext uri="{FF2B5EF4-FFF2-40B4-BE49-F238E27FC236}">
                  <a16:creationId xmlns:a16="http://schemas.microsoft.com/office/drawing/2014/main" id="{7993E308-77B0-4C29-BEF8-796C0A72D362}"/>
                </a:ext>
              </a:extLst>
            </p:cNvPr>
            <p:cNvSpPr>
              <a:spLocks/>
            </p:cNvSpPr>
            <p:nvPr/>
          </p:nvSpPr>
          <p:spPr bwMode="auto">
            <a:xfrm>
              <a:off x="10775951" y="6354763"/>
              <a:ext cx="212725" cy="217488"/>
            </a:xfrm>
            <a:custGeom>
              <a:avLst/>
              <a:gdLst>
                <a:gd name="T0" fmla="*/ 3516 w 4768"/>
                <a:gd name="T1" fmla="*/ 4831 h 4831"/>
                <a:gd name="T2" fmla="*/ 4767 w 4768"/>
                <a:gd name="T3" fmla="*/ 4831 h 4831"/>
                <a:gd name="T4" fmla="*/ 4768 w 4768"/>
                <a:gd name="T5" fmla="*/ 2315 h 4831"/>
                <a:gd name="T6" fmla="*/ 2384 w 4768"/>
                <a:gd name="T7" fmla="*/ 0 h 4831"/>
                <a:gd name="T8" fmla="*/ 0 w 4768"/>
                <a:gd name="T9" fmla="*/ 2315 h 4831"/>
                <a:gd name="T10" fmla="*/ 0 w 4768"/>
                <a:gd name="T11" fmla="*/ 4831 h 4831"/>
                <a:gd name="T12" fmla="*/ 1247 w 4768"/>
                <a:gd name="T13" fmla="*/ 4831 h 4831"/>
                <a:gd name="T14" fmla="*/ 1247 w 4768"/>
                <a:gd name="T15" fmla="*/ 2298 h 4831"/>
                <a:gd name="T16" fmla="*/ 2381 w 4768"/>
                <a:gd name="T17" fmla="*/ 1147 h 4831"/>
                <a:gd name="T18" fmla="*/ 2439 w 4768"/>
                <a:gd name="T19" fmla="*/ 1149 h 4831"/>
                <a:gd name="T20" fmla="*/ 3516 w 4768"/>
                <a:gd name="T21" fmla="*/ 2297 h 4831"/>
                <a:gd name="T22" fmla="*/ 3516 w 4768"/>
                <a:gd name="T23" fmla="*/ 4831 h 4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68" h="4831">
                  <a:moveTo>
                    <a:pt x="3516" y="4831"/>
                  </a:moveTo>
                  <a:lnTo>
                    <a:pt x="4767" y="4831"/>
                  </a:lnTo>
                  <a:lnTo>
                    <a:pt x="4768" y="2315"/>
                  </a:lnTo>
                  <a:cubicBezTo>
                    <a:pt x="4768" y="1060"/>
                    <a:pt x="3677" y="0"/>
                    <a:pt x="2384" y="0"/>
                  </a:cubicBezTo>
                  <a:cubicBezTo>
                    <a:pt x="1092" y="0"/>
                    <a:pt x="0" y="1060"/>
                    <a:pt x="0" y="2315"/>
                  </a:cubicBezTo>
                  <a:lnTo>
                    <a:pt x="0" y="4831"/>
                  </a:lnTo>
                  <a:lnTo>
                    <a:pt x="1247" y="4831"/>
                  </a:lnTo>
                  <a:lnTo>
                    <a:pt x="1247" y="2298"/>
                  </a:lnTo>
                  <a:cubicBezTo>
                    <a:pt x="1259" y="1674"/>
                    <a:pt x="1779" y="1147"/>
                    <a:pt x="2381" y="1147"/>
                  </a:cubicBezTo>
                  <a:cubicBezTo>
                    <a:pt x="2392" y="1147"/>
                    <a:pt x="2428" y="1149"/>
                    <a:pt x="2439" y="1149"/>
                  </a:cubicBezTo>
                  <a:cubicBezTo>
                    <a:pt x="3022" y="1186"/>
                    <a:pt x="3505" y="1701"/>
                    <a:pt x="3516" y="2297"/>
                  </a:cubicBezTo>
                  <a:lnTo>
                    <a:pt x="3516" y="4831"/>
                  </a:ln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54" name="Freeform 12">
              <a:extLst>
                <a:ext uri="{FF2B5EF4-FFF2-40B4-BE49-F238E27FC236}">
                  <a16:creationId xmlns:a16="http://schemas.microsoft.com/office/drawing/2014/main" id="{2ABBFF22-AE44-4BC3-91E8-59BF9351C71B}"/>
                </a:ext>
              </a:extLst>
            </p:cNvPr>
            <p:cNvSpPr>
              <a:spLocks/>
            </p:cNvSpPr>
            <p:nvPr/>
          </p:nvSpPr>
          <p:spPr bwMode="auto">
            <a:xfrm>
              <a:off x="11514138" y="6354763"/>
              <a:ext cx="130175" cy="217488"/>
            </a:xfrm>
            <a:custGeom>
              <a:avLst/>
              <a:gdLst>
                <a:gd name="T0" fmla="*/ 0 w 2885"/>
                <a:gd name="T1" fmla="*/ 4833 h 4833"/>
                <a:gd name="T2" fmla="*/ 1247 w 2885"/>
                <a:gd name="T3" fmla="*/ 4833 h 4833"/>
                <a:gd name="T4" fmla="*/ 1247 w 2885"/>
                <a:gd name="T5" fmla="*/ 2317 h 4833"/>
                <a:gd name="T6" fmla="*/ 2456 w 2885"/>
                <a:gd name="T7" fmla="*/ 1116 h 4833"/>
                <a:gd name="T8" fmla="*/ 2462 w 2885"/>
                <a:gd name="T9" fmla="*/ 1115 h 4833"/>
                <a:gd name="T10" fmla="*/ 2473 w 2885"/>
                <a:gd name="T11" fmla="*/ 1115 h 4833"/>
                <a:gd name="T12" fmla="*/ 2885 w 2885"/>
                <a:gd name="T13" fmla="*/ 1115 h 4833"/>
                <a:gd name="T14" fmla="*/ 2885 w 2885"/>
                <a:gd name="T15" fmla="*/ 0 h 4833"/>
                <a:gd name="T16" fmla="*/ 2318 w 2885"/>
                <a:gd name="T17" fmla="*/ 2 h 4833"/>
                <a:gd name="T18" fmla="*/ 0 w 2885"/>
                <a:gd name="T19" fmla="*/ 2317 h 4833"/>
                <a:gd name="T20" fmla="*/ 0 w 2885"/>
                <a:gd name="T21" fmla="*/ 4833 h 4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5" h="4833">
                  <a:moveTo>
                    <a:pt x="0" y="4833"/>
                  </a:moveTo>
                  <a:lnTo>
                    <a:pt x="1247" y="4833"/>
                  </a:lnTo>
                  <a:lnTo>
                    <a:pt x="1247" y="2317"/>
                  </a:lnTo>
                  <a:cubicBezTo>
                    <a:pt x="1255" y="1659"/>
                    <a:pt x="1797" y="1120"/>
                    <a:pt x="2456" y="1116"/>
                  </a:cubicBezTo>
                  <a:lnTo>
                    <a:pt x="2462" y="1115"/>
                  </a:lnTo>
                  <a:cubicBezTo>
                    <a:pt x="2466" y="1115"/>
                    <a:pt x="2469" y="1115"/>
                    <a:pt x="2473" y="1115"/>
                  </a:cubicBezTo>
                  <a:lnTo>
                    <a:pt x="2885" y="1115"/>
                  </a:lnTo>
                  <a:lnTo>
                    <a:pt x="2885" y="0"/>
                  </a:lnTo>
                  <a:lnTo>
                    <a:pt x="2318" y="2"/>
                  </a:lnTo>
                  <a:cubicBezTo>
                    <a:pt x="1039" y="2"/>
                    <a:pt x="0" y="1041"/>
                    <a:pt x="0" y="2317"/>
                  </a:cubicBezTo>
                  <a:lnTo>
                    <a:pt x="0" y="4833"/>
                  </a:ln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grpSp>
    </p:spTree>
    <p:extLst>
      <p:ext uri="{BB962C8B-B14F-4D97-AF65-F5344CB8AC3E}">
        <p14:creationId xmlns:p14="http://schemas.microsoft.com/office/powerpoint/2010/main" val="265377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3">
    <p:bg bwMode="gray">
      <p:bgPr>
        <a:solidFill>
          <a:schemeClr val="accent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4DA1ABC-D99E-4C3F-BC15-45449B6B8D0F}"/>
              </a:ext>
            </a:extLst>
          </p:cNvPr>
          <p:cNvSpPr/>
          <p:nvPr/>
        </p:nvSpPr>
        <p:spPr bwMode="gray">
          <a:xfrm>
            <a:off x="0" y="0"/>
            <a:ext cx="12192000" cy="6597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
        <p:nvSpPr>
          <p:cNvPr id="2" name="Title 1">
            <a:extLst>
              <a:ext uri="{FF2B5EF4-FFF2-40B4-BE49-F238E27FC236}">
                <a16:creationId xmlns:a16="http://schemas.microsoft.com/office/drawing/2014/main" id="{0AE87A58-09C9-4878-940A-B55D0C4841F6}"/>
              </a:ext>
            </a:extLst>
          </p:cNvPr>
          <p:cNvSpPr>
            <a:spLocks noGrp="1"/>
          </p:cNvSpPr>
          <p:nvPr>
            <p:ph type="title" hasCustomPrompt="1"/>
          </p:nvPr>
        </p:nvSpPr>
        <p:spPr>
          <a:xfrm>
            <a:off x="831850" y="2863580"/>
            <a:ext cx="6079938" cy="1181862"/>
          </a:xfrm>
        </p:spPr>
        <p:txBody>
          <a:bodyPr anchor="b"/>
          <a:lstStyle>
            <a:lvl1pPr>
              <a:lnSpc>
                <a:spcPct val="80000"/>
              </a:lnSpc>
              <a:defRPr sz="4800">
                <a:solidFill>
                  <a:schemeClr val="accent4"/>
                </a:solidFill>
                <a:latin typeface="+mj-lt"/>
              </a:defRPr>
            </a:lvl1pPr>
          </a:lstStyle>
          <a:p>
            <a:r>
              <a:rPr lang="en-US" noProof="0" dirty="0"/>
              <a:t>Click to add section title</a:t>
            </a:r>
          </a:p>
        </p:txBody>
      </p:sp>
      <p:sp>
        <p:nvSpPr>
          <p:cNvPr id="3" name="Text Placeholder 2">
            <a:extLst>
              <a:ext uri="{FF2B5EF4-FFF2-40B4-BE49-F238E27FC236}">
                <a16:creationId xmlns:a16="http://schemas.microsoft.com/office/drawing/2014/main" id="{9E17E8F1-D73C-4A82-A7B5-D01F8F17FE24}"/>
              </a:ext>
            </a:extLst>
          </p:cNvPr>
          <p:cNvSpPr>
            <a:spLocks noGrp="1"/>
          </p:cNvSpPr>
          <p:nvPr>
            <p:ph type="body" idx="1" hasCustomPrompt="1"/>
          </p:nvPr>
        </p:nvSpPr>
        <p:spPr>
          <a:xfrm>
            <a:off x="831850" y="4072430"/>
            <a:ext cx="6079938" cy="1500187"/>
          </a:xfrm>
        </p:spPr>
        <p:txBody>
          <a:bodyPr/>
          <a:lstStyle>
            <a:lvl1pPr marL="0" indent="0">
              <a:lnSpc>
                <a:spcPct val="80000"/>
              </a:lnSpc>
              <a:buNone/>
              <a:defRPr sz="48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Click to add section title</a:t>
            </a:r>
          </a:p>
        </p:txBody>
      </p:sp>
      <p:grpSp>
        <p:nvGrpSpPr>
          <p:cNvPr id="11" name="Grupp 10">
            <a:extLst>
              <a:ext uri="{FF2B5EF4-FFF2-40B4-BE49-F238E27FC236}">
                <a16:creationId xmlns:a16="http://schemas.microsoft.com/office/drawing/2014/main" id="{95E7449C-8113-4657-B39C-4E137DE6650D}"/>
              </a:ext>
            </a:extLst>
          </p:cNvPr>
          <p:cNvGrpSpPr/>
          <p:nvPr/>
        </p:nvGrpSpPr>
        <p:grpSpPr>
          <a:xfrm>
            <a:off x="857406" y="703900"/>
            <a:ext cx="2246763" cy="315847"/>
            <a:chOff x="10052051" y="6354763"/>
            <a:chExt cx="1592262" cy="223838"/>
          </a:xfrm>
          <a:solidFill>
            <a:srgbClr val="FFFFFF"/>
          </a:solidFill>
        </p:grpSpPr>
        <p:sp>
          <p:nvSpPr>
            <p:cNvPr id="13" name="Freeform 6">
              <a:extLst>
                <a:ext uri="{FF2B5EF4-FFF2-40B4-BE49-F238E27FC236}">
                  <a16:creationId xmlns:a16="http://schemas.microsoft.com/office/drawing/2014/main" id="{9B65D6E4-A198-4C78-A468-3C2637CBED5C}"/>
                </a:ext>
              </a:extLst>
            </p:cNvPr>
            <p:cNvSpPr>
              <a:spLocks noEditPoints="1"/>
            </p:cNvSpPr>
            <p:nvPr/>
          </p:nvSpPr>
          <p:spPr bwMode="auto">
            <a:xfrm>
              <a:off x="11263313" y="6354763"/>
              <a:ext cx="230188" cy="223838"/>
            </a:xfrm>
            <a:custGeom>
              <a:avLst/>
              <a:gdLst>
                <a:gd name="T0" fmla="*/ 3656 w 5108"/>
                <a:gd name="T1" fmla="*/ 2021 h 4983"/>
                <a:gd name="T2" fmla="*/ 1395 w 5108"/>
                <a:gd name="T3" fmla="*/ 2021 h 4983"/>
                <a:gd name="T4" fmla="*/ 1406 w 5108"/>
                <a:gd name="T5" fmla="*/ 1978 h 4983"/>
                <a:gd name="T6" fmla="*/ 2562 w 5108"/>
                <a:gd name="T7" fmla="*/ 1110 h 4983"/>
                <a:gd name="T8" fmla="*/ 3648 w 5108"/>
                <a:gd name="T9" fmla="*/ 1980 h 4983"/>
                <a:gd name="T10" fmla="*/ 3656 w 5108"/>
                <a:gd name="T11" fmla="*/ 2021 h 4983"/>
                <a:gd name="T12" fmla="*/ 2562 w 5108"/>
                <a:gd name="T13" fmla="*/ 0 h 4983"/>
                <a:gd name="T14" fmla="*/ 0 w 5108"/>
                <a:gd name="T15" fmla="*/ 2491 h 4983"/>
                <a:gd name="T16" fmla="*/ 732 w 5108"/>
                <a:gd name="T17" fmla="*/ 4277 h 4983"/>
                <a:gd name="T18" fmla="*/ 2702 w 5108"/>
                <a:gd name="T19" fmla="*/ 4983 h 4983"/>
                <a:gd name="T20" fmla="*/ 4717 w 5108"/>
                <a:gd name="T21" fmla="*/ 4218 h 4983"/>
                <a:gd name="T22" fmla="*/ 3921 w 5108"/>
                <a:gd name="T23" fmla="*/ 3422 h 4983"/>
                <a:gd name="T24" fmla="*/ 2674 w 5108"/>
                <a:gd name="T25" fmla="*/ 3873 h 4983"/>
                <a:gd name="T26" fmla="*/ 1392 w 5108"/>
                <a:gd name="T27" fmla="*/ 2977 h 4983"/>
                <a:gd name="T28" fmla="*/ 1381 w 5108"/>
                <a:gd name="T29" fmla="*/ 2934 h 4983"/>
                <a:gd name="T30" fmla="*/ 5056 w 5108"/>
                <a:gd name="T31" fmla="*/ 2934 h 4983"/>
                <a:gd name="T32" fmla="*/ 4358 w 5108"/>
                <a:gd name="T33" fmla="*/ 731 h 4983"/>
                <a:gd name="T34" fmla="*/ 2562 w 5108"/>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8" h="4983">
                  <a:moveTo>
                    <a:pt x="3656" y="2021"/>
                  </a:moveTo>
                  <a:lnTo>
                    <a:pt x="1395" y="2021"/>
                  </a:lnTo>
                  <a:lnTo>
                    <a:pt x="1406" y="1978"/>
                  </a:lnTo>
                  <a:cubicBezTo>
                    <a:pt x="1550" y="1418"/>
                    <a:pt x="1960" y="1110"/>
                    <a:pt x="2562" y="1110"/>
                  </a:cubicBezTo>
                  <a:cubicBezTo>
                    <a:pt x="3142" y="1110"/>
                    <a:pt x="3538" y="1427"/>
                    <a:pt x="3648" y="1980"/>
                  </a:cubicBezTo>
                  <a:lnTo>
                    <a:pt x="3656" y="2021"/>
                  </a:lnTo>
                  <a:close/>
                  <a:moveTo>
                    <a:pt x="2562" y="0"/>
                  </a:moveTo>
                  <a:cubicBezTo>
                    <a:pt x="1102" y="0"/>
                    <a:pt x="0" y="1071"/>
                    <a:pt x="0" y="2491"/>
                  </a:cubicBezTo>
                  <a:cubicBezTo>
                    <a:pt x="0" y="3197"/>
                    <a:pt x="260" y="3831"/>
                    <a:pt x="732" y="4277"/>
                  </a:cubicBezTo>
                  <a:cubicBezTo>
                    <a:pt x="1221" y="4739"/>
                    <a:pt x="1902" y="4983"/>
                    <a:pt x="2702" y="4983"/>
                  </a:cubicBezTo>
                  <a:cubicBezTo>
                    <a:pt x="3562" y="4983"/>
                    <a:pt x="4221" y="4733"/>
                    <a:pt x="4717" y="4218"/>
                  </a:cubicBezTo>
                  <a:lnTo>
                    <a:pt x="3921" y="3422"/>
                  </a:lnTo>
                  <a:cubicBezTo>
                    <a:pt x="3649" y="3647"/>
                    <a:pt x="3288" y="3873"/>
                    <a:pt x="2674" y="3873"/>
                  </a:cubicBezTo>
                  <a:cubicBezTo>
                    <a:pt x="1990" y="3873"/>
                    <a:pt x="1546" y="3563"/>
                    <a:pt x="1392" y="2977"/>
                  </a:cubicBezTo>
                  <a:lnTo>
                    <a:pt x="1381" y="2934"/>
                  </a:lnTo>
                  <a:lnTo>
                    <a:pt x="5056" y="2934"/>
                  </a:lnTo>
                  <a:cubicBezTo>
                    <a:pt x="5108" y="2050"/>
                    <a:pt x="4860" y="1269"/>
                    <a:pt x="4358" y="731"/>
                  </a:cubicBezTo>
                  <a:cubicBezTo>
                    <a:pt x="3911" y="253"/>
                    <a:pt x="3290" y="0"/>
                    <a:pt x="256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4" name="Freeform 7">
              <a:extLst>
                <a:ext uri="{FF2B5EF4-FFF2-40B4-BE49-F238E27FC236}">
                  <a16:creationId xmlns:a16="http://schemas.microsoft.com/office/drawing/2014/main" id="{8A40D5EB-8AF8-46A3-93BB-04482737AE2C}"/>
                </a:ext>
              </a:extLst>
            </p:cNvPr>
            <p:cNvSpPr>
              <a:spLocks noEditPoints="1"/>
            </p:cNvSpPr>
            <p:nvPr/>
          </p:nvSpPr>
          <p:spPr bwMode="auto">
            <a:xfrm>
              <a:off x="11014076" y="6354763"/>
              <a:ext cx="230188" cy="223838"/>
            </a:xfrm>
            <a:custGeom>
              <a:avLst/>
              <a:gdLst>
                <a:gd name="T0" fmla="*/ 3656 w 5107"/>
                <a:gd name="T1" fmla="*/ 2021 h 4983"/>
                <a:gd name="T2" fmla="*/ 1395 w 5107"/>
                <a:gd name="T3" fmla="*/ 2021 h 4983"/>
                <a:gd name="T4" fmla="*/ 1406 w 5107"/>
                <a:gd name="T5" fmla="*/ 1978 h 4983"/>
                <a:gd name="T6" fmla="*/ 2561 w 5107"/>
                <a:gd name="T7" fmla="*/ 1110 h 4983"/>
                <a:gd name="T8" fmla="*/ 3648 w 5107"/>
                <a:gd name="T9" fmla="*/ 1980 h 4983"/>
                <a:gd name="T10" fmla="*/ 3656 w 5107"/>
                <a:gd name="T11" fmla="*/ 2021 h 4983"/>
                <a:gd name="T12" fmla="*/ 2561 w 5107"/>
                <a:gd name="T13" fmla="*/ 0 h 4983"/>
                <a:gd name="T14" fmla="*/ 0 w 5107"/>
                <a:gd name="T15" fmla="*/ 2491 h 4983"/>
                <a:gd name="T16" fmla="*/ 731 w 5107"/>
                <a:gd name="T17" fmla="*/ 4277 h 4983"/>
                <a:gd name="T18" fmla="*/ 2702 w 5107"/>
                <a:gd name="T19" fmla="*/ 4983 h 4983"/>
                <a:gd name="T20" fmla="*/ 4716 w 5107"/>
                <a:gd name="T21" fmla="*/ 4218 h 4983"/>
                <a:gd name="T22" fmla="*/ 3920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1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1" y="1110"/>
                  </a:cubicBezTo>
                  <a:cubicBezTo>
                    <a:pt x="3141" y="1110"/>
                    <a:pt x="3537" y="1427"/>
                    <a:pt x="3648" y="1980"/>
                  </a:cubicBezTo>
                  <a:lnTo>
                    <a:pt x="3656" y="2021"/>
                  </a:lnTo>
                  <a:close/>
                  <a:moveTo>
                    <a:pt x="2561" y="0"/>
                  </a:moveTo>
                  <a:cubicBezTo>
                    <a:pt x="1101" y="0"/>
                    <a:pt x="0" y="1071"/>
                    <a:pt x="0" y="2491"/>
                  </a:cubicBezTo>
                  <a:cubicBezTo>
                    <a:pt x="0" y="3197"/>
                    <a:pt x="259" y="3831"/>
                    <a:pt x="731" y="4277"/>
                  </a:cubicBezTo>
                  <a:cubicBezTo>
                    <a:pt x="1220" y="4739"/>
                    <a:pt x="1902" y="4983"/>
                    <a:pt x="2702" y="4983"/>
                  </a:cubicBezTo>
                  <a:cubicBezTo>
                    <a:pt x="3561" y="4983"/>
                    <a:pt x="4220" y="4733"/>
                    <a:pt x="4716" y="4218"/>
                  </a:cubicBezTo>
                  <a:lnTo>
                    <a:pt x="3920"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1"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5" name="Freeform 8">
              <a:extLst>
                <a:ext uri="{FF2B5EF4-FFF2-40B4-BE49-F238E27FC236}">
                  <a16:creationId xmlns:a16="http://schemas.microsoft.com/office/drawing/2014/main" id="{F2315EFA-6877-46B5-993B-D35CAD6A84CE}"/>
                </a:ext>
              </a:extLst>
            </p:cNvPr>
            <p:cNvSpPr>
              <a:spLocks noEditPoints="1"/>
            </p:cNvSpPr>
            <p:nvPr/>
          </p:nvSpPr>
          <p:spPr bwMode="auto">
            <a:xfrm>
              <a:off x="10517188" y="6354763"/>
              <a:ext cx="233363" cy="223838"/>
            </a:xfrm>
            <a:custGeom>
              <a:avLst/>
              <a:gdLst>
                <a:gd name="T0" fmla="*/ 2589 w 5179"/>
                <a:gd name="T1" fmla="*/ 3859 h 4983"/>
                <a:gd name="T2" fmla="*/ 1376 w 5179"/>
                <a:gd name="T3" fmla="*/ 2491 h 4983"/>
                <a:gd name="T4" fmla="*/ 2589 w 5179"/>
                <a:gd name="T5" fmla="*/ 1124 h 4983"/>
                <a:gd name="T6" fmla="*/ 3802 w 5179"/>
                <a:gd name="T7" fmla="*/ 2491 h 4983"/>
                <a:gd name="T8" fmla="*/ 2589 w 5179"/>
                <a:gd name="T9" fmla="*/ 3859 h 4983"/>
                <a:gd name="T10" fmla="*/ 2589 w 5179"/>
                <a:gd name="T11" fmla="*/ 0 h 4983"/>
                <a:gd name="T12" fmla="*/ 0 w 5179"/>
                <a:gd name="T13" fmla="*/ 2491 h 4983"/>
                <a:gd name="T14" fmla="*/ 2589 w 5179"/>
                <a:gd name="T15" fmla="*/ 4983 h 4983"/>
                <a:gd name="T16" fmla="*/ 5179 w 5179"/>
                <a:gd name="T17" fmla="*/ 2491 h 4983"/>
                <a:gd name="T18" fmla="*/ 2589 w 5179"/>
                <a:gd name="T19"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79" h="4983">
                  <a:moveTo>
                    <a:pt x="2589" y="3859"/>
                  </a:moveTo>
                  <a:cubicBezTo>
                    <a:pt x="1864" y="3859"/>
                    <a:pt x="1376" y="3309"/>
                    <a:pt x="1376" y="2491"/>
                  </a:cubicBezTo>
                  <a:cubicBezTo>
                    <a:pt x="1376" y="1674"/>
                    <a:pt x="1864" y="1124"/>
                    <a:pt x="2589" y="1124"/>
                  </a:cubicBezTo>
                  <a:cubicBezTo>
                    <a:pt x="3315" y="1124"/>
                    <a:pt x="3802" y="1674"/>
                    <a:pt x="3802" y="2491"/>
                  </a:cubicBezTo>
                  <a:cubicBezTo>
                    <a:pt x="3802" y="3309"/>
                    <a:pt x="3315" y="3859"/>
                    <a:pt x="2589" y="3859"/>
                  </a:cubicBezTo>
                  <a:close/>
                  <a:moveTo>
                    <a:pt x="2589" y="0"/>
                  </a:moveTo>
                  <a:cubicBezTo>
                    <a:pt x="1113" y="0"/>
                    <a:pt x="0" y="1071"/>
                    <a:pt x="0" y="2491"/>
                  </a:cubicBezTo>
                  <a:cubicBezTo>
                    <a:pt x="0" y="3912"/>
                    <a:pt x="1113" y="4983"/>
                    <a:pt x="2589" y="4983"/>
                  </a:cubicBezTo>
                  <a:cubicBezTo>
                    <a:pt x="4066" y="4983"/>
                    <a:pt x="5179" y="3912"/>
                    <a:pt x="5179" y="2491"/>
                  </a:cubicBezTo>
                  <a:cubicBezTo>
                    <a:pt x="5179" y="1071"/>
                    <a:pt x="4066" y="0"/>
                    <a:pt x="258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6" name="Freeform 9">
              <a:extLst>
                <a:ext uri="{FF2B5EF4-FFF2-40B4-BE49-F238E27FC236}">
                  <a16:creationId xmlns:a16="http://schemas.microsoft.com/office/drawing/2014/main" id="{24BF0079-2C0D-4D96-9A9D-A1221C11C874}"/>
                </a:ext>
              </a:extLst>
            </p:cNvPr>
            <p:cNvSpPr>
              <a:spLocks noEditPoints="1"/>
            </p:cNvSpPr>
            <p:nvPr/>
          </p:nvSpPr>
          <p:spPr bwMode="auto">
            <a:xfrm>
              <a:off x="10267951" y="6354763"/>
              <a:ext cx="230188" cy="223838"/>
            </a:xfrm>
            <a:custGeom>
              <a:avLst/>
              <a:gdLst>
                <a:gd name="T0" fmla="*/ 3656 w 5107"/>
                <a:gd name="T1" fmla="*/ 2021 h 4983"/>
                <a:gd name="T2" fmla="*/ 1395 w 5107"/>
                <a:gd name="T3" fmla="*/ 2021 h 4983"/>
                <a:gd name="T4" fmla="*/ 1406 w 5107"/>
                <a:gd name="T5" fmla="*/ 1978 h 4983"/>
                <a:gd name="T6" fmla="*/ 2562 w 5107"/>
                <a:gd name="T7" fmla="*/ 1110 h 4983"/>
                <a:gd name="T8" fmla="*/ 3648 w 5107"/>
                <a:gd name="T9" fmla="*/ 1980 h 4983"/>
                <a:gd name="T10" fmla="*/ 3656 w 5107"/>
                <a:gd name="T11" fmla="*/ 2021 h 4983"/>
                <a:gd name="T12" fmla="*/ 2562 w 5107"/>
                <a:gd name="T13" fmla="*/ 0 h 4983"/>
                <a:gd name="T14" fmla="*/ 0 w 5107"/>
                <a:gd name="T15" fmla="*/ 2491 h 4983"/>
                <a:gd name="T16" fmla="*/ 731 w 5107"/>
                <a:gd name="T17" fmla="*/ 4277 h 4983"/>
                <a:gd name="T18" fmla="*/ 2702 w 5107"/>
                <a:gd name="T19" fmla="*/ 4983 h 4983"/>
                <a:gd name="T20" fmla="*/ 4717 w 5107"/>
                <a:gd name="T21" fmla="*/ 4218 h 4983"/>
                <a:gd name="T22" fmla="*/ 3921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2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2" y="1110"/>
                  </a:cubicBezTo>
                  <a:cubicBezTo>
                    <a:pt x="3141" y="1110"/>
                    <a:pt x="3537" y="1427"/>
                    <a:pt x="3648" y="1980"/>
                  </a:cubicBezTo>
                  <a:lnTo>
                    <a:pt x="3656" y="2021"/>
                  </a:lnTo>
                  <a:close/>
                  <a:moveTo>
                    <a:pt x="2562" y="0"/>
                  </a:moveTo>
                  <a:cubicBezTo>
                    <a:pt x="1101" y="0"/>
                    <a:pt x="0" y="1071"/>
                    <a:pt x="0" y="2491"/>
                  </a:cubicBezTo>
                  <a:cubicBezTo>
                    <a:pt x="0" y="3197"/>
                    <a:pt x="260" y="3831"/>
                    <a:pt x="731" y="4277"/>
                  </a:cubicBezTo>
                  <a:cubicBezTo>
                    <a:pt x="1220" y="4739"/>
                    <a:pt x="1902" y="4983"/>
                    <a:pt x="2702" y="4983"/>
                  </a:cubicBezTo>
                  <a:cubicBezTo>
                    <a:pt x="3561" y="4983"/>
                    <a:pt x="4220" y="4733"/>
                    <a:pt x="4717" y="4218"/>
                  </a:cubicBezTo>
                  <a:lnTo>
                    <a:pt x="3921"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7" name="Freeform 10">
              <a:extLst>
                <a:ext uri="{FF2B5EF4-FFF2-40B4-BE49-F238E27FC236}">
                  <a16:creationId xmlns:a16="http://schemas.microsoft.com/office/drawing/2014/main" id="{81C6B412-800D-417B-90AD-19E4D7D03CAD}"/>
                </a:ext>
              </a:extLst>
            </p:cNvPr>
            <p:cNvSpPr>
              <a:spLocks/>
            </p:cNvSpPr>
            <p:nvPr/>
          </p:nvSpPr>
          <p:spPr bwMode="auto">
            <a:xfrm>
              <a:off x="10052051" y="6361113"/>
              <a:ext cx="225425" cy="212725"/>
            </a:xfrm>
            <a:custGeom>
              <a:avLst/>
              <a:gdLst>
                <a:gd name="T0" fmla="*/ 0 w 5036"/>
                <a:gd name="T1" fmla="*/ 0 h 4739"/>
                <a:gd name="T2" fmla="*/ 2565 w 5036"/>
                <a:gd name="T3" fmla="*/ 4739 h 4739"/>
                <a:gd name="T4" fmla="*/ 5036 w 5036"/>
                <a:gd name="T5" fmla="*/ 0 h 4739"/>
                <a:gd name="T6" fmla="*/ 3734 w 5036"/>
                <a:gd name="T7" fmla="*/ 0 h 4739"/>
                <a:gd name="T8" fmla="*/ 2622 w 5036"/>
                <a:gd name="T9" fmla="*/ 2337 h 4739"/>
                <a:gd name="T10" fmla="*/ 1468 w 5036"/>
                <a:gd name="T11" fmla="*/ 0 h 4739"/>
                <a:gd name="T12" fmla="*/ 0 w 5036"/>
                <a:gd name="T13" fmla="*/ 0 h 4739"/>
              </a:gdLst>
              <a:ahLst/>
              <a:cxnLst>
                <a:cxn ang="0">
                  <a:pos x="T0" y="T1"/>
                </a:cxn>
                <a:cxn ang="0">
                  <a:pos x="T2" y="T3"/>
                </a:cxn>
                <a:cxn ang="0">
                  <a:pos x="T4" y="T5"/>
                </a:cxn>
                <a:cxn ang="0">
                  <a:pos x="T6" y="T7"/>
                </a:cxn>
                <a:cxn ang="0">
                  <a:pos x="T8" y="T9"/>
                </a:cxn>
                <a:cxn ang="0">
                  <a:pos x="T10" y="T11"/>
                </a:cxn>
                <a:cxn ang="0">
                  <a:pos x="T12" y="T13"/>
                </a:cxn>
              </a:cxnLst>
              <a:rect l="0" t="0" r="r" b="b"/>
              <a:pathLst>
                <a:path w="5036" h="4739">
                  <a:moveTo>
                    <a:pt x="0" y="0"/>
                  </a:moveTo>
                  <a:lnTo>
                    <a:pt x="2565" y="4739"/>
                  </a:lnTo>
                  <a:lnTo>
                    <a:pt x="5036" y="0"/>
                  </a:lnTo>
                  <a:lnTo>
                    <a:pt x="3734" y="0"/>
                  </a:lnTo>
                  <a:lnTo>
                    <a:pt x="2622" y="2337"/>
                  </a:lnTo>
                  <a:lnTo>
                    <a:pt x="1468"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8" name="Freeform 11">
              <a:extLst>
                <a:ext uri="{FF2B5EF4-FFF2-40B4-BE49-F238E27FC236}">
                  <a16:creationId xmlns:a16="http://schemas.microsoft.com/office/drawing/2014/main" id="{D33DEA02-EF2D-44FF-B591-83D608C7FDFB}"/>
                </a:ext>
              </a:extLst>
            </p:cNvPr>
            <p:cNvSpPr>
              <a:spLocks/>
            </p:cNvSpPr>
            <p:nvPr/>
          </p:nvSpPr>
          <p:spPr bwMode="auto">
            <a:xfrm>
              <a:off x="10775951" y="6354763"/>
              <a:ext cx="212725" cy="217488"/>
            </a:xfrm>
            <a:custGeom>
              <a:avLst/>
              <a:gdLst>
                <a:gd name="T0" fmla="*/ 3516 w 4768"/>
                <a:gd name="T1" fmla="*/ 4831 h 4831"/>
                <a:gd name="T2" fmla="*/ 4767 w 4768"/>
                <a:gd name="T3" fmla="*/ 4831 h 4831"/>
                <a:gd name="T4" fmla="*/ 4768 w 4768"/>
                <a:gd name="T5" fmla="*/ 2315 h 4831"/>
                <a:gd name="T6" fmla="*/ 2384 w 4768"/>
                <a:gd name="T7" fmla="*/ 0 h 4831"/>
                <a:gd name="T8" fmla="*/ 0 w 4768"/>
                <a:gd name="T9" fmla="*/ 2315 h 4831"/>
                <a:gd name="T10" fmla="*/ 0 w 4768"/>
                <a:gd name="T11" fmla="*/ 4831 h 4831"/>
                <a:gd name="T12" fmla="*/ 1247 w 4768"/>
                <a:gd name="T13" fmla="*/ 4831 h 4831"/>
                <a:gd name="T14" fmla="*/ 1247 w 4768"/>
                <a:gd name="T15" fmla="*/ 2298 h 4831"/>
                <a:gd name="T16" fmla="*/ 2381 w 4768"/>
                <a:gd name="T17" fmla="*/ 1147 h 4831"/>
                <a:gd name="T18" fmla="*/ 2439 w 4768"/>
                <a:gd name="T19" fmla="*/ 1149 h 4831"/>
                <a:gd name="T20" fmla="*/ 3516 w 4768"/>
                <a:gd name="T21" fmla="*/ 2297 h 4831"/>
                <a:gd name="T22" fmla="*/ 3516 w 4768"/>
                <a:gd name="T23" fmla="*/ 4831 h 4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68" h="4831">
                  <a:moveTo>
                    <a:pt x="3516" y="4831"/>
                  </a:moveTo>
                  <a:lnTo>
                    <a:pt x="4767" y="4831"/>
                  </a:lnTo>
                  <a:lnTo>
                    <a:pt x="4768" y="2315"/>
                  </a:lnTo>
                  <a:cubicBezTo>
                    <a:pt x="4768" y="1060"/>
                    <a:pt x="3677" y="0"/>
                    <a:pt x="2384" y="0"/>
                  </a:cubicBezTo>
                  <a:cubicBezTo>
                    <a:pt x="1092" y="0"/>
                    <a:pt x="0" y="1060"/>
                    <a:pt x="0" y="2315"/>
                  </a:cubicBezTo>
                  <a:lnTo>
                    <a:pt x="0" y="4831"/>
                  </a:lnTo>
                  <a:lnTo>
                    <a:pt x="1247" y="4831"/>
                  </a:lnTo>
                  <a:lnTo>
                    <a:pt x="1247" y="2298"/>
                  </a:lnTo>
                  <a:cubicBezTo>
                    <a:pt x="1259" y="1674"/>
                    <a:pt x="1779" y="1147"/>
                    <a:pt x="2381" y="1147"/>
                  </a:cubicBezTo>
                  <a:cubicBezTo>
                    <a:pt x="2392" y="1147"/>
                    <a:pt x="2428" y="1149"/>
                    <a:pt x="2439" y="1149"/>
                  </a:cubicBezTo>
                  <a:cubicBezTo>
                    <a:pt x="3022" y="1186"/>
                    <a:pt x="3505" y="1701"/>
                    <a:pt x="3516" y="2297"/>
                  </a:cubicBezTo>
                  <a:lnTo>
                    <a:pt x="3516" y="4831"/>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9" name="Freeform 12">
              <a:extLst>
                <a:ext uri="{FF2B5EF4-FFF2-40B4-BE49-F238E27FC236}">
                  <a16:creationId xmlns:a16="http://schemas.microsoft.com/office/drawing/2014/main" id="{BF977AE3-4383-4587-9F5C-4C4A7FFBA6A0}"/>
                </a:ext>
              </a:extLst>
            </p:cNvPr>
            <p:cNvSpPr>
              <a:spLocks/>
            </p:cNvSpPr>
            <p:nvPr/>
          </p:nvSpPr>
          <p:spPr bwMode="auto">
            <a:xfrm>
              <a:off x="11514138" y="6354763"/>
              <a:ext cx="130175" cy="217488"/>
            </a:xfrm>
            <a:custGeom>
              <a:avLst/>
              <a:gdLst>
                <a:gd name="T0" fmla="*/ 0 w 2885"/>
                <a:gd name="T1" fmla="*/ 4833 h 4833"/>
                <a:gd name="T2" fmla="*/ 1247 w 2885"/>
                <a:gd name="T3" fmla="*/ 4833 h 4833"/>
                <a:gd name="T4" fmla="*/ 1247 w 2885"/>
                <a:gd name="T5" fmla="*/ 2317 h 4833"/>
                <a:gd name="T6" fmla="*/ 2456 w 2885"/>
                <a:gd name="T7" fmla="*/ 1116 h 4833"/>
                <a:gd name="T8" fmla="*/ 2462 w 2885"/>
                <a:gd name="T9" fmla="*/ 1115 h 4833"/>
                <a:gd name="T10" fmla="*/ 2473 w 2885"/>
                <a:gd name="T11" fmla="*/ 1115 h 4833"/>
                <a:gd name="T12" fmla="*/ 2885 w 2885"/>
                <a:gd name="T13" fmla="*/ 1115 h 4833"/>
                <a:gd name="T14" fmla="*/ 2885 w 2885"/>
                <a:gd name="T15" fmla="*/ 0 h 4833"/>
                <a:gd name="T16" fmla="*/ 2318 w 2885"/>
                <a:gd name="T17" fmla="*/ 2 h 4833"/>
                <a:gd name="T18" fmla="*/ 0 w 2885"/>
                <a:gd name="T19" fmla="*/ 2317 h 4833"/>
                <a:gd name="T20" fmla="*/ 0 w 2885"/>
                <a:gd name="T21" fmla="*/ 4833 h 4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5" h="4833">
                  <a:moveTo>
                    <a:pt x="0" y="4833"/>
                  </a:moveTo>
                  <a:lnTo>
                    <a:pt x="1247" y="4833"/>
                  </a:lnTo>
                  <a:lnTo>
                    <a:pt x="1247" y="2317"/>
                  </a:lnTo>
                  <a:cubicBezTo>
                    <a:pt x="1255" y="1659"/>
                    <a:pt x="1797" y="1120"/>
                    <a:pt x="2456" y="1116"/>
                  </a:cubicBezTo>
                  <a:lnTo>
                    <a:pt x="2462" y="1115"/>
                  </a:lnTo>
                  <a:cubicBezTo>
                    <a:pt x="2466" y="1115"/>
                    <a:pt x="2469" y="1115"/>
                    <a:pt x="2473" y="1115"/>
                  </a:cubicBezTo>
                  <a:lnTo>
                    <a:pt x="2885" y="1115"/>
                  </a:lnTo>
                  <a:lnTo>
                    <a:pt x="2885" y="0"/>
                  </a:lnTo>
                  <a:lnTo>
                    <a:pt x="2318" y="2"/>
                  </a:lnTo>
                  <a:cubicBezTo>
                    <a:pt x="1039" y="2"/>
                    <a:pt x="0" y="1041"/>
                    <a:pt x="0" y="2317"/>
                  </a:cubicBezTo>
                  <a:lnTo>
                    <a:pt x="0" y="483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grpSp>
      <p:sp>
        <p:nvSpPr>
          <p:cNvPr id="9" name="Footer Placeholder 8">
            <a:extLst>
              <a:ext uri="{FF2B5EF4-FFF2-40B4-BE49-F238E27FC236}">
                <a16:creationId xmlns:a16="http://schemas.microsoft.com/office/drawing/2014/main" id="{C4F0EE0D-16AE-4BB6-BA6C-984F21A23DC6}"/>
              </a:ext>
            </a:extLst>
          </p:cNvPr>
          <p:cNvSpPr>
            <a:spLocks noGrp="1"/>
          </p:cNvSpPr>
          <p:nvPr>
            <p:ph type="ftr" sz="quarter" idx="11"/>
          </p:nvPr>
        </p:nvSpPr>
        <p:spPr/>
        <p:txBody>
          <a:bodyPr/>
          <a:lstStyle/>
          <a:p>
            <a:r>
              <a:rPr lang="en-US"/>
              <a:t>SQPS-939 - SCR- Supplier Training</a:t>
            </a:r>
            <a:endParaRPr lang="en-US" dirty="0"/>
          </a:p>
        </p:txBody>
      </p:sp>
      <p:sp>
        <p:nvSpPr>
          <p:cNvPr id="10" name="Slide Number Placeholder 9">
            <a:extLst>
              <a:ext uri="{FF2B5EF4-FFF2-40B4-BE49-F238E27FC236}">
                <a16:creationId xmlns:a16="http://schemas.microsoft.com/office/drawing/2014/main" id="{0B57A166-9AEB-4B2B-963C-DD495AF6EA94}"/>
              </a:ext>
            </a:extLst>
          </p:cNvPr>
          <p:cNvSpPr>
            <a:spLocks noGrp="1"/>
          </p:cNvSpPr>
          <p:nvPr>
            <p:ph type="sldNum" sz="quarter" idx="12"/>
          </p:nvPr>
        </p:nvSpPr>
        <p:spPr/>
        <p:txBody>
          <a:bodyPr/>
          <a:lstStyle/>
          <a:p>
            <a:fld id="{07CEE681-EA8A-4B77-829B-1539858EA44F}" type="slidenum">
              <a:rPr lang="en-US" smtClean="0"/>
              <a:pPr/>
              <a:t>‹#›</a:t>
            </a:fld>
            <a:endParaRPr lang="en-US" dirty="0"/>
          </a:p>
        </p:txBody>
      </p:sp>
      <p:sp>
        <p:nvSpPr>
          <p:cNvPr id="20" name="Date Placeholder 6">
            <a:extLst>
              <a:ext uri="{FF2B5EF4-FFF2-40B4-BE49-F238E27FC236}">
                <a16:creationId xmlns:a16="http://schemas.microsoft.com/office/drawing/2014/main" id="{64DEB07C-4BF5-4A4A-AB75-58350A46411B}"/>
              </a:ext>
            </a:extLst>
          </p:cNvPr>
          <p:cNvSpPr>
            <a:spLocks noGrp="1"/>
          </p:cNvSpPr>
          <p:nvPr>
            <p:ph type="dt" sz="half" idx="15"/>
          </p:nvPr>
        </p:nvSpPr>
        <p:spPr>
          <a:xfrm>
            <a:off x="550863" y="6665884"/>
            <a:ext cx="546625" cy="123111"/>
          </a:xfrm>
        </p:spPr>
        <p:txBody>
          <a:bodyPr/>
          <a:lstStyle/>
          <a:p>
            <a:r>
              <a:rPr lang="en-US"/>
              <a:t>Jan 21, 2022</a:t>
            </a:r>
            <a:endParaRPr lang="en-US" dirty="0"/>
          </a:p>
        </p:txBody>
      </p:sp>
    </p:spTree>
    <p:extLst>
      <p:ext uri="{BB962C8B-B14F-4D97-AF65-F5344CB8AC3E}">
        <p14:creationId xmlns:p14="http://schemas.microsoft.com/office/powerpoint/2010/main" val="124768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230727-5084-4410-A89B-8296C4B39272}"/>
              </a:ext>
            </a:extLst>
          </p:cNvPr>
          <p:cNvSpPr>
            <a:spLocks noGrp="1"/>
          </p:cNvSpPr>
          <p:nvPr>
            <p:ph sz="half" idx="1"/>
          </p:nvPr>
        </p:nvSpPr>
        <p:spPr>
          <a:xfrm>
            <a:off x="550863" y="1916112"/>
            <a:ext cx="5184775" cy="414178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a:extLst>
              <a:ext uri="{FF2B5EF4-FFF2-40B4-BE49-F238E27FC236}">
                <a16:creationId xmlns:a16="http://schemas.microsoft.com/office/drawing/2014/main" id="{2287ADE6-52D9-4FFF-829E-FA1B6017BFC9}"/>
              </a:ext>
            </a:extLst>
          </p:cNvPr>
          <p:cNvSpPr>
            <a:spLocks noGrp="1"/>
          </p:cNvSpPr>
          <p:nvPr>
            <p:ph sz="half" idx="2"/>
          </p:nvPr>
        </p:nvSpPr>
        <p:spPr>
          <a:xfrm>
            <a:off x="6456362" y="1916112"/>
            <a:ext cx="5184775" cy="414178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Footer Placeholder 5">
            <a:extLst>
              <a:ext uri="{FF2B5EF4-FFF2-40B4-BE49-F238E27FC236}">
                <a16:creationId xmlns:a16="http://schemas.microsoft.com/office/drawing/2014/main" id="{74396CD1-9D5F-4AF5-9AAE-0AEFFA9738A3}"/>
              </a:ext>
            </a:extLst>
          </p:cNvPr>
          <p:cNvSpPr>
            <a:spLocks noGrp="1"/>
          </p:cNvSpPr>
          <p:nvPr>
            <p:ph type="ftr" sz="quarter" idx="11"/>
          </p:nvPr>
        </p:nvSpPr>
        <p:spPr/>
        <p:txBody>
          <a:bodyPr/>
          <a:lstStyle/>
          <a:p>
            <a:r>
              <a:rPr lang="en-US"/>
              <a:t>SQPS-939 - SCR- Supplier Training</a:t>
            </a:r>
            <a:endParaRPr lang="en-US" dirty="0"/>
          </a:p>
        </p:txBody>
      </p:sp>
      <p:sp>
        <p:nvSpPr>
          <p:cNvPr id="7" name="Slide Number Placeholder 6">
            <a:extLst>
              <a:ext uri="{FF2B5EF4-FFF2-40B4-BE49-F238E27FC236}">
                <a16:creationId xmlns:a16="http://schemas.microsoft.com/office/drawing/2014/main" id="{9440D919-8C88-47A0-B5D0-CB5313E5CB25}"/>
              </a:ext>
            </a:extLst>
          </p:cNvPr>
          <p:cNvSpPr>
            <a:spLocks noGrp="1"/>
          </p:cNvSpPr>
          <p:nvPr>
            <p:ph type="sldNum" sz="quarter" idx="12"/>
          </p:nvPr>
        </p:nvSpPr>
        <p:spPr/>
        <p:txBody>
          <a:bodyPr/>
          <a:lstStyle/>
          <a:p>
            <a:fld id="{07CEE681-EA8A-4B77-829B-1539858EA44F}" type="slidenum">
              <a:rPr lang="en-US" smtClean="0"/>
              <a:pPr/>
              <a:t>‹#›</a:t>
            </a:fld>
            <a:endParaRPr lang="en-US" dirty="0"/>
          </a:p>
        </p:txBody>
      </p:sp>
      <p:sp>
        <p:nvSpPr>
          <p:cNvPr id="8" name="Title 7">
            <a:extLst>
              <a:ext uri="{FF2B5EF4-FFF2-40B4-BE49-F238E27FC236}">
                <a16:creationId xmlns:a16="http://schemas.microsoft.com/office/drawing/2014/main" id="{CA59EF01-B300-4575-9507-2E42980C0D56}"/>
              </a:ext>
            </a:extLst>
          </p:cNvPr>
          <p:cNvSpPr>
            <a:spLocks noGrp="1"/>
          </p:cNvSpPr>
          <p:nvPr>
            <p:ph type="title"/>
          </p:nvPr>
        </p:nvSpPr>
        <p:spPr/>
        <p:txBody>
          <a:bodyPr/>
          <a:lstStyle/>
          <a:p>
            <a:r>
              <a:rPr lang="fr-FR"/>
              <a:t>Modifiez le style du titre</a:t>
            </a:r>
            <a:endParaRPr lang="da-DK"/>
          </a:p>
        </p:txBody>
      </p:sp>
      <p:sp>
        <p:nvSpPr>
          <p:cNvPr id="9" name="Date Placeholder 6">
            <a:extLst>
              <a:ext uri="{FF2B5EF4-FFF2-40B4-BE49-F238E27FC236}">
                <a16:creationId xmlns:a16="http://schemas.microsoft.com/office/drawing/2014/main" id="{0C09ECA7-1351-45CF-BEE7-48E0DA9D5AE4}"/>
              </a:ext>
            </a:extLst>
          </p:cNvPr>
          <p:cNvSpPr>
            <a:spLocks noGrp="1"/>
          </p:cNvSpPr>
          <p:nvPr>
            <p:ph type="dt" sz="half" idx="15"/>
          </p:nvPr>
        </p:nvSpPr>
        <p:spPr>
          <a:xfrm>
            <a:off x="550863" y="6665884"/>
            <a:ext cx="546625" cy="123111"/>
          </a:xfrm>
        </p:spPr>
        <p:txBody>
          <a:bodyPr/>
          <a:lstStyle/>
          <a:p>
            <a:r>
              <a:rPr lang="en-US"/>
              <a:t>Jan 21, 2022</a:t>
            </a:r>
            <a:endParaRPr lang="en-US" dirty="0"/>
          </a:p>
        </p:txBody>
      </p:sp>
    </p:spTree>
    <p:extLst>
      <p:ext uri="{BB962C8B-B14F-4D97-AF65-F5344CB8AC3E}">
        <p14:creationId xmlns:p14="http://schemas.microsoft.com/office/powerpoint/2010/main" val="3709171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13">
          <p15:clr>
            <a:srgbClr val="FBAE40"/>
          </p15:clr>
        </p15:guide>
        <p15:guide id="2" pos="406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ntent &amp; Sub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230727-5084-4410-A89B-8296C4B39272}"/>
              </a:ext>
            </a:extLst>
          </p:cNvPr>
          <p:cNvSpPr>
            <a:spLocks noGrp="1"/>
          </p:cNvSpPr>
          <p:nvPr>
            <p:ph sz="half" idx="1"/>
          </p:nvPr>
        </p:nvSpPr>
        <p:spPr>
          <a:xfrm>
            <a:off x="550863" y="1916114"/>
            <a:ext cx="5184775" cy="414178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a:extLst>
              <a:ext uri="{FF2B5EF4-FFF2-40B4-BE49-F238E27FC236}">
                <a16:creationId xmlns:a16="http://schemas.microsoft.com/office/drawing/2014/main" id="{2287ADE6-52D9-4FFF-829E-FA1B6017BFC9}"/>
              </a:ext>
            </a:extLst>
          </p:cNvPr>
          <p:cNvSpPr>
            <a:spLocks noGrp="1"/>
          </p:cNvSpPr>
          <p:nvPr>
            <p:ph sz="half" idx="2"/>
          </p:nvPr>
        </p:nvSpPr>
        <p:spPr>
          <a:xfrm>
            <a:off x="6456362" y="1916114"/>
            <a:ext cx="5184775" cy="414178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Footer Placeholder 5">
            <a:extLst>
              <a:ext uri="{FF2B5EF4-FFF2-40B4-BE49-F238E27FC236}">
                <a16:creationId xmlns:a16="http://schemas.microsoft.com/office/drawing/2014/main" id="{74396CD1-9D5F-4AF5-9AAE-0AEFFA9738A3}"/>
              </a:ext>
            </a:extLst>
          </p:cNvPr>
          <p:cNvSpPr>
            <a:spLocks noGrp="1"/>
          </p:cNvSpPr>
          <p:nvPr>
            <p:ph type="ftr" sz="quarter" idx="11"/>
          </p:nvPr>
        </p:nvSpPr>
        <p:spPr/>
        <p:txBody>
          <a:bodyPr/>
          <a:lstStyle/>
          <a:p>
            <a:r>
              <a:rPr lang="en-US"/>
              <a:t>SQPS-939 - SCR- Supplier Training</a:t>
            </a:r>
            <a:endParaRPr lang="en-US" dirty="0"/>
          </a:p>
        </p:txBody>
      </p:sp>
      <p:sp>
        <p:nvSpPr>
          <p:cNvPr id="7" name="Slide Number Placeholder 6">
            <a:extLst>
              <a:ext uri="{FF2B5EF4-FFF2-40B4-BE49-F238E27FC236}">
                <a16:creationId xmlns:a16="http://schemas.microsoft.com/office/drawing/2014/main" id="{9440D919-8C88-47A0-B5D0-CB5313E5CB25}"/>
              </a:ext>
            </a:extLst>
          </p:cNvPr>
          <p:cNvSpPr>
            <a:spLocks noGrp="1"/>
          </p:cNvSpPr>
          <p:nvPr>
            <p:ph type="sldNum" sz="quarter" idx="12"/>
          </p:nvPr>
        </p:nvSpPr>
        <p:spPr/>
        <p:txBody>
          <a:bodyPr/>
          <a:lstStyle/>
          <a:p>
            <a:fld id="{07CEE681-EA8A-4B77-829B-1539858EA44F}" type="slidenum">
              <a:rPr lang="en-US" smtClean="0"/>
              <a:pPr/>
              <a:t>‹#›</a:t>
            </a:fld>
            <a:endParaRPr lang="en-US" dirty="0"/>
          </a:p>
        </p:txBody>
      </p:sp>
      <p:sp>
        <p:nvSpPr>
          <p:cNvPr id="8" name="Platshållare för text 7">
            <a:extLst>
              <a:ext uri="{FF2B5EF4-FFF2-40B4-BE49-F238E27FC236}">
                <a16:creationId xmlns:a16="http://schemas.microsoft.com/office/drawing/2014/main" id="{6116E6F9-8B2D-4FF6-9FA5-37F94D646C7B}"/>
              </a:ext>
            </a:extLst>
          </p:cNvPr>
          <p:cNvSpPr>
            <a:spLocks noGrp="1"/>
          </p:cNvSpPr>
          <p:nvPr>
            <p:ph type="body" sz="quarter" idx="13" hasCustomPrompt="1"/>
          </p:nvPr>
        </p:nvSpPr>
        <p:spPr>
          <a:xfrm>
            <a:off x="550863" y="1437064"/>
            <a:ext cx="11090275" cy="263149"/>
          </a:xfrm>
        </p:spPr>
        <p:txBody>
          <a:bodyPr>
            <a:spAutoFit/>
          </a:bodyPr>
          <a:lstStyle>
            <a:lvl1pPr marL="0" indent="0" algn="l" rtl="0" eaLnBrk="1" fontAlgn="auto" hangingPunct="1">
              <a:lnSpc>
                <a:spcPct val="95000"/>
              </a:lnSpc>
              <a:spcBef>
                <a:spcPts val="1200"/>
              </a:spcBef>
              <a:spcAft>
                <a:spcPts val="0"/>
              </a:spcAft>
              <a:buNone/>
              <a:defRPr sz="1800" b="0" i="0">
                <a:solidFill>
                  <a:srgbClr val="001F47"/>
                </a:solidFill>
                <a:latin typeface="Barlow" panose="00000500000000000000" pitchFamily="2" charset="0"/>
              </a:defRPr>
            </a:lvl1pPr>
          </a:lstStyle>
          <a:p>
            <a:pPr lvl="0"/>
            <a:r>
              <a:rPr lang="en-US" dirty="0"/>
              <a:t>Click to add subtitle</a:t>
            </a:r>
          </a:p>
        </p:txBody>
      </p:sp>
      <p:sp>
        <p:nvSpPr>
          <p:cNvPr id="9" name="Title 8">
            <a:extLst>
              <a:ext uri="{FF2B5EF4-FFF2-40B4-BE49-F238E27FC236}">
                <a16:creationId xmlns:a16="http://schemas.microsoft.com/office/drawing/2014/main" id="{BA42353C-EC7A-4D6B-808E-4F3D7740CC93}"/>
              </a:ext>
            </a:extLst>
          </p:cNvPr>
          <p:cNvSpPr>
            <a:spLocks noGrp="1"/>
          </p:cNvSpPr>
          <p:nvPr>
            <p:ph type="title"/>
          </p:nvPr>
        </p:nvSpPr>
        <p:spPr/>
        <p:txBody>
          <a:bodyPr/>
          <a:lstStyle/>
          <a:p>
            <a:r>
              <a:rPr lang="fr-FR"/>
              <a:t>Modifiez le style du titre</a:t>
            </a:r>
            <a:endParaRPr lang="da-DK"/>
          </a:p>
        </p:txBody>
      </p:sp>
      <p:sp>
        <p:nvSpPr>
          <p:cNvPr id="10" name="Date Placeholder 6">
            <a:extLst>
              <a:ext uri="{FF2B5EF4-FFF2-40B4-BE49-F238E27FC236}">
                <a16:creationId xmlns:a16="http://schemas.microsoft.com/office/drawing/2014/main" id="{266E96C3-84B2-421F-9CE9-984F02F367E7}"/>
              </a:ext>
            </a:extLst>
          </p:cNvPr>
          <p:cNvSpPr>
            <a:spLocks noGrp="1"/>
          </p:cNvSpPr>
          <p:nvPr>
            <p:ph type="dt" sz="half" idx="15"/>
          </p:nvPr>
        </p:nvSpPr>
        <p:spPr>
          <a:xfrm>
            <a:off x="550863" y="6665884"/>
            <a:ext cx="546625" cy="123111"/>
          </a:xfrm>
        </p:spPr>
        <p:txBody>
          <a:bodyPr/>
          <a:lstStyle/>
          <a:p>
            <a:r>
              <a:rPr lang="en-US"/>
              <a:t>Jan 21, 2022</a:t>
            </a:r>
            <a:endParaRPr lang="en-US" dirty="0"/>
          </a:p>
        </p:txBody>
      </p:sp>
    </p:spTree>
    <p:extLst>
      <p:ext uri="{BB962C8B-B14F-4D97-AF65-F5344CB8AC3E}">
        <p14:creationId xmlns:p14="http://schemas.microsoft.com/office/powerpoint/2010/main" val="151259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13">
          <p15:clr>
            <a:srgbClr val="FBAE40"/>
          </p15:clr>
        </p15:guide>
        <p15:guide id="2" pos="406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amp; Subtitle 2">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1E1CE68D-2146-45F9-BCFF-3AA572476FE4}"/>
              </a:ext>
            </a:extLst>
          </p:cNvPr>
          <p:cNvSpPr>
            <a:spLocks noChangeAspect="1"/>
          </p:cNvSpPr>
          <p:nvPr/>
        </p:nvSpPr>
        <p:spPr bwMode="gray">
          <a:xfrm>
            <a:off x="7993532" y="512763"/>
            <a:ext cx="4198469" cy="6084889"/>
          </a:xfrm>
          <a:custGeom>
            <a:avLst/>
            <a:gdLst>
              <a:gd name="connsiteX0" fmla="*/ 334217 w 4198469"/>
              <a:gd name="connsiteY0" fmla="*/ 0 h 6084889"/>
              <a:gd name="connsiteX1" fmla="*/ 4198469 w 4198469"/>
              <a:gd name="connsiteY1" fmla="*/ 0 h 6084889"/>
              <a:gd name="connsiteX2" fmla="*/ 4198469 w 4198469"/>
              <a:gd name="connsiteY2" fmla="*/ 6084889 h 6084889"/>
              <a:gd name="connsiteX3" fmla="*/ 456546 w 4198469"/>
              <a:gd name="connsiteY3" fmla="*/ 6084889 h 6084889"/>
              <a:gd name="connsiteX4" fmla="*/ 377589 w 4198469"/>
              <a:gd name="connsiteY4" fmla="*/ 5806835 h 6084889"/>
              <a:gd name="connsiteX5" fmla="*/ 0 w 4198469"/>
              <a:gd name="connsiteY5" fmla="*/ 2809457 h 6084889"/>
              <a:gd name="connsiteX6" fmla="*/ 243667 w 4198469"/>
              <a:gd name="connsiteY6" fmla="*/ 392337 h 608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469" h="6084889">
                <a:moveTo>
                  <a:pt x="334217" y="0"/>
                </a:moveTo>
                <a:lnTo>
                  <a:pt x="4198469" y="0"/>
                </a:lnTo>
                <a:lnTo>
                  <a:pt x="4198469" y="6084889"/>
                </a:lnTo>
                <a:lnTo>
                  <a:pt x="456546" y="6084889"/>
                </a:lnTo>
                <a:lnTo>
                  <a:pt x="377589" y="5806835"/>
                </a:lnTo>
                <a:cubicBezTo>
                  <a:pt x="131095" y="4848795"/>
                  <a:pt x="0" y="3844435"/>
                  <a:pt x="0" y="2809457"/>
                </a:cubicBezTo>
                <a:cubicBezTo>
                  <a:pt x="0" y="1981474"/>
                  <a:pt x="83901" y="1173088"/>
                  <a:pt x="243667" y="392337"/>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spcBef>
                <a:spcPts val="600"/>
              </a:spcBef>
            </a:pPr>
            <a:endParaRPr lang="en-US"/>
          </a:p>
        </p:txBody>
      </p:sp>
      <p:sp>
        <p:nvSpPr>
          <p:cNvPr id="3" name="Content Placeholder 2">
            <a:extLst>
              <a:ext uri="{FF2B5EF4-FFF2-40B4-BE49-F238E27FC236}">
                <a16:creationId xmlns:a16="http://schemas.microsoft.com/office/drawing/2014/main" id="{B0230727-5084-4410-A89B-8296C4B39272}"/>
              </a:ext>
            </a:extLst>
          </p:cNvPr>
          <p:cNvSpPr>
            <a:spLocks noGrp="1"/>
          </p:cNvSpPr>
          <p:nvPr>
            <p:ph sz="half" idx="1" hasCustomPrompt="1"/>
          </p:nvPr>
        </p:nvSpPr>
        <p:spPr>
          <a:xfrm>
            <a:off x="550863" y="1916113"/>
            <a:ext cx="6737041" cy="4141786"/>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74396CD1-9D5F-4AF5-9AAE-0AEFFA9738A3}"/>
              </a:ext>
            </a:extLst>
          </p:cNvPr>
          <p:cNvSpPr>
            <a:spLocks noGrp="1"/>
          </p:cNvSpPr>
          <p:nvPr>
            <p:ph type="ftr" sz="quarter" idx="11"/>
          </p:nvPr>
        </p:nvSpPr>
        <p:spPr/>
        <p:txBody>
          <a:bodyPr/>
          <a:lstStyle/>
          <a:p>
            <a:r>
              <a:rPr lang="en-US"/>
              <a:t>SQPS-939 - SCR- Supplier Training</a:t>
            </a:r>
            <a:endParaRPr lang="en-US" dirty="0"/>
          </a:p>
        </p:txBody>
      </p:sp>
      <p:sp>
        <p:nvSpPr>
          <p:cNvPr id="7" name="Slide Number Placeholder 6">
            <a:extLst>
              <a:ext uri="{FF2B5EF4-FFF2-40B4-BE49-F238E27FC236}">
                <a16:creationId xmlns:a16="http://schemas.microsoft.com/office/drawing/2014/main" id="{9440D919-8C88-47A0-B5D0-CB5313E5CB25}"/>
              </a:ext>
            </a:extLst>
          </p:cNvPr>
          <p:cNvSpPr>
            <a:spLocks noGrp="1"/>
          </p:cNvSpPr>
          <p:nvPr>
            <p:ph type="sldNum" sz="quarter" idx="12"/>
          </p:nvPr>
        </p:nvSpPr>
        <p:spPr/>
        <p:txBody>
          <a:bodyPr/>
          <a:lstStyle/>
          <a:p>
            <a:fld id="{07CEE681-EA8A-4B77-829B-1539858EA44F}" type="slidenum">
              <a:rPr lang="en-US" smtClean="0"/>
              <a:pPr/>
              <a:t>‹#›</a:t>
            </a:fld>
            <a:endParaRPr lang="en-US" dirty="0"/>
          </a:p>
        </p:txBody>
      </p:sp>
      <p:sp>
        <p:nvSpPr>
          <p:cNvPr id="8" name="Platshållare för text 7">
            <a:extLst>
              <a:ext uri="{FF2B5EF4-FFF2-40B4-BE49-F238E27FC236}">
                <a16:creationId xmlns:a16="http://schemas.microsoft.com/office/drawing/2014/main" id="{6116E6F9-8B2D-4FF6-9FA5-37F94D646C7B}"/>
              </a:ext>
            </a:extLst>
          </p:cNvPr>
          <p:cNvSpPr>
            <a:spLocks noGrp="1"/>
          </p:cNvSpPr>
          <p:nvPr>
            <p:ph type="body" sz="quarter" idx="13" hasCustomPrompt="1"/>
          </p:nvPr>
        </p:nvSpPr>
        <p:spPr>
          <a:xfrm>
            <a:off x="550863" y="1437064"/>
            <a:ext cx="6737039" cy="263149"/>
          </a:xfrm>
        </p:spPr>
        <p:txBody>
          <a:bodyPr>
            <a:noAutofit/>
          </a:bodyPr>
          <a:lstStyle>
            <a:lvl1pPr marL="0" indent="0" algn="l" rtl="0" eaLnBrk="1" fontAlgn="auto" hangingPunct="1">
              <a:lnSpc>
                <a:spcPct val="95000"/>
              </a:lnSpc>
              <a:spcBef>
                <a:spcPts val="1200"/>
              </a:spcBef>
              <a:spcAft>
                <a:spcPts val="0"/>
              </a:spcAft>
              <a:buNone/>
              <a:defRPr sz="1800" b="0" i="0">
                <a:solidFill>
                  <a:srgbClr val="001F47"/>
                </a:solidFill>
                <a:latin typeface="Barlow" panose="00000500000000000000" pitchFamily="2" charset="0"/>
              </a:defRPr>
            </a:lvl1pPr>
          </a:lstStyle>
          <a:p>
            <a:pPr lvl="0"/>
            <a:r>
              <a:rPr lang="en-US" dirty="0"/>
              <a:t>Click to add subtitle</a:t>
            </a:r>
          </a:p>
        </p:txBody>
      </p:sp>
      <p:sp>
        <p:nvSpPr>
          <p:cNvPr id="10" name="Content Placeholder 2">
            <a:extLst>
              <a:ext uri="{FF2B5EF4-FFF2-40B4-BE49-F238E27FC236}">
                <a16:creationId xmlns:a16="http://schemas.microsoft.com/office/drawing/2014/main" id="{0F77B821-C479-4B90-BFAD-C0F93FF6FA2D}"/>
              </a:ext>
            </a:extLst>
          </p:cNvPr>
          <p:cNvSpPr>
            <a:spLocks noGrp="1"/>
          </p:cNvSpPr>
          <p:nvPr>
            <p:ph sz="half" idx="15" hasCustomPrompt="1"/>
          </p:nvPr>
        </p:nvSpPr>
        <p:spPr>
          <a:xfrm>
            <a:off x="8666328" y="2055265"/>
            <a:ext cx="2974810" cy="233910"/>
          </a:xfrm>
        </p:spPr>
        <p:txBody>
          <a:bodyPr wrap="square" anchor="b" anchorCtr="0">
            <a:spAutoFit/>
          </a:bodyPr>
          <a:lstStyle>
            <a:lvl1pPr marL="0" indent="0">
              <a:spcBef>
                <a:spcPts val="0"/>
              </a:spcBef>
              <a:buClr>
                <a:schemeClr val="accent4">
                  <a:lumMod val="75000"/>
                </a:schemeClr>
              </a:buClr>
              <a:buNone/>
              <a:defRPr sz="1600" b="0">
                <a:solidFill>
                  <a:schemeClr val="accent1"/>
                </a:solidFill>
                <a:latin typeface="+mj-lt"/>
              </a:defRPr>
            </a:lvl1pPr>
          </a:lstStyle>
          <a:p>
            <a:pPr lvl="0"/>
            <a:r>
              <a:rPr lang="en-US" dirty="0"/>
              <a:t>Click to add text</a:t>
            </a:r>
          </a:p>
        </p:txBody>
      </p:sp>
      <p:sp>
        <p:nvSpPr>
          <p:cNvPr id="11" name="Content Placeholder 2">
            <a:extLst>
              <a:ext uri="{FF2B5EF4-FFF2-40B4-BE49-F238E27FC236}">
                <a16:creationId xmlns:a16="http://schemas.microsoft.com/office/drawing/2014/main" id="{ADD8C10B-F7F6-4344-8848-7386A98FA51E}"/>
              </a:ext>
            </a:extLst>
          </p:cNvPr>
          <p:cNvSpPr>
            <a:spLocks noGrp="1"/>
          </p:cNvSpPr>
          <p:nvPr>
            <p:ph sz="half" idx="16" hasCustomPrompt="1"/>
          </p:nvPr>
        </p:nvSpPr>
        <p:spPr>
          <a:xfrm>
            <a:off x="8666328" y="2432049"/>
            <a:ext cx="2974810" cy="1245213"/>
          </a:xfrm>
        </p:spPr>
        <p:txBody>
          <a:bodyPr wrap="square">
            <a:spAutoFit/>
          </a:bodyPr>
          <a:lstStyle>
            <a:lvl1pPr>
              <a:spcBef>
                <a:spcPts val="600"/>
              </a:spcBef>
              <a:buClr>
                <a:schemeClr val="accent1"/>
              </a:buClr>
              <a:defRPr sz="1400"/>
            </a:lvl1pPr>
            <a:lvl2pPr>
              <a:spcBef>
                <a:spcPts val="300"/>
              </a:spcBef>
              <a:defRPr sz="1200"/>
            </a:lvl2pPr>
            <a:lvl3pPr>
              <a:spcBef>
                <a:spcPts val="200"/>
              </a:spcBef>
              <a:defRPr sz="1100"/>
            </a:lvl3pPr>
            <a:lvl4pPr>
              <a:defRPr sz="1400"/>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4">
            <a:extLst>
              <a:ext uri="{FF2B5EF4-FFF2-40B4-BE49-F238E27FC236}">
                <a16:creationId xmlns:a16="http://schemas.microsoft.com/office/drawing/2014/main" id="{3988B072-07A3-46D9-BB3D-8FF8126BA2C4}"/>
              </a:ext>
            </a:extLst>
          </p:cNvPr>
          <p:cNvSpPr>
            <a:spLocks noGrp="1"/>
          </p:cNvSpPr>
          <p:nvPr>
            <p:ph type="title"/>
          </p:nvPr>
        </p:nvSpPr>
        <p:spPr>
          <a:xfrm>
            <a:off x="550865" y="989299"/>
            <a:ext cx="6737039" cy="443198"/>
          </a:xfrm>
        </p:spPr>
        <p:txBody>
          <a:bodyPr>
            <a:noAutofit/>
          </a:bodyPr>
          <a:lstStyle/>
          <a:p>
            <a:r>
              <a:rPr lang="fr-FR"/>
              <a:t>Modifiez le style du titre</a:t>
            </a:r>
            <a:endParaRPr lang="da-DK"/>
          </a:p>
        </p:txBody>
      </p:sp>
      <p:sp>
        <p:nvSpPr>
          <p:cNvPr id="12" name="Date Placeholder 6">
            <a:extLst>
              <a:ext uri="{FF2B5EF4-FFF2-40B4-BE49-F238E27FC236}">
                <a16:creationId xmlns:a16="http://schemas.microsoft.com/office/drawing/2014/main" id="{14328867-C636-4351-93D2-C2A5984C70AF}"/>
              </a:ext>
            </a:extLst>
          </p:cNvPr>
          <p:cNvSpPr>
            <a:spLocks noGrp="1"/>
          </p:cNvSpPr>
          <p:nvPr>
            <p:ph type="dt" sz="half" idx="17"/>
          </p:nvPr>
        </p:nvSpPr>
        <p:spPr>
          <a:xfrm>
            <a:off x="550863" y="6665884"/>
            <a:ext cx="546625" cy="123111"/>
          </a:xfrm>
        </p:spPr>
        <p:txBody>
          <a:bodyPr/>
          <a:lstStyle/>
          <a:p>
            <a:r>
              <a:rPr lang="en-US"/>
              <a:t>Jan 21, 2022</a:t>
            </a:r>
            <a:endParaRPr lang="en-US" dirty="0"/>
          </a:p>
        </p:txBody>
      </p:sp>
    </p:spTree>
    <p:extLst>
      <p:ext uri="{BB962C8B-B14F-4D97-AF65-F5344CB8AC3E}">
        <p14:creationId xmlns:p14="http://schemas.microsoft.com/office/powerpoint/2010/main" val="1198835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13">
          <p15:clr>
            <a:srgbClr val="FBAE40"/>
          </p15:clr>
        </p15:guide>
        <p15:guide id="2" pos="406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ntent &amp; Subtitle 3">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BBA3D037-51CE-424D-A594-07FA3ECD5E7D}"/>
              </a:ext>
            </a:extLst>
          </p:cNvPr>
          <p:cNvSpPr>
            <a:spLocks noChangeAspect="1"/>
          </p:cNvSpPr>
          <p:nvPr/>
        </p:nvSpPr>
        <p:spPr bwMode="gray">
          <a:xfrm>
            <a:off x="6194378" y="512763"/>
            <a:ext cx="5997622" cy="6084889"/>
          </a:xfrm>
          <a:custGeom>
            <a:avLst/>
            <a:gdLst>
              <a:gd name="connsiteX0" fmla="*/ 334218 w 5997622"/>
              <a:gd name="connsiteY0" fmla="*/ 0 h 6084889"/>
              <a:gd name="connsiteX1" fmla="*/ 5997622 w 5997622"/>
              <a:gd name="connsiteY1" fmla="*/ 0 h 6084889"/>
              <a:gd name="connsiteX2" fmla="*/ 5997622 w 5997622"/>
              <a:gd name="connsiteY2" fmla="*/ 6084889 h 6084889"/>
              <a:gd name="connsiteX3" fmla="*/ 456547 w 5997622"/>
              <a:gd name="connsiteY3" fmla="*/ 6084889 h 6084889"/>
              <a:gd name="connsiteX4" fmla="*/ 377589 w 5997622"/>
              <a:gd name="connsiteY4" fmla="*/ 5806835 h 6084889"/>
              <a:gd name="connsiteX5" fmla="*/ 0 w 5997622"/>
              <a:gd name="connsiteY5" fmla="*/ 2809457 h 6084889"/>
              <a:gd name="connsiteX6" fmla="*/ 243667 w 5997622"/>
              <a:gd name="connsiteY6" fmla="*/ 392337 h 608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7622" h="6084889">
                <a:moveTo>
                  <a:pt x="334218" y="0"/>
                </a:moveTo>
                <a:lnTo>
                  <a:pt x="5997622" y="0"/>
                </a:lnTo>
                <a:lnTo>
                  <a:pt x="5997622" y="6084889"/>
                </a:lnTo>
                <a:lnTo>
                  <a:pt x="456547" y="6084889"/>
                </a:lnTo>
                <a:lnTo>
                  <a:pt x="377589" y="5806835"/>
                </a:lnTo>
                <a:cubicBezTo>
                  <a:pt x="131096" y="4848795"/>
                  <a:pt x="0" y="3844435"/>
                  <a:pt x="0" y="2809457"/>
                </a:cubicBezTo>
                <a:cubicBezTo>
                  <a:pt x="0" y="1981474"/>
                  <a:pt x="83902" y="1173088"/>
                  <a:pt x="243667" y="392337"/>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spcBef>
                <a:spcPts val="600"/>
              </a:spcBef>
            </a:pPr>
            <a:endParaRPr lang="en-US"/>
          </a:p>
        </p:txBody>
      </p:sp>
      <p:sp>
        <p:nvSpPr>
          <p:cNvPr id="3" name="Content Placeholder 2">
            <a:extLst>
              <a:ext uri="{FF2B5EF4-FFF2-40B4-BE49-F238E27FC236}">
                <a16:creationId xmlns:a16="http://schemas.microsoft.com/office/drawing/2014/main" id="{B0230727-5084-4410-A89B-8296C4B39272}"/>
              </a:ext>
            </a:extLst>
          </p:cNvPr>
          <p:cNvSpPr>
            <a:spLocks noGrp="1"/>
          </p:cNvSpPr>
          <p:nvPr>
            <p:ph sz="half" idx="1" hasCustomPrompt="1"/>
          </p:nvPr>
        </p:nvSpPr>
        <p:spPr>
          <a:xfrm>
            <a:off x="550864" y="1916113"/>
            <a:ext cx="5184774" cy="4141786"/>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74396CD1-9D5F-4AF5-9AAE-0AEFFA9738A3}"/>
              </a:ext>
            </a:extLst>
          </p:cNvPr>
          <p:cNvSpPr>
            <a:spLocks noGrp="1"/>
          </p:cNvSpPr>
          <p:nvPr>
            <p:ph type="ftr" sz="quarter" idx="11"/>
          </p:nvPr>
        </p:nvSpPr>
        <p:spPr/>
        <p:txBody>
          <a:bodyPr/>
          <a:lstStyle/>
          <a:p>
            <a:r>
              <a:rPr lang="en-US"/>
              <a:t>SQPS-939 - SCR- Supplier Training</a:t>
            </a:r>
            <a:endParaRPr lang="en-US" dirty="0"/>
          </a:p>
        </p:txBody>
      </p:sp>
      <p:sp>
        <p:nvSpPr>
          <p:cNvPr id="7" name="Slide Number Placeholder 6">
            <a:extLst>
              <a:ext uri="{FF2B5EF4-FFF2-40B4-BE49-F238E27FC236}">
                <a16:creationId xmlns:a16="http://schemas.microsoft.com/office/drawing/2014/main" id="{9440D919-8C88-47A0-B5D0-CB5313E5CB25}"/>
              </a:ext>
            </a:extLst>
          </p:cNvPr>
          <p:cNvSpPr>
            <a:spLocks noGrp="1"/>
          </p:cNvSpPr>
          <p:nvPr>
            <p:ph type="sldNum" sz="quarter" idx="12"/>
          </p:nvPr>
        </p:nvSpPr>
        <p:spPr/>
        <p:txBody>
          <a:bodyPr/>
          <a:lstStyle/>
          <a:p>
            <a:fld id="{07CEE681-EA8A-4B77-829B-1539858EA44F}" type="slidenum">
              <a:rPr lang="en-US" smtClean="0"/>
              <a:pPr/>
              <a:t>‹#›</a:t>
            </a:fld>
            <a:endParaRPr lang="en-US" dirty="0"/>
          </a:p>
        </p:txBody>
      </p:sp>
      <p:sp>
        <p:nvSpPr>
          <p:cNvPr id="8" name="Platshållare för text 7">
            <a:extLst>
              <a:ext uri="{FF2B5EF4-FFF2-40B4-BE49-F238E27FC236}">
                <a16:creationId xmlns:a16="http://schemas.microsoft.com/office/drawing/2014/main" id="{6116E6F9-8B2D-4FF6-9FA5-37F94D646C7B}"/>
              </a:ext>
            </a:extLst>
          </p:cNvPr>
          <p:cNvSpPr>
            <a:spLocks noGrp="1"/>
          </p:cNvSpPr>
          <p:nvPr>
            <p:ph type="body" sz="quarter" idx="13" hasCustomPrompt="1"/>
          </p:nvPr>
        </p:nvSpPr>
        <p:spPr>
          <a:xfrm>
            <a:off x="550863" y="1437064"/>
            <a:ext cx="5184775" cy="263149"/>
          </a:xfrm>
        </p:spPr>
        <p:txBody>
          <a:bodyPr>
            <a:noAutofit/>
          </a:bodyPr>
          <a:lstStyle>
            <a:lvl1pPr marL="0" indent="0" algn="l" rtl="0" eaLnBrk="1" fontAlgn="auto" hangingPunct="1">
              <a:lnSpc>
                <a:spcPct val="95000"/>
              </a:lnSpc>
              <a:spcBef>
                <a:spcPts val="1200"/>
              </a:spcBef>
              <a:spcAft>
                <a:spcPts val="0"/>
              </a:spcAft>
              <a:buNone/>
              <a:defRPr sz="1800" b="0" i="0">
                <a:solidFill>
                  <a:srgbClr val="001F47"/>
                </a:solidFill>
                <a:latin typeface="Barlow" panose="00000500000000000000" pitchFamily="2" charset="0"/>
              </a:defRPr>
            </a:lvl1pPr>
          </a:lstStyle>
          <a:p>
            <a:pPr lvl="0"/>
            <a:r>
              <a:rPr lang="en-US" dirty="0"/>
              <a:t>Click to add subtitle</a:t>
            </a:r>
          </a:p>
        </p:txBody>
      </p:sp>
      <p:sp>
        <p:nvSpPr>
          <p:cNvPr id="9" name="Content Placeholder 2">
            <a:extLst>
              <a:ext uri="{FF2B5EF4-FFF2-40B4-BE49-F238E27FC236}">
                <a16:creationId xmlns:a16="http://schemas.microsoft.com/office/drawing/2014/main" id="{43AC55C6-DAA2-4A0D-812F-A37E53869E9F}"/>
              </a:ext>
            </a:extLst>
          </p:cNvPr>
          <p:cNvSpPr>
            <a:spLocks noGrp="1"/>
          </p:cNvSpPr>
          <p:nvPr>
            <p:ph sz="half" idx="15" hasCustomPrompt="1"/>
          </p:nvPr>
        </p:nvSpPr>
        <p:spPr>
          <a:xfrm>
            <a:off x="7004482" y="1654551"/>
            <a:ext cx="4636656" cy="263149"/>
          </a:xfrm>
        </p:spPr>
        <p:txBody>
          <a:bodyPr wrap="square" anchor="b" anchorCtr="0">
            <a:spAutoFit/>
          </a:bodyPr>
          <a:lstStyle>
            <a:lvl1pPr marL="0" indent="0">
              <a:spcBef>
                <a:spcPts val="0"/>
              </a:spcBef>
              <a:buClr>
                <a:schemeClr val="accent4">
                  <a:lumMod val="75000"/>
                </a:schemeClr>
              </a:buClr>
              <a:buNone/>
              <a:defRPr sz="1800" b="0">
                <a:solidFill>
                  <a:schemeClr val="accent1"/>
                </a:solidFill>
                <a:latin typeface="+mj-lt"/>
              </a:defRPr>
            </a:lvl1pPr>
          </a:lstStyle>
          <a:p>
            <a:pPr lvl="0"/>
            <a:r>
              <a:rPr lang="en-US" dirty="0"/>
              <a:t>Click to add text</a:t>
            </a:r>
          </a:p>
        </p:txBody>
      </p:sp>
      <p:sp>
        <p:nvSpPr>
          <p:cNvPr id="10" name="Content Placeholder 2">
            <a:extLst>
              <a:ext uri="{FF2B5EF4-FFF2-40B4-BE49-F238E27FC236}">
                <a16:creationId xmlns:a16="http://schemas.microsoft.com/office/drawing/2014/main" id="{7E9DE065-7404-430C-8107-2054EFCB2F04}"/>
              </a:ext>
            </a:extLst>
          </p:cNvPr>
          <p:cNvSpPr>
            <a:spLocks noGrp="1"/>
          </p:cNvSpPr>
          <p:nvPr>
            <p:ph sz="half" idx="16" hasCustomPrompt="1"/>
          </p:nvPr>
        </p:nvSpPr>
        <p:spPr>
          <a:xfrm>
            <a:off x="7004482" y="2060574"/>
            <a:ext cx="4636656" cy="1574277"/>
          </a:xfrm>
        </p:spPr>
        <p:txBody>
          <a:bodyPr wrap="square">
            <a:spAutoFit/>
          </a:bodyPr>
          <a:lstStyle>
            <a:lvl1pPr>
              <a:buClr>
                <a:schemeClr val="accent4">
                  <a:lumMod val="75000"/>
                </a:schemeClr>
              </a:buClr>
              <a:defRPr sz="1800"/>
            </a:lvl1pPr>
            <a:lvl2pPr>
              <a:defRPr sz="1600"/>
            </a:lvl2pPr>
            <a:lvl3pPr>
              <a:defRPr sz="1400"/>
            </a:lvl3pPr>
            <a:lvl4pPr>
              <a:defRPr sz="1800"/>
            </a:lvl4pPr>
            <a:lvl5pPr>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4">
            <a:extLst>
              <a:ext uri="{FF2B5EF4-FFF2-40B4-BE49-F238E27FC236}">
                <a16:creationId xmlns:a16="http://schemas.microsoft.com/office/drawing/2014/main" id="{A38A23D6-305C-4146-9B4B-148713C66DBA}"/>
              </a:ext>
            </a:extLst>
          </p:cNvPr>
          <p:cNvSpPr>
            <a:spLocks noGrp="1"/>
          </p:cNvSpPr>
          <p:nvPr>
            <p:ph type="title"/>
          </p:nvPr>
        </p:nvSpPr>
        <p:spPr>
          <a:xfrm>
            <a:off x="550865" y="989299"/>
            <a:ext cx="5184775" cy="443198"/>
          </a:xfrm>
        </p:spPr>
        <p:txBody>
          <a:bodyPr>
            <a:noAutofit/>
          </a:bodyPr>
          <a:lstStyle/>
          <a:p>
            <a:r>
              <a:rPr lang="fr-FR"/>
              <a:t>Modifiez le style du titre</a:t>
            </a:r>
            <a:endParaRPr lang="da-DK" dirty="0"/>
          </a:p>
        </p:txBody>
      </p:sp>
      <p:sp>
        <p:nvSpPr>
          <p:cNvPr id="11" name="Date Placeholder 6">
            <a:extLst>
              <a:ext uri="{FF2B5EF4-FFF2-40B4-BE49-F238E27FC236}">
                <a16:creationId xmlns:a16="http://schemas.microsoft.com/office/drawing/2014/main" id="{C0464D5E-8D78-4503-839E-2F0171B2FAFD}"/>
              </a:ext>
            </a:extLst>
          </p:cNvPr>
          <p:cNvSpPr>
            <a:spLocks noGrp="1"/>
          </p:cNvSpPr>
          <p:nvPr>
            <p:ph type="dt" sz="half" idx="17"/>
          </p:nvPr>
        </p:nvSpPr>
        <p:spPr>
          <a:xfrm>
            <a:off x="550863" y="6665884"/>
            <a:ext cx="546625" cy="123111"/>
          </a:xfrm>
        </p:spPr>
        <p:txBody>
          <a:bodyPr/>
          <a:lstStyle/>
          <a:p>
            <a:r>
              <a:rPr lang="en-US"/>
              <a:t>Jan 21, 2022</a:t>
            </a:r>
            <a:endParaRPr lang="en-US" dirty="0"/>
          </a:p>
        </p:txBody>
      </p:sp>
    </p:spTree>
    <p:extLst>
      <p:ext uri="{BB962C8B-B14F-4D97-AF65-F5344CB8AC3E}">
        <p14:creationId xmlns:p14="http://schemas.microsoft.com/office/powerpoint/2010/main" val="652428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13">
          <p15:clr>
            <a:srgbClr val="FBAE40"/>
          </p15:clr>
        </p15:guide>
        <p15:guide id="2" pos="406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0864" y="1698469"/>
            <a:ext cx="5184774" cy="444500"/>
          </a:xfrm>
        </p:spPr>
        <p:txBody>
          <a:bodyPr anchor="b"/>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550864" y="2342345"/>
            <a:ext cx="5184774" cy="371555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56362" y="1698469"/>
            <a:ext cx="5184775" cy="444500"/>
          </a:xfrm>
        </p:spPr>
        <p:txBody>
          <a:bodyPr anchor="b"/>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456362" y="2342345"/>
            <a:ext cx="5184775" cy="371555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Footer Placeholder 10">
            <a:extLst>
              <a:ext uri="{FF2B5EF4-FFF2-40B4-BE49-F238E27FC236}">
                <a16:creationId xmlns:a16="http://schemas.microsoft.com/office/drawing/2014/main" id="{33F6BEE4-311E-4CA9-AA87-9505E6665E59}"/>
              </a:ext>
            </a:extLst>
          </p:cNvPr>
          <p:cNvSpPr>
            <a:spLocks noGrp="1"/>
          </p:cNvSpPr>
          <p:nvPr>
            <p:ph type="ftr" sz="quarter" idx="11"/>
          </p:nvPr>
        </p:nvSpPr>
        <p:spPr/>
        <p:txBody>
          <a:bodyPr/>
          <a:lstStyle/>
          <a:p>
            <a:r>
              <a:rPr lang="en-US"/>
              <a:t>SQPS-939 - SCR- Supplier Training</a:t>
            </a:r>
            <a:endParaRPr lang="en-US" dirty="0"/>
          </a:p>
        </p:txBody>
      </p:sp>
      <p:sp>
        <p:nvSpPr>
          <p:cNvPr id="12" name="Slide Number Placeholder 11">
            <a:extLst>
              <a:ext uri="{FF2B5EF4-FFF2-40B4-BE49-F238E27FC236}">
                <a16:creationId xmlns:a16="http://schemas.microsoft.com/office/drawing/2014/main" id="{CCE08D14-4332-4965-90F2-8E9F3E54E0F9}"/>
              </a:ext>
            </a:extLst>
          </p:cNvPr>
          <p:cNvSpPr>
            <a:spLocks noGrp="1"/>
          </p:cNvSpPr>
          <p:nvPr>
            <p:ph type="sldNum" sz="quarter" idx="12"/>
          </p:nvPr>
        </p:nvSpPr>
        <p:spPr/>
        <p:txBody>
          <a:bodyPr/>
          <a:lstStyle/>
          <a:p>
            <a:fld id="{07CEE681-EA8A-4B77-829B-1539858EA44F}" type="slidenum">
              <a:rPr lang="en-US" smtClean="0"/>
              <a:pPr/>
              <a:t>‹#›</a:t>
            </a:fld>
            <a:endParaRPr lang="en-US" dirty="0"/>
          </a:p>
        </p:txBody>
      </p:sp>
      <p:sp>
        <p:nvSpPr>
          <p:cNvPr id="7" name="Title 6">
            <a:extLst>
              <a:ext uri="{FF2B5EF4-FFF2-40B4-BE49-F238E27FC236}">
                <a16:creationId xmlns:a16="http://schemas.microsoft.com/office/drawing/2014/main" id="{D8078BE9-C591-46AD-928B-2291E1586040}"/>
              </a:ext>
            </a:extLst>
          </p:cNvPr>
          <p:cNvSpPr>
            <a:spLocks noGrp="1"/>
          </p:cNvSpPr>
          <p:nvPr>
            <p:ph type="title"/>
          </p:nvPr>
        </p:nvSpPr>
        <p:spPr/>
        <p:txBody>
          <a:bodyPr/>
          <a:lstStyle/>
          <a:p>
            <a:r>
              <a:rPr lang="fr-FR"/>
              <a:t>Modifiez le style du titre</a:t>
            </a:r>
            <a:endParaRPr lang="da-DK"/>
          </a:p>
        </p:txBody>
      </p:sp>
      <p:sp>
        <p:nvSpPr>
          <p:cNvPr id="13" name="Date Placeholder 6">
            <a:extLst>
              <a:ext uri="{FF2B5EF4-FFF2-40B4-BE49-F238E27FC236}">
                <a16:creationId xmlns:a16="http://schemas.microsoft.com/office/drawing/2014/main" id="{53FA907A-9C4E-428E-A97A-7EA1C29D2A5D}"/>
              </a:ext>
            </a:extLst>
          </p:cNvPr>
          <p:cNvSpPr>
            <a:spLocks noGrp="1"/>
          </p:cNvSpPr>
          <p:nvPr>
            <p:ph type="dt" sz="half" idx="15"/>
          </p:nvPr>
        </p:nvSpPr>
        <p:spPr>
          <a:xfrm>
            <a:off x="550863" y="6665884"/>
            <a:ext cx="546625" cy="123111"/>
          </a:xfrm>
        </p:spPr>
        <p:txBody>
          <a:bodyPr/>
          <a:lstStyle/>
          <a:p>
            <a:r>
              <a:rPr lang="en-US"/>
              <a:t>Jan 21, 2022</a:t>
            </a:r>
            <a:endParaRPr lang="en-US" dirty="0"/>
          </a:p>
        </p:txBody>
      </p:sp>
    </p:spTree>
    <p:extLst>
      <p:ext uri="{BB962C8B-B14F-4D97-AF65-F5344CB8AC3E}">
        <p14:creationId xmlns:p14="http://schemas.microsoft.com/office/powerpoint/2010/main" val="34501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1" pos="3613">
          <p15:clr>
            <a:srgbClr val="FBAE40"/>
          </p15:clr>
        </p15:guide>
        <p15:guide id="12" pos="406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Endast rubrik">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71637CF-B6B2-4B95-811E-10CF9AB157E0}"/>
              </a:ext>
            </a:extLst>
          </p:cNvPr>
          <p:cNvSpPr>
            <a:spLocks noGrp="1"/>
          </p:cNvSpPr>
          <p:nvPr>
            <p:ph type="ftr" sz="quarter" idx="11"/>
          </p:nvPr>
        </p:nvSpPr>
        <p:spPr/>
        <p:txBody>
          <a:bodyPr/>
          <a:lstStyle/>
          <a:p>
            <a:r>
              <a:rPr lang="en-US"/>
              <a:t>SQPS-939 - SCR- Supplier Training</a:t>
            </a:r>
            <a:endParaRPr lang="en-US" dirty="0"/>
          </a:p>
        </p:txBody>
      </p:sp>
      <p:sp>
        <p:nvSpPr>
          <p:cNvPr id="5" name="Slide Number Placeholder 4">
            <a:extLst>
              <a:ext uri="{FF2B5EF4-FFF2-40B4-BE49-F238E27FC236}">
                <a16:creationId xmlns:a16="http://schemas.microsoft.com/office/drawing/2014/main" id="{76BD2F44-E6DD-4175-9D4C-76BB42A5160B}"/>
              </a:ext>
            </a:extLst>
          </p:cNvPr>
          <p:cNvSpPr>
            <a:spLocks noGrp="1"/>
          </p:cNvSpPr>
          <p:nvPr>
            <p:ph type="sldNum" sz="quarter" idx="12"/>
          </p:nvPr>
        </p:nvSpPr>
        <p:spPr/>
        <p:txBody>
          <a:bodyPr/>
          <a:lstStyle/>
          <a:p>
            <a:fld id="{07CEE681-EA8A-4B77-829B-1539858EA44F}" type="slidenum">
              <a:rPr lang="en-US" smtClean="0"/>
              <a:pPr/>
              <a:t>‹#›</a:t>
            </a:fld>
            <a:endParaRPr lang="en-US" dirty="0"/>
          </a:p>
        </p:txBody>
      </p:sp>
      <p:sp>
        <p:nvSpPr>
          <p:cNvPr id="6" name="Title 5">
            <a:extLst>
              <a:ext uri="{FF2B5EF4-FFF2-40B4-BE49-F238E27FC236}">
                <a16:creationId xmlns:a16="http://schemas.microsoft.com/office/drawing/2014/main" id="{640E015D-B1BE-4DFF-9D90-1ADB2C31BB25}"/>
              </a:ext>
            </a:extLst>
          </p:cNvPr>
          <p:cNvSpPr>
            <a:spLocks noGrp="1"/>
          </p:cNvSpPr>
          <p:nvPr>
            <p:ph type="title"/>
          </p:nvPr>
        </p:nvSpPr>
        <p:spPr/>
        <p:txBody>
          <a:bodyPr/>
          <a:lstStyle/>
          <a:p>
            <a:r>
              <a:rPr lang="fr-FR"/>
              <a:t>Modifiez le style du titre</a:t>
            </a:r>
            <a:endParaRPr lang="da-DK"/>
          </a:p>
        </p:txBody>
      </p:sp>
      <p:sp>
        <p:nvSpPr>
          <p:cNvPr id="7" name="Date Placeholder 6">
            <a:extLst>
              <a:ext uri="{FF2B5EF4-FFF2-40B4-BE49-F238E27FC236}">
                <a16:creationId xmlns:a16="http://schemas.microsoft.com/office/drawing/2014/main" id="{554F1931-27E4-45EB-A4DA-27F8483F47AC}"/>
              </a:ext>
            </a:extLst>
          </p:cNvPr>
          <p:cNvSpPr>
            <a:spLocks noGrp="1"/>
          </p:cNvSpPr>
          <p:nvPr>
            <p:ph type="dt" sz="half" idx="15"/>
          </p:nvPr>
        </p:nvSpPr>
        <p:spPr>
          <a:xfrm>
            <a:off x="550863" y="6665884"/>
            <a:ext cx="546625" cy="123111"/>
          </a:xfrm>
        </p:spPr>
        <p:txBody>
          <a:bodyPr/>
          <a:lstStyle/>
          <a:p>
            <a:r>
              <a:rPr lang="en-US"/>
              <a:t>Jan 21, 2022</a:t>
            </a:r>
            <a:endParaRPr lang="en-US" dirty="0"/>
          </a:p>
        </p:txBody>
      </p:sp>
    </p:spTree>
    <p:extLst>
      <p:ext uri="{BB962C8B-B14F-4D97-AF65-F5344CB8AC3E}">
        <p14:creationId xmlns:p14="http://schemas.microsoft.com/office/powerpoint/2010/main" val="69596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mp; Subtitle Only">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71637CF-B6B2-4B95-811E-10CF9AB157E0}"/>
              </a:ext>
            </a:extLst>
          </p:cNvPr>
          <p:cNvSpPr>
            <a:spLocks noGrp="1"/>
          </p:cNvSpPr>
          <p:nvPr>
            <p:ph type="ftr" sz="quarter" idx="11"/>
          </p:nvPr>
        </p:nvSpPr>
        <p:spPr/>
        <p:txBody>
          <a:bodyPr/>
          <a:lstStyle/>
          <a:p>
            <a:r>
              <a:rPr lang="en-US"/>
              <a:t>SQPS-939 - SCR- Supplier Training</a:t>
            </a:r>
            <a:endParaRPr lang="en-US" dirty="0"/>
          </a:p>
        </p:txBody>
      </p:sp>
      <p:sp>
        <p:nvSpPr>
          <p:cNvPr id="5" name="Slide Number Placeholder 4">
            <a:extLst>
              <a:ext uri="{FF2B5EF4-FFF2-40B4-BE49-F238E27FC236}">
                <a16:creationId xmlns:a16="http://schemas.microsoft.com/office/drawing/2014/main" id="{76BD2F44-E6DD-4175-9D4C-76BB42A5160B}"/>
              </a:ext>
            </a:extLst>
          </p:cNvPr>
          <p:cNvSpPr>
            <a:spLocks noGrp="1"/>
          </p:cNvSpPr>
          <p:nvPr>
            <p:ph type="sldNum" sz="quarter" idx="12"/>
          </p:nvPr>
        </p:nvSpPr>
        <p:spPr/>
        <p:txBody>
          <a:bodyPr/>
          <a:lstStyle/>
          <a:p>
            <a:fld id="{07CEE681-EA8A-4B77-829B-1539858EA44F}" type="slidenum">
              <a:rPr lang="en-US" smtClean="0"/>
              <a:pPr/>
              <a:t>‹#›</a:t>
            </a:fld>
            <a:endParaRPr lang="en-US" dirty="0"/>
          </a:p>
        </p:txBody>
      </p:sp>
      <p:sp>
        <p:nvSpPr>
          <p:cNvPr id="6" name="Platshållare för text 7">
            <a:extLst>
              <a:ext uri="{FF2B5EF4-FFF2-40B4-BE49-F238E27FC236}">
                <a16:creationId xmlns:a16="http://schemas.microsoft.com/office/drawing/2014/main" id="{E964F732-D2E5-44DC-8757-BD839AFB7BBE}"/>
              </a:ext>
            </a:extLst>
          </p:cNvPr>
          <p:cNvSpPr>
            <a:spLocks noGrp="1"/>
          </p:cNvSpPr>
          <p:nvPr>
            <p:ph type="body" sz="quarter" idx="13" hasCustomPrompt="1"/>
          </p:nvPr>
        </p:nvSpPr>
        <p:spPr>
          <a:xfrm>
            <a:off x="550863" y="1437064"/>
            <a:ext cx="11090275" cy="263149"/>
          </a:xfrm>
        </p:spPr>
        <p:txBody>
          <a:bodyPr>
            <a:spAutoFit/>
          </a:bodyPr>
          <a:lstStyle>
            <a:lvl1pPr marL="0" indent="0" algn="l" rtl="0" eaLnBrk="1" fontAlgn="auto" hangingPunct="1">
              <a:lnSpc>
                <a:spcPct val="95000"/>
              </a:lnSpc>
              <a:spcBef>
                <a:spcPts val="1200"/>
              </a:spcBef>
              <a:spcAft>
                <a:spcPts val="0"/>
              </a:spcAft>
              <a:buNone/>
              <a:defRPr sz="1800" b="0" i="0">
                <a:solidFill>
                  <a:srgbClr val="001F47"/>
                </a:solidFill>
                <a:latin typeface="Barlow" panose="00000500000000000000" pitchFamily="2" charset="0"/>
              </a:defRPr>
            </a:lvl1pPr>
          </a:lstStyle>
          <a:p>
            <a:pPr lvl="0"/>
            <a:r>
              <a:rPr lang="en-US" dirty="0"/>
              <a:t>Click to add subtitle</a:t>
            </a:r>
          </a:p>
        </p:txBody>
      </p:sp>
      <p:sp>
        <p:nvSpPr>
          <p:cNvPr id="7" name="Title 6">
            <a:extLst>
              <a:ext uri="{FF2B5EF4-FFF2-40B4-BE49-F238E27FC236}">
                <a16:creationId xmlns:a16="http://schemas.microsoft.com/office/drawing/2014/main" id="{4D70EA11-B4AA-42AA-B4D7-60B8FEA32BB7}"/>
              </a:ext>
            </a:extLst>
          </p:cNvPr>
          <p:cNvSpPr>
            <a:spLocks noGrp="1"/>
          </p:cNvSpPr>
          <p:nvPr>
            <p:ph type="title"/>
          </p:nvPr>
        </p:nvSpPr>
        <p:spPr/>
        <p:txBody>
          <a:bodyPr/>
          <a:lstStyle/>
          <a:p>
            <a:r>
              <a:rPr lang="fr-FR"/>
              <a:t>Modifiez le style du titre</a:t>
            </a:r>
            <a:endParaRPr lang="da-DK"/>
          </a:p>
        </p:txBody>
      </p:sp>
      <p:sp>
        <p:nvSpPr>
          <p:cNvPr id="8" name="Date Placeholder 6">
            <a:extLst>
              <a:ext uri="{FF2B5EF4-FFF2-40B4-BE49-F238E27FC236}">
                <a16:creationId xmlns:a16="http://schemas.microsoft.com/office/drawing/2014/main" id="{4D17814C-8DF0-4E50-B5BB-3553E7FE00A6}"/>
              </a:ext>
            </a:extLst>
          </p:cNvPr>
          <p:cNvSpPr>
            <a:spLocks noGrp="1"/>
          </p:cNvSpPr>
          <p:nvPr>
            <p:ph type="dt" sz="half" idx="15"/>
          </p:nvPr>
        </p:nvSpPr>
        <p:spPr>
          <a:xfrm>
            <a:off x="550863" y="6665884"/>
            <a:ext cx="546625" cy="123111"/>
          </a:xfrm>
        </p:spPr>
        <p:txBody>
          <a:bodyPr/>
          <a:lstStyle/>
          <a:p>
            <a:r>
              <a:rPr lang="en-US"/>
              <a:t>Jan 21, 2022</a:t>
            </a:r>
            <a:endParaRPr lang="en-US" dirty="0"/>
          </a:p>
        </p:txBody>
      </p:sp>
    </p:spTree>
    <p:extLst>
      <p:ext uri="{BB962C8B-B14F-4D97-AF65-F5344CB8AC3E}">
        <p14:creationId xmlns:p14="http://schemas.microsoft.com/office/powerpoint/2010/main" val="48809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F7D0436-E61A-4EFA-A670-0F86E3AE216F}"/>
              </a:ext>
            </a:extLst>
          </p:cNvPr>
          <p:cNvSpPr>
            <a:spLocks noGrp="1"/>
          </p:cNvSpPr>
          <p:nvPr>
            <p:ph type="ftr" sz="quarter" idx="11"/>
          </p:nvPr>
        </p:nvSpPr>
        <p:spPr/>
        <p:txBody>
          <a:bodyPr/>
          <a:lstStyle/>
          <a:p>
            <a:r>
              <a:rPr lang="en-US"/>
              <a:t>SQPS-939 - SCR- Supplier Training</a:t>
            </a:r>
            <a:endParaRPr lang="en-US" dirty="0"/>
          </a:p>
        </p:txBody>
      </p:sp>
      <p:sp>
        <p:nvSpPr>
          <p:cNvPr id="4" name="Slide Number Placeholder 3">
            <a:extLst>
              <a:ext uri="{FF2B5EF4-FFF2-40B4-BE49-F238E27FC236}">
                <a16:creationId xmlns:a16="http://schemas.microsoft.com/office/drawing/2014/main" id="{C458D0BA-7E79-4D5D-AA32-66564AF538B7}"/>
              </a:ext>
            </a:extLst>
          </p:cNvPr>
          <p:cNvSpPr>
            <a:spLocks noGrp="1"/>
          </p:cNvSpPr>
          <p:nvPr>
            <p:ph type="sldNum" sz="quarter" idx="12"/>
          </p:nvPr>
        </p:nvSpPr>
        <p:spPr/>
        <p:txBody>
          <a:bodyPr/>
          <a:lstStyle/>
          <a:p>
            <a:fld id="{07CEE681-EA8A-4B77-829B-1539858EA44F}" type="slidenum">
              <a:rPr lang="en-US" smtClean="0"/>
              <a:pPr/>
              <a:t>‹#›</a:t>
            </a:fld>
            <a:endParaRPr lang="en-US" dirty="0"/>
          </a:p>
        </p:txBody>
      </p:sp>
      <p:sp>
        <p:nvSpPr>
          <p:cNvPr id="5" name="Date Placeholder 6">
            <a:extLst>
              <a:ext uri="{FF2B5EF4-FFF2-40B4-BE49-F238E27FC236}">
                <a16:creationId xmlns:a16="http://schemas.microsoft.com/office/drawing/2014/main" id="{8ECF78CD-8EDA-4A96-BDA2-921277B30AA8}"/>
              </a:ext>
            </a:extLst>
          </p:cNvPr>
          <p:cNvSpPr>
            <a:spLocks noGrp="1"/>
          </p:cNvSpPr>
          <p:nvPr>
            <p:ph type="dt" sz="half" idx="15"/>
          </p:nvPr>
        </p:nvSpPr>
        <p:spPr>
          <a:xfrm>
            <a:off x="550863" y="6665884"/>
            <a:ext cx="546625" cy="123111"/>
          </a:xfrm>
        </p:spPr>
        <p:txBody>
          <a:bodyPr/>
          <a:lstStyle/>
          <a:p>
            <a:r>
              <a:rPr lang="en-US"/>
              <a:t>Jan 21, 2022</a:t>
            </a:r>
            <a:endParaRPr lang="en-US" dirty="0"/>
          </a:p>
        </p:txBody>
      </p:sp>
    </p:spTree>
    <p:extLst>
      <p:ext uri="{BB962C8B-B14F-4D97-AF65-F5344CB8AC3E}">
        <p14:creationId xmlns:p14="http://schemas.microsoft.com/office/powerpoint/2010/main" val="309655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arge Text Size,   alt 1">
    <p:bg bwMode="gray">
      <p:bgPr>
        <a:solidFill>
          <a:schemeClr val="accent1"/>
        </a:solid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23A130CB-CD86-4E3B-AC06-85C370D4F9BC}"/>
              </a:ext>
            </a:extLst>
          </p:cNvPr>
          <p:cNvSpPr/>
          <p:nvPr/>
        </p:nvSpPr>
        <p:spPr bwMode="gray">
          <a:xfrm>
            <a:off x="0" y="692148"/>
            <a:ext cx="12192000" cy="5905502"/>
          </a:xfrm>
          <a:custGeom>
            <a:avLst/>
            <a:gdLst>
              <a:gd name="connsiteX0" fmla="*/ 0 w 12192000"/>
              <a:gd name="connsiteY0" fmla="*/ 0 h 5905502"/>
              <a:gd name="connsiteX1" fmla="*/ 286537 w 12192000"/>
              <a:gd name="connsiteY1" fmla="*/ 0 h 5905502"/>
              <a:gd name="connsiteX2" fmla="*/ 11641138 w 12192000"/>
              <a:gd name="connsiteY2" fmla="*/ 0 h 5905502"/>
              <a:gd name="connsiteX3" fmla="*/ 12192000 w 12192000"/>
              <a:gd name="connsiteY3" fmla="*/ 0 h 5905502"/>
              <a:gd name="connsiteX4" fmla="*/ 12192000 w 12192000"/>
              <a:gd name="connsiteY4" fmla="*/ 5905502 h 5905502"/>
              <a:gd name="connsiteX5" fmla="*/ 0 w 12192000"/>
              <a:gd name="connsiteY5" fmla="*/ 5905502 h 590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905502">
                <a:moveTo>
                  <a:pt x="0" y="0"/>
                </a:moveTo>
                <a:lnTo>
                  <a:pt x="286537" y="0"/>
                </a:lnTo>
                <a:lnTo>
                  <a:pt x="11641138" y="0"/>
                </a:lnTo>
                <a:lnTo>
                  <a:pt x="12192000" y="0"/>
                </a:lnTo>
                <a:lnTo>
                  <a:pt x="12192000" y="5905502"/>
                </a:lnTo>
                <a:lnTo>
                  <a:pt x="0" y="59055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600"/>
              </a:spcBef>
            </a:pPr>
            <a:endParaRPr lang="en-US"/>
          </a:p>
        </p:txBody>
      </p:sp>
      <p:sp>
        <p:nvSpPr>
          <p:cNvPr id="2" name="Title 1">
            <a:extLst>
              <a:ext uri="{FF2B5EF4-FFF2-40B4-BE49-F238E27FC236}">
                <a16:creationId xmlns:a16="http://schemas.microsoft.com/office/drawing/2014/main" id="{7F72EEEB-850B-4416-957A-219B7EE0B7D0}"/>
              </a:ext>
            </a:extLst>
          </p:cNvPr>
          <p:cNvSpPr>
            <a:spLocks noGrp="1"/>
          </p:cNvSpPr>
          <p:nvPr>
            <p:ph type="ctrTitle" hasCustomPrompt="1"/>
          </p:nvPr>
        </p:nvSpPr>
        <p:spPr>
          <a:xfrm>
            <a:off x="550862" y="2569234"/>
            <a:ext cx="9209825" cy="738664"/>
          </a:xfrm>
        </p:spPr>
        <p:txBody>
          <a:bodyPr anchor="b" anchorCtr="0"/>
          <a:lstStyle>
            <a:lvl1pPr algn="l">
              <a:lnSpc>
                <a:spcPct val="80000"/>
              </a:lnSpc>
              <a:defRPr sz="6000" b="0">
                <a:solidFill>
                  <a:schemeClr val="bg1"/>
                </a:solidFill>
                <a:latin typeface="+mn-lt"/>
              </a:defRPr>
            </a:lvl1pPr>
          </a:lstStyle>
          <a:p>
            <a:r>
              <a:rPr lang="en-US" noProof="0" dirty="0"/>
              <a:t>Click to add title</a:t>
            </a:r>
          </a:p>
        </p:txBody>
      </p:sp>
      <p:sp>
        <p:nvSpPr>
          <p:cNvPr id="12" name="Platshållare för text 11">
            <a:extLst>
              <a:ext uri="{FF2B5EF4-FFF2-40B4-BE49-F238E27FC236}">
                <a16:creationId xmlns:a16="http://schemas.microsoft.com/office/drawing/2014/main" id="{3D4A8A44-F748-4EBB-BFD0-76208B708E64}"/>
              </a:ext>
            </a:extLst>
          </p:cNvPr>
          <p:cNvSpPr>
            <a:spLocks noGrp="1"/>
          </p:cNvSpPr>
          <p:nvPr>
            <p:ph type="body" sz="quarter" idx="13" hasCustomPrompt="1"/>
          </p:nvPr>
        </p:nvSpPr>
        <p:spPr>
          <a:xfrm>
            <a:off x="550862" y="3314255"/>
            <a:ext cx="9209825" cy="1200150"/>
          </a:xfrm>
        </p:spPr>
        <p:txBody>
          <a:bodyPr/>
          <a:lstStyle>
            <a:lvl1pPr marL="0" indent="0">
              <a:lnSpc>
                <a:spcPct val="80000"/>
              </a:lnSpc>
              <a:buNone/>
              <a:defRPr sz="6000">
                <a:solidFill>
                  <a:schemeClr val="accent4"/>
                </a:solidFill>
                <a:latin typeface="+mj-lt"/>
              </a:defRPr>
            </a:lvl1pPr>
            <a:lvl2pPr marL="207963" indent="0">
              <a:buNone/>
              <a:defRPr/>
            </a:lvl2pPr>
          </a:lstStyle>
          <a:p>
            <a:pPr lvl="0"/>
            <a:r>
              <a:rPr lang="en-US" noProof="0" dirty="0"/>
              <a:t>Click to add title</a:t>
            </a:r>
          </a:p>
        </p:txBody>
      </p:sp>
      <p:sp>
        <p:nvSpPr>
          <p:cNvPr id="9" name="Footer Placeholder 8">
            <a:extLst>
              <a:ext uri="{FF2B5EF4-FFF2-40B4-BE49-F238E27FC236}">
                <a16:creationId xmlns:a16="http://schemas.microsoft.com/office/drawing/2014/main" id="{59E109D8-2540-4E0D-A159-97223F4C0BA6}"/>
              </a:ext>
            </a:extLst>
          </p:cNvPr>
          <p:cNvSpPr>
            <a:spLocks noGrp="1"/>
          </p:cNvSpPr>
          <p:nvPr>
            <p:ph type="ftr" sz="quarter" idx="16"/>
          </p:nvPr>
        </p:nvSpPr>
        <p:spPr/>
        <p:txBody>
          <a:bodyPr/>
          <a:lstStyle/>
          <a:p>
            <a:r>
              <a:rPr lang="en-US"/>
              <a:t>SQPS-939 - SCR- Supplier Training</a:t>
            </a:r>
            <a:endParaRPr lang="en-US" dirty="0"/>
          </a:p>
        </p:txBody>
      </p:sp>
      <p:sp>
        <p:nvSpPr>
          <p:cNvPr id="10" name="Slide Number Placeholder 9">
            <a:extLst>
              <a:ext uri="{FF2B5EF4-FFF2-40B4-BE49-F238E27FC236}">
                <a16:creationId xmlns:a16="http://schemas.microsoft.com/office/drawing/2014/main" id="{D3B067F8-20F2-41A6-A742-2F60E6EDDCCD}"/>
              </a:ext>
            </a:extLst>
          </p:cNvPr>
          <p:cNvSpPr>
            <a:spLocks noGrp="1"/>
          </p:cNvSpPr>
          <p:nvPr>
            <p:ph type="sldNum" sz="quarter" idx="17"/>
          </p:nvPr>
        </p:nvSpPr>
        <p:spPr/>
        <p:txBody>
          <a:bodyPr/>
          <a:lstStyle/>
          <a:p>
            <a:fld id="{07CEE681-EA8A-4B77-829B-1539858EA44F}" type="slidenum">
              <a:rPr lang="en-US" smtClean="0"/>
              <a:pPr/>
              <a:t>‹#›</a:t>
            </a:fld>
            <a:endParaRPr lang="en-US" dirty="0"/>
          </a:p>
        </p:txBody>
      </p:sp>
      <p:sp>
        <p:nvSpPr>
          <p:cNvPr id="8" name="Date Placeholder 6">
            <a:extLst>
              <a:ext uri="{FF2B5EF4-FFF2-40B4-BE49-F238E27FC236}">
                <a16:creationId xmlns:a16="http://schemas.microsoft.com/office/drawing/2014/main" id="{263C8C2B-C425-4AD1-BE7B-83A5882CBD55}"/>
              </a:ext>
            </a:extLst>
          </p:cNvPr>
          <p:cNvSpPr>
            <a:spLocks noGrp="1"/>
          </p:cNvSpPr>
          <p:nvPr>
            <p:ph type="dt" sz="half" idx="15"/>
          </p:nvPr>
        </p:nvSpPr>
        <p:spPr>
          <a:xfrm>
            <a:off x="550863" y="6665884"/>
            <a:ext cx="546625" cy="123111"/>
          </a:xfrm>
        </p:spPr>
        <p:txBody>
          <a:bodyPr/>
          <a:lstStyle/>
          <a:p>
            <a:r>
              <a:rPr lang="en-US"/>
              <a:t>Jan 21, 2022</a:t>
            </a:r>
            <a:endParaRPr lang="en-US" dirty="0"/>
          </a:p>
        </p:txBody>
      </p:sp>
    </p:spTree>
    <p:extLst>
      <p:ext uri="{BB962C8B-B14F-4D97-AF65-F5344CB8AC3E}">
        <p14:creationId xmlns:p14="http://schemas.microsoft.com/office/powerpoint/2010/main" val="340461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2">
    <p:bg bwMode="gray">
      <p:bgPr>
        <a:solidFill>
          <a:schemeClr val="accent4"/>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B03EB97-57BC-446E-B2F0-8B84975C91AF}"/>
              </a:ext>
            </a:extLst>
          </p:cNvPr>
          <p:cNvSpPr/>
          <p:nvPr/>
        </p:nvSpPr>
        <p:spPr bwMode="gray">
          <a:xfrm>
            <a:off x="0" y="0"/>
            <a:ext cx="12192000" cy="65976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da-DK"/>
          </a:p>
        </p:txBody>
      </p:sp>
      <p:pic>
        <p:nvPicPr>
          <p:cNvPr id="11" name="Picture 10">
            <a:extLst>
              <a:ext uri="{FF2B5EF4-FFF2-40B4-BE49-F238E27FC236}">
                <a16:creationId xmlns:a16="http://schemas.microsoft.com/office/drawing/2014/main" id="{328CB1F0-C0EA-4CA4-8F0C-59E2B042079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524"/>
            <a:ext cx="12191997" cy="3578351"/>
          </a:xfrm>
          <a:prstGeom prst="rect">
            <a:avLst/>
          </a:prstGeom>
        </p:spPr>
      </p:pic>
      <p:sp>
        <p:nvSpPr>
          <p:cNvPr id="56" name="Rektangel 55">
            <a:extLst>
              <a:ext uri="{FF2B5EF4-FFF2-40B4-BE49-F238E27FC236}">
                <a16:creationId xmlns:a16="http://schemas.microsoft.com/office/drawing/2014/main" id="{B40D6014-608F-46A9-921F-9A62770B8AEB}"/>
              </a:ext>
            </a:extLst>
          </p:cNvPr>
          <p:cNvSpPr/>
          <p:nvPr/>
        </p:nvSpPr>
        <p:spPr bwMode="gray">
          <a:xfrm>
            <a:off x="0" y="3546696"/>
            <a:ext cx="12192000" cy="62520"/>
          </a:xfrm>
          <a:prstGeom prst="rect">
            <a:avLst/>
          </a:prstGeom>
          <a:solidFill>
            <a:srgbClr val="EB5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sv-SE"/>
          </a:p>
        </p:txBody>
      </p:sp>
      <p:grpSp>
        <p:nvGrpSpPr>
          <p:cNvPr id="13" name="Grupp 12">
            <a:extLst>
              <a:ext uri="{FF2B5EF4-FFF2-40B4-BE49-F238E27FC236}">
                <a16:creationId xmlns:a16="http://schemas.microsoft.com/office/drawing/2014/main" id="{EBBA8394-A751-46BA-8EA2-D45CA0E1F6E8}"/>
              </a:ext>
            </a:extLst>
          </p:cNvPr>
          <p:cNvGrpSpPr/>
          <p:nvPr/>
        </p:nvGrpSpPr>
        <p:grpSpPr>
          <a:xfrm>
            <a:off x="5820015" y="2757657"/>
            <a:ext cx="6371985" cy="3839993"/>
            <a:chOff x="5820015" y="2757657"/>
            <a:chExt cx="6371985" cy="3839993"/>
          </a:xfrm>
        </p:grpSpPr>
        <p:sp>
          <p:nvSpPr>
            <p:cNvPr id="45" name="Frihandsfigur: Form 44">
              <a:extLst>
                <a:ext uri="{FF2B5EF4-FFF2-40B4-BE49-F238E27FC236}">
                  <a16:creationId xmlns:a16="http://schemas.microsoft.com/office/drawing/2014/main" id="{23702C15-203C-41B8-9096-2E5E7AFD9B7A}"/>
                </a:ext>
              </a:extLst>
            </p:cNvPr>
            <p:cNvSpPr>
              <a:spLocks/>
            </p:cNvSpPr>
            <p:nvPr/>
          </p:nvSpPr>
          <p:spPr bwMode="auto">
            <a:xfrm>
              <a:off x="11349361" y="5792187"/>
              <a:ext cx="842639" cy="805463"/>
            </a:xfrm>
            <a:custGeom>
              <a:avLst/>
              <a:gdLst>
                <a:gd name="connsiteX0" fmla="*/ 842639 w 842639"/>
                <a:gd name="connsiteY0" fmla="*/ 0 h 805463"/>
                <a:gd name="connsiteX1" fmla="*/ 842639 w 842639"/>
                <a:gd name="connsiteY1" fmla="*/ 805463 h 805463"/>
                <a:gd name="connsiteX2" fmla="*/ 0 w 842639"/>
                <a:gd name="connsiteY2" fmla="*/ 805463 h 805463"/>
              </a:gdLst>
              <a:ahLst/>
              <a:cxnLst>
                <a:cxn ang="0">
                  <a:pos x="connsiteX0" y="connsiteY0"/>
                </a:cxn>
                <a:cxn ang="0">
                  <a:pos x="connsiteX1" y="connsiteY1"/>
                </a:cxn>
                <a:cxn ang="0">
                  <a:pos x="connsiteX2" y="connsiteY2"/>
                </a:cxn>
              </a:cxnLst>
              <a:rect l="l" t="t" r="r" b="b"/>
              <a:pathLst>
                <a:path w="842639" h="805463">
                  <a:moveTo>
                    <a:pt x="842639" y="0"/>
                  </a:moveTo>
                  <a:lnTo>
                    <a:pt x="842639" y="805463"/>
                  </a:lnTo>
                  <a:lnTo>
                    <a:pt x="0" y="805463"/>
                  </a:lnTo>
                  <a:close/>
                </a:path>
              </a:pathLst>
            </a:custGeom>
            <a:solidFill>
              <a:srgbClr val="79C4BB"/>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da-DK"/>
            </a:p>
          </p:txBody>
        </p:sp>
        <p:sp>
          <p:nvSpPr>
            <p:cNvPr id="9" name="Freeform 6">
              <a:extLst>
                <a:ext uri="{FF2B5EF4-FFF2-40B4-BE49-F238E27FC236}">
                  <a16:creationId xmlns:a16="http://schemas.microsoft.com/office/drawing/2014/main" id="{8DBB35AF-FF43-4DB5-B610-E01F7ECD771F}"/>
                </a:ext>
              </a:extLst>
            </p:cNvPr>
            <p:cNvSpPr>
              <a:spLocks/>
            </p:cNvSpPr>
            <p:nvPr/>
          </p:nvSpPr>
          <p:spPr bwMode="auto">
            <a:xfrm>
              <a:off x="5820015" y="2757657"/>
              <a:ext cx="5815368" cy="3839993"/>
            </a:xfrm>
            <a:custGeom>
              <a:avLst/>
              <a:gdLst>
                <a:gd name="T0" fmla="*/ 37166 w 45549"/>
                <a:gd name="T1" fmla="*/ 7958 h 30015"/>
                <a:gd name="T2" fmla="*/ 36911 w 45549"/>
                <a:gd name="T3" fmla="*/ 14912 h 30015"/>
                <a:gd name="T4" fmla="*/ 32155 w 45549"/>
                <a:gd name="T5" fmla="*/ 19576 h 30015"/>
                <a:gd name="T6" fmla="*/ 29092 w 45549"/>
                <a:gd name="T7" fmla="*/ 30015 h 30015"/>
                <a:gd name="T8" fmla="*/ 35262 w 45549"/>
                <a:gd name="T9" fmla="*/ 30015 h 30015"/>
                <a:gd name="T10" fmla="*/ 36297 w 45549"/>
                <a:gd name="T11" fmla="*/ 23744 h 30015"/>
                <a:gd name="T12" fmla="*/ 40931 w 45549"/>
                <a:gd name="T13" fmla="*/ 19163 h 30015"/>
                <a:gd name="T14" fmla="*/ 41422 w 45549"/>
                <a:gd name="T15" fmla="*/ 4127 h 30015"/>
                <a:gd name="T16" fmla="*/ 26019 w 45549"/>
                <a:gd name="T17" fmla="*/ 4335 h 30015"/>
                <a:gd name="T18" fmla="*/ 0 w 45549"/>
                <a:gd name="T19" fmla="*/ 30015 h 30015"/>
                <a:gd name="T20" fmla="*/ 8326 w 45549"/>
                <a:gd name="T21" fmla="*/ 30015 h 30015"/>
                <a:gd name="T22" fmla="*/ 30169 w 45549"/>
                <a:gd name="T23" fmla="*/ 8401 h 30015"/>
                <a:gd name="T24" fmla="*/ 37166 w 45549"/>
                <a:gd name="T25" fmla="*/ 7958 h 30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549" h="30015">
                  <a:moveTo>
                    <a:pt x="37166" y="7958"/>
                  </a:moveTo>
                  <a:cubicBezTo>
                    <a:pt x="39256" y="10047"/>
                    <a:pt x="38719" y="13104"/>
                    <a:pt x="36911" y="14912"/>
                  </a:cubicBezTo>
                  <a:lnTo>
                    <a:pt x="32155" y="19576"/>
                  </a:lnTo>
                  <a:cubicBezTo>
                    <a:pt x="29384" y="22348"/>
                    <a:pt x="28273" y="26401"/>
                    <a:pt x="29092" y="30015"/>
                  </a:cubicBezTo>
                  <a:lnTo>
                    <a:pt x="35262" y="30015"/>
                  </a:lnTo>
                  <a:cubicBezTo>
                    <a:pt x="33938" y="27983"/>
                    <a:pt x="34689" y="25352"/>
                    <a:pt x="36297" y="23744"/>
                  </a:cubicBezTo>
                  <a:lnTo>
                    <a:pt x="40931" y="19163"/>
                  </a:lnTo>
                  <a:cubicBezTo>
                    <a:pt x="45058" y="15035"/>
                    <a:pt x="45549" y="8254"/>
                    <a:pt x="41422" y="4127"/>
                  </a:cubicBezTo>
                  <a:cubicBezTo>
                    <a:pt x="37295" y="0"/>
                    <a:pt x="30146" y="208"/>
                    <a:pt x="26019" y="4335"/>
                  </a:cubicBezTo>
                  <a:lnTo>
                    <a:pt x="0" y="30015"/>
                  </a:lnTo>
                  <a:lnTo>
                    <a:pt x="8326" y="30015"/>
                  </a:lnTo>
                  <a:lnTo>
                    <a:pt x="30169" y="8401"/>
                  </a:lnTo>
                  <a:cubicBezTo>
                    <a:pt x="31976" y="6593"/>
                    <a:pt x="34950" y="5742"/>
                    <a:pt x="37166" y="7958"/>
                  </a:cubicBezTo>
                  <a:close/>
                </a:path>
              </a:pathLst>
            </a:custGeom>
            <a:solidFill>
              <a:srgbClr val="79C4BB"/>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da-DK"/>
            </a:p>
          </p:txBody>
        </p:sp>
      </p:grpSp>
      <p:sp>
        <p:nvSpPr>
          <p:cNvPr id="2" name="Title 1">
            <a:extLst>
              <a:ext uri="{FF2B5EF4-FFF2-40B4-BE49-F238E27FC236}">
                <a16:creationId xmlns:a16="http://schemas.microsoft.com/office/drawing/2014/main" id="{7F72EEEB-850B-4416-957A-219B7EE0B7D0}"/>
              </a:ext>
            </a:extLst>
          </p:cNvPr>
          <p:cNvSpPr>
            <a:spLocks noGrp="1"/>
          </p:cNvSpPr>
          <p:nvPr>
            <p:ph type="ctrTitle" hasCustomPrompt="1"/>
          </p:nvPr>
        </p:nvSpPr>
        <p:spPr>
          <a:xfrm>
            <a:off x="550863" y="3979928"/>
            <a:ext cx="6057367" cy="492443"/>
          </a:xfrm>
        </p:spPr>
        <p:txBody>
          <a:bodyPr anchor="b" anchorCtr="0"/>
          <a:lstStyle>
            <a:lvl1pPr algn="l">
              <a:lnSpc>
                <a:spcPct val="80000"/>
              </a:lnSpc>
              <a:defRPr sz="4000" b="0">
                <a:solidFill>
                  <a:schemeClr val="bg1"/>
                </a:solidFill>
                <a:latin typeface="+mj-lt"/>
              </a:defRPr>
            </a:lvl1pPr>
          </a:lstStyle>
          <a:p>
            <a:r>
              <a:rPr lang="en-US" noProof="0" dirty="0"/>
              <a:t>Click to add title </a:t>
            </a:r>
          </a:p>
        </p:txBody>
      </p:sp>
      <p:sp>
        <p:nvSpPr>
          <p:cNvPr id="3" name="Subtitle 2">
            <a:extLst>
              <a:ext uri="{FF2B5EF4-FFF2-40B4-BE49-F238E27FC236}">
                <a16:creationId xmlns:a16="http://schemas.microsoft.com/office/drawing/2014/main" id="{8018FD7F-4EA1-4807-971F-4BD8BE59FCA6}"/>
              </a:ext>
            </a:extLst>
          </p:cNvPr>
          <p:cNvSpPr>
            <a:spLocks noGrp="1"/>
          </p:cNvSpPr>
          <p:nvPr>
            <p:ph type="subTitle" idx="1" hasCustomPrompt="1"/>
          </p:nvPr>
        </p:nvSpPr>
        <p:spPr>
          <a:xfrm>
            <a:off x="550863" y="5684686"/>
            <a:ext cx="5454152" cy="292388"/>
          </a:xfrm>
        </p:spPr>
        <p:txBody>
          <a:bodyPr wrap="square" lIns="0" tIns="0" rIns="0" bIns="0" anchor="b" anchorCtr="0">
            <a:spAutoFit/>
          </a:bodyPr>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name</a:t>
            </a:r>
          </a:p>
        </p:txBody>
      </p:sp>
      <p:sp>
        <p:nvSpPr>
          <p:cNvPr id="12" name="Platshållare för text 11">
            <a:extLst>
              <a:ext uri="{FF2B5EF4-FFF2-40B4-BE49-F238E27FC236}">
                <a16:creationId xmlns:a16="http://schemas.microsoft.com/office/drawing/2014/main" id="{3D4A8A44-F748-4EBB-BFD0-76208B708E64}"/>
              </a:ext>
            </a:extLst>
          </p:cNvPr>
          <p:cNvSpPr>
            <a:spLocks noGrp="1"/>
          </p:cNvSpPr>
          <p:nvPr>
            <p:ph type="body" sz="quarter" idx="13" hasCustomPrompt="1"/>
          </p:nvPr>
        </p:nvSpPr>
        <p:spPr>
          <a:xfrm>
            <a:off x="550863" y="4476476"/>
            <a:ext cx="6057367" cy="590931"/>
          </a:xfrm>
        </p:spPr>
        <p:txBody>
          <a:bodyPr>
            <a:spAutoFit/>
          </a:bodyPr>
          <a:lstStyle>
            <a:lvl1pPr marL="0" indent="0">
              <a:lnSpc>
                <a:spcPct val="80000"/>
              </a:lnSpc>
              <a:buNone/>
              <a:defRPr sz="4800" b="0">
                <a:solidFill>
                  <a:schemeClr val="bg1"/>
                </a:solidFill>
                <a:latin typeface="+mn-lt"/>
              </a:defRPr>
            </a:lvl1pPr>
            <a:lvl2pPr marL="207963" indent="0">
              <a:buNone/>
              <a:defRPr/>
            </a:lvl2pPr>
          </a:lstStyle>
          <a:p>
            <a:pPr lvl="0"/>
            <a:r>
              <a:rPr lang="en-US" noProof="0" dirty="0"/>
              <a:t>Click to add title</a:t>
            </a:r>
          </a:p>
        </p:txBody>
      </p:sp>
      <p:sp>
        <p:nvSpPr>
          <p:cNvPr id="17" name="Platshållare för text 16">
            <a:extLst>
              <a:ext uri="{FF2B5EF4-FFF2-40B4-BE49-F238E27FC236}">
                <a16:creationId xmlns:a16="http://schemas.microsoft.com/office/drawing/2014/main" id="{A4304F54-7126-4BDE-A50A-D0728C07237E}"/>
              </a:ext>
            </a:extLst>
          </p:cNvPr>
          <p:cNvSpPr>
            <a:spLocks noGrp="1"/>
          </p:cNvSpPr>
          <p:nvPr>
            <p:ph type="body" sz="quarter" idx="14" hasCustomPrompt="1"/>
          </p:nvPr>
        </p:nvSpPr>
        <p:spPr>
          <a:xfrm>
            <a:off x="550863" y="6007738"/>
            <a:ext cx="5454152" cy="233910"/>
          </a:xfrm>
        </p:spPr>
        <p:txBody>
          <a:bodyPr wrap="square" lIns="0" tIns="0" rIns="0" bIns="0">
            <a:spAutoFit/>
          </a:bodyPr>
          <a:lstStyle>
            <a:lvl1pPr marL="0" indent="0">
              <a:buNone/>
              <a:defRPr sz="1600">
                <a:solidFill>
                  <a:schemeClr val="accent1"/>
                </a:solidFill>
              </a:defRPr>
            </a:lvl1pPr>
            <a:lvl2pPr marL="207963" indent="0">
              <a:buNone/>
              <a:defRPr/>
            </a:lvl2pPr>
            <a:lvl3pPr marL="436562" indent="0">
              <a:buNone/>
              <a:defRPr/>
            </a:lvl3pPr>
            <a:lvl4pPr marL="0" indent="0">
              <a:buFont typeface="Arial" panose="020B0604020202020204" pitchFamily="34" charset="0"/>
              <a:buNone/>
              <a:defRPr/>
            </a:lvl4pPr>
            <a:lvl5pPr marL="0" indent="0">
              <a:buFont typeface="Arial" panose="020B0604020202020204" pitchFamily="34" charset="0"/>
              <a:buNone/>
              <a:defRPr/>
            </a:lvl5pPr>
          </a:lstStyle>
          <a:p>
            <a:pPr lvl="0"/>
            <a:r>
              <a:rPr lang="en-US" noProof="0" dirty="0"/>
              <a:t>Click to add  job title</a:t>
            </a:r>
          </a:p>
        </p:txBody>
      </p:sp>
      <p:sp>
        <p:nvSpPr>
          <p:cNvPr id="7" name="Date Placeholder 6">
            <a:extLst>
              <a:ext uri="{FF2B5EF4-FFF2-40B4-BE49-F238E27FC236}">
                <a16:creationId xmlns:a16="http://schemas.microsoft.com/office/drawing/2014/main" id="{908FD004-19C6-46B6-B10E-F7BFE0E42C0B}"/>
              </a:ext>
            </a:extLst>
          </p:cNvPr>
          <p:cNvSpPr>
            <a:spLocks noGrp="1"/>
          </p:cNvSpPr>
          <p:nvPr>
            <p:ph type="dt" sz="half" idx="15"/>
          </p:nvPr>
        </p:nvSpPr>
        <p:spPr/>
        <p:txBody>
          <a:bodyPr/>
          <a:lstStyle/>
          <a:p>
            <a:r>
              <a:rPr lang="en-US"/>
              <a:t>Jan 21, 2022</a:t>
            </a:r>
            <a:endParaRPr lang="en-US" dirty="0"/>
          </a:p>
        </p:txBody>
      </p:sp>
      <p:sp>
        <p:nvSpPr>
          <p:cNvPr id="10" name="Footer Placeholder 9">
            <a:extLst>
              <a:ext uri="{FF2B5EF4-FFF2-40B4-BE49-F238E27FC236}">
                <a16:creationId xmlns:a16="http://schemas.microsoft.com/office/drawing/2014/main" id="{B31BDC1E-BD7B-4419-BA90-B903A2B16EFB}"/>
              </a:ext>
            </a:extLst>
          </p:cNvPr>
          <p:cNvSpPr>
            <a:spLocks noGrp="1"/>
          </p:cNvSpPr>
          <p:nvPr>
            <p:ph type="ftr" sz="quarter" idx="16"/>
          </p:nvPr>
        </p:nvSpPr>
        <p:spPr/>
        <p:txBody>
          <a:bodyPr/>
          <a:lstStyle/>
          <a:p>
            <a:r>
              <a:rPr lang="en-US"/>
              <a:t>SQPS-939 - SCR- Supplier Training</a:t>
            </a:r>
            <a:endParaRPr lang="en-US" dirty="0"/>
          </a:p>
        </p:txBody>
      </p:sp>
      <p:sp>
        <p:nvSpPr>
          <p:cNvPr id="15" name="Slide Number Placeholder 14">
            <a:extLst>
              <a:ext uri="{FF2B5EF4-FFF2-40B4-BE49-F238E27FC236}">
                <a16:creationId xmlns:a16="http://schemas.microsoft.com/office/drawing/2014/main" id="{D53240DD-6793-49A4-9A43-8F9B43D33AB1}"/>
              </a:ext>
            </a:extLst>
          </p:cNvPr>
          <p:cNvSpPr>
            <a:spLocks noGrp="1"/>
          </p:cNvSpPr>
          <p:nvPr>
            <p:ph type="sldNum" sz="quarter" idx="17"/>
          </p:nvPr>
        </p:nvSpPr>
        <p:spPr/>
        <p:txBody>
          <a:bodyPr/>
          <a:lstStyle/>
          <a:p>
            <a:fld id="{07CEE681-EA8A-4B77-829B-1539858EA44F}" type="slidenum">
              <a:rPr lang="en-US" smtClean="0"/>
              <a:pPr/>
              <a:t>‹#›</a:t>
            </a:fld>
            <a:endParaRPr lang="en-US" dirty="0"/>
          </a:p>
        </p:txBody>
      </p:sp>
      <p:grpSp>
        <p:nvGrpSpPr>
          <p:cNvPr id="47" name="Grupp 46">
            <a:extLst>
              <a:ext uri="{FF2B5EF4-FFF2-40B4-BE49-F238E27FC236}">
                <a16:creationId xmlns:a16="http://schemas.microsoft.com/office/drawing/2014/main" id="{A729575F-8F0D-4210-A799-30E007439A3B}"/>
              </a:ext>
            </a:extLst>
          </p:cNvPr>
          <p:cNvGrpSpPr>
            <a:grpSpLocks noChangeAspect="1"/>
          </p:cNvGrpSpPr>
          <p:nvPr/>
        </p:nvGrpSpPr>
        <p:grpSpPr>
          <a:xfrm>
            <a:off x="8648791" y="5749159"/>
            <a:ext cx="2992347" cy="420660"/>
            <a:chOff x="10052051" y="6354763"/>
            <a:chExt cx="1592262" cy="223838"/>
          </a:xfrm>
          <a:solidFill>
            <a:srgbClr val="001F47"/>
          </a:solidFill>
        </p:grpSpPr>
        <p:sp>
          <p:nvSpPr>
            <p:cNvPr id="48" name="Freeform 6">
              <a:extLst>
                <a:ext uri="{FF2B5EF4-FFF2-40B4-BE49-F238E27FC236}">
                  <a16:creationId xmlns:a16="http://schemas.microsoft.com/office/drawing/2014/main" id="{67B78B38-B6DE-498B-9FA0-C6F54FB30963}"/>
                </a:ext>
              </a:extLst>
            </p:cNvPr>
            <p:cNvSpPr>
              <a:spLocks noEditPoints="1"/>
            </p:cNvSpPr>
            <p:nvPr/>
          </p:nvSpPr>
          <p:spPr bwMode="auto">
            <a:xfrm>
              <a:off x="11263313" y="6354763"/>
              <a:ext cx="230188" cy="223838"/>
            </a:xfrm>
            <a:custGeom>
              <a:avLst/>
              <a:gdLst>
                <a:gd name="T0" fmla="*/ 3656 w 5108"/>
                <a:gd name="T1" fmla="*/ 2021 h 4983"/>
                <a:gd name="T2" fmla="*/ 1395 w 5108"/>
                <a:gd name="T3" fmla="*/ 2021 h 4983"/>
                <a:gd name="T4" fmla="*/ 1406 w 5108"/>
                <a:gd name="T5" fmla="*/ 1978 h 4983"/>
                <a:gd name="T6" fmla="*/ 2562 w 5108"/>
                <a:gd name="T7" fmla="*/ 1110 h 4983"/>
                <a:gd name="T8" fmla="*/ 3648 w 5108"/>
                <a:gd name="T9" fmla="*/ 1980 h 4983"/>
                <a:gd name="T10" fmla="*/ 3656 w 5108"/>
                <a:gd name="T11" fmla="*/ 2021 h 4983"/>
                <a:gd name="T12" fmla="*/ 2562 w 5108"/>
                <a:gd name="T13" fmla="*/ 0 h 4983"/>
                <a:gd name="T14" fmla="*/ 0 w 5108"/>
                <a:gd name="T15" fmla="*/ 2491 h 4983"/>
                <a:gd name="T16" fmla="*/ 732 w 5108"/>
                <a:gd name="T17" fmla="*/ 4277 h 4983"/>
                <a:gd name="T18" fmla="*/ 2702 w 5108"/>
                <a:gd name="T19" fmla="*/ 4983 h 4983"/>
                <a:gd name="T20" fmla="*/ 4717 w 5108"/>
                <a:gd name="T21" fmla="*/ 4218 h 4983"/>
                <a:gd name="T22" fmla="*/ 3921 w 5108"/>
                <a:gd name="T23" fmla="*/ 3422 h 4983"/>
                <a:gd name="T24" fmla="*/ 2674 w 5108"/>
                <a:gd name="T25" fmla="*/ 3873 h 4983"/>
                <a:gd name="T26" fmla="*/ 1392 w 5108"/>
                <a:gd name="T27" fmla="*/ 2977 h 4983"/>
                <a:gd name="T28" fmla="*/ 1381 w 5108"/>
                <a:gd name="T29" fmla="*/ 2934 h 4983"/>
                <a:gd name="T30" fmla="*/ 5056 w 5108"/>
                <a:gd name="T31" fmla="*/ 2934 h 4983"/>
                <a:gd name="T32" fmla="*/ 4358 w 5108"/>
                <a:gd name="T33" fmla="*/ 731 h 4983"/>
                <a:gd name="T34" fmla="*/ 2562 w 5108"/>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8" h="4983">
                  <a:moveTo>
                    <a:pt x="3656" y="2021"/>
                  </a:moveTo>
                  <a:lnTo>
                    <a:pt x="1395" y="2021"/>
                  </a:lnTo>
                  <a:lnTo>
                    <a:pt x="1406" y="1978"/>
                  </a:lnTo>
                  <a:cubicBezTo>
                    <a:pt x="1550" y="1418"/>
                    <a:pt x="1960" y="1110"/>
                    <a:pt x="2562" y="1110"/>
                  </a:cubicBezTo>
                  <a:cubicBezTo>
                    <a:pt x="3142" y="1110"/>
                    <a:pt x="3538" y="1427"/>
                    <a:pt x="3648" y="1980"/>
                  </a:cubicBezTo>
                  <a:lnTo>
                    <a:pt x="3656" y="2021"/>
                  </a:lnTo>
                  <a:close/>
                  <a:moveTo>
                    <a:pt x="2562" y="0"/>
                  </a:moveTo>
                  <a:cubicBezTo>
                    <a:pt x="1102" y="0"/>
                    <a:pt x="0" y="1071"/>
                    <a:pt x="0" y="2491"/>
                  </a:cubicBezTo>
                  <a:cubicBezTo>
                    <a:pt x="0" y="3197"/>
                    <a:pt x="260" y="3831"/>
                    <a:pt x="732" y="4277"/>
                  </a:cubicBezTo>
                  <a:cubicBezTo>
                    <a:pt x="1221" y="4739"/>
                    <a:pt x="1902" y="4983"/>
                    <a:pt x="2702" y="4983"/>
                  </a:cubicBezTo>
                  <a:cubicBezTo>
                    <a:pt x="3562" y="4983"/>
                    <a:pt x="4221" y="4733"/>
                    <a:pt x="4717" y="4218"/>
                  </a:cubicBezTo>
                  <a:lnTo>
                    <a:pt x="3921" y="3422"/>
                  </a:lnTo>
                  <a:cubicBezTo>
                    <a:pt x="3649" y="3647"/>
                    <a:pt x="3288" y="3873"/>
                    <a:pt x="2674" y="3873"/>
                  </a:cubicBezTo>
                  <a:cubicBezTo>
                    <a:pt x="1990" y="3873"/>
                    <a:pt x="1546" y="3563"/>
                    <a:pt x="1392" y="2977"/>
                  </a:cubicBezTo>
                  <a:lnTo>
                    <a:pt x="1381" y="2934"/>
                  </a:lnTo>
                  <a:lnTo>
                    <a:pt x="5056" y="2934"/>
                  </a:lnTo>
                  <a:cubicBezTo>
                    <a:pt x="5108" y="2050"/>
                    <a:pt x="4860" y="1269"/>
                    <a:pt x="4358" y="731"/>
                  </a:cubicBezTo>
                  <a:cubicBezTo>
                    <a:pt x="3911" y="253"/>
                    <a:pt x="3290" y="0"/>
                    <a:pt x="2562" y="0"/>
                  </a:cubicBez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49" name="Freeform 7">
              <a:extLst>
                <a:ext uri="{FF2B5EF4-FFF2-40B4-BE49-F238E27FC236}">
                  <a16:creationId xmlns:a16="http://schemas.microsoft.com/office/drawing/2014/main" id="{45B5461B-669C-4DEC-892D-3BDFB80201ED}"/>
                </a:ext>
              </a:extLst>
            </p:cNvPr>
            <p:cNvSpPr>
              <a:spLocks noEditPoints="1"/>
            </p:cNvSpPr>
            <p:nvPr/>
          </p:nvSpPr>
          <p:spPr bwMode="auto">
            <a:xfrm>
              <a:off x="11014076" y="6354763"/>
              <a:ext cx="230188" cy="223838"/>
            </a:xfrm>
            <a:custGeom>
              <a:avLst/>
              <a:gdLst>
                <a:gd name="T0" fmla="*/ 3656 w 5107"/>
                <a:gd name="T1" fmla="*/ 2021 h 4983"/>
                <a:gd name="T2" fmla="*/ 1395 w 5107"/>
                <a:gd name="T3" fmla="*/ 2021 h 4983"/>
                <a:gd name="T4" fmla="*/ 1406 w 5107"/>
                <a:gd name="T5" fmla="*/ 1978 h 4983"/>
                <a:gd name="T6" fmla="*/ 2561 w 5107"/>
                <a:gd name="T7" fmla="*/ 1110 h 4983"/>
                <a:gd name="T8" fmla="*/ 3648 w 5107"/>
                <a:gd name="T9" fmla="*/ 1980 h 4983"/>
                <a:gd name="T10" fmla="*/ 3656 w 5107"/>
                <a:gd name="T11" fmla="*/ 2021 h 4983"/>
                <a:gd name="T12" fmla="*/ 2561 w 5107"/>
                <a:gd name="T13" fmla="*/ 0 h 4983"/>
                <a:gd name="T14" fmla="*/ 0 w 5107"/>
                <a:gd name="T15" fmla="*/ 2491 h 4983"/>
                <a:gd name="T16" fmla="*/ 731 w 5107"/>
                <a:gd name="T17" fmla="*/ 4277 h 4983"/>
                <a:gd name="T18" fmla="*/ 2702 w 5107"/>
                <a:gd name="T19" fmla="*/ 4983 h 4983"/>
                <a:gd name="T20" fmla="*/ 4716 w 5107"/>
                <a:gd name="T21" fmla="*/ 4218 h 4983"/>
                <a:gd name="T22" fmla="*/ 3920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1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1" y="1110"/>
                  </a:cubicBezTo>
                  <a:cubicBezTo>
                    <a:pt x="3141" y="1110"/>
                    <a:pt x="3537" y="1427"/>
                    <a:pt x="3648" y="1980"/>
                  </a:cubicBezTo>
                  <a:lnTo>
                    <a:pt x="3656" y="2021"/>
                  </a:lnTo>
                  <a:close/>
                  <a:moveTo>
                    <a:pt x="2561" y="0"/>
                  </a:moveTo>
                  <a:cubicBezTo>
                    <a:pt x="1101" y="0"/>
                    <a:pt x="0" y="1071"/>
                    <a:pt x="0" y="2491"/>
                  </a:cubicBezTo>
                  <a:cubicBezTo>
                    <a:pt x="0" y="3197"/>
                    <a:pt x="259" y="3831"/>
                    <a:pt x="731" y="4277"/>
                  </a:cubicBezTo>
                  <a:cubicBezTo>
                    <a:pt x="1220" y="4739"/>
                    <a:pt x="1902" y="4983"/>
                    <a:pt x="2702" y="4983"/>
                  </a:cubicBezTo>
                  <a:cubicBezTo>
                    <a:pt x="3561" y="4983"/>
                    <a:pt x="4220" y="4733"/>
                    <a:pt x="4716" y="4218"/>
                  </a:cubicBezTo>
                  <a:lnTo>
                    <a:pt x="3920"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1" y="0"/>
                  </a:cubicBez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50" name="Freeform 8">
              <a:extLst>
                <a:ext uri="{FF2B5EF4-FFF2-40B4-BE49-F238E27FC236}">
                  <a16:creationId xmlns:a16="http://schemas.microsoft.com/office/drawing/2014/main" id="{9D3B9A3C-5B50-48A9-994C-5733F8960579}"/>
                </a:ext>
              </a:extLst>
            </p:cNvPr>
            <p:cNvSpPr>
              <a:spLocks noEditPoints="1"/>
            </p:cNvSpPr>
            <p:nvPr/>
          </p:nvSpPr>
          <p:spPr bwMode="auto">
            <a:xfrm>
              <a:off x="10517188" y="6354763"/>
              <a:ext cx="233363" cy="223838"/>
            </a:xfrm>
            <a:custGeom>
              <a:avLst/>
              <a:gdLst>
                <a:gd name="T0" fmla="*/ 2589 w 5179"/>
                <a:gd name="T1" fmla="*/ 3859 h 4983"/>
                <a:gd name="T2" fmla="*/ 1376 w 5179"/>
                <a:gd name="T3" fmla="*/ 2491 h 4983"/>
                <a:gd name="T4" fmla="*/ 2589 w 5179"/>
                <a:gd name="T5" fmla="*/ 1124 h 4983"/>
                <a:gd name="T6" fmla="*/ 3802 w 5179"/>
                <a:gd name="T7" fmla="*/ 2491 h 4983"/>
                <a:gd name="T8" fmla="*/ 2589 w 5179"/>
                <a:gd name="T9" fmla="*/ 3859 h 4983"/>
                <a:gd name="T10" fmla="*/ 2589 w 5179"/>
                <a:gd name="T11" fmla="*/ 0 h 4983"/>
                <a:gd name="T12" fmla="*/ 0 w 5179"/>
                <a:gd name="T13" fmla="*/ 2491 h 4983"/>
                <a:gd name="T14" fmla="*/ 2589 w 5179"/>
                <a:gd name="T15" fmla="*/ 4983 h 4983"/>
                <a:gd name="T16" fmla="*/ 5179 w 5179"/>
                <a:gd name="T17" fmla="*/ 2491 h 4983"/>
                <a:gd name="T18" fmla="*/ 2589 w 5179"/>
                <a:gd name="T19"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79" h="4983">
                  <a:moveTo>
                    <a:pt x="2589" y="3859"/>
                  </a:moveTo>
                  <a:cubicBezTo>
                    <a:pt x="1864" y="3859"/>
                    <a:pt x="1376" y="3309"/>
                    <a:pt x="1376" y="2491"/>
                  </a:cubicBezTo>
                  <a:cubicBezTo>
                    <a:pt x="1376" y="1674"/>
                    <a:pt x="1864" y="1124"/>
                    <a:pt x="2589" y="1124"/>
                  </a:cubicBezTo>
                  <a:cubicBezTo>
                    <a:pt x="3315" y="1124"/>
                    <a:pt x="3802" y="1674"/>
                    <a:pt x="3802" y="2491"/>
                  </a:cubicBezTo>
                  <a:cubicBezTo>
                    <a:pt x="3802" y="3309"/>
                    <a:pt x="3315" y="3859"/>
                    <a:pt x="2589" y="3859"/>
                  </a:cubicBezTo>
                  <a:close/>
                  <a:moveTo>
                    <a:pt x="2589" y="0"/>
                  </a:moveTo>
                  <a:cubicBezTo>
                    <a:pt x="1113" y="0"/>
                    <a:pt x="0" y="1071"/>
                    <a:pt x="0" y="2491"/>
                  </a:cubicBezTo>
                  <a:cubicBezTo>
                    <a:pt x="0" y="3912"/>
                    <a:pt x="1113" y="4983"/>
                    <a:pt x="2589" y="4983"/>
                  </a:cubicBezTo>
                  <a:cubicBezTo>
                    <a:pt x="4066" y="4983"/>
                    <a:pt x="5179" y="3912"/>
                    <a:pt x="5179" y="2491"/>
                  </a:cubicBezTo>
                  <a:cubicBezTo>
                    <a:pt x="5179" y="1071"/>
                    <a:pt x="4066" y="0"/>
                    <a:pt x="2589" y="0"/>
                  </a:cubicBez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51" name="Freeform 9">
              <a:extLst>
                <a:ext uri="{FF2B5EF4-FFF2-40B4-BE49-F238E27FC236}">
                  <a16:creationId xmlns:a16="http://schemas.microsoft.com/office/drawing/2014/main" id="{A9B36E40-42D2-43EC-85F1-1953F70FA704}"/>
                </a:ext>
              </a:extLst>
            </p:cNvPr>
            <p:cNvSpPr>
              <a:spLocks noEditPoints="1"/>
            </p:cNvSpPr>
            <p:nvPr/>
          </p:nvSpPr>
          <p:spPr bwMode="auto">
            <a:xfrm>
              <a:off x="10267951" y="6354763"/>
              <a:ext cx="230188" cy="223838"/>
            </a:xfrm>
            <a:custGeom>
              <a:avLst/>
              <a:gdLst>
                <a:gd name="T0" fmla="*/ 3656 w 5107"/>
                <a:gd name="T1" fmla="*/ 2021 h 4983"/>
                <a:gd name="T2" fmla="*/ 1395 w 5107"/>
                <a:gd name="T3" fmla="*/ 2021 h 4983"/>
                <a:gd name="T4" fmla="*/ 1406 w 5107"/>
                <a:gd name="T5" fmla="*/ 1978 h 4983"/>
                <a:gd name="T6" fmla="*/ 2562 w 5107"/>
                <a:gd name="T7" fmla="*/ 1110 h 4983"/>
                <a:gd name="T8" fmla="*/ 3648 w 5107"/>
                <a:gd name="T9" fmla="*/ 1980 h 4983"/>
                <a:gd name="T10" fmla="*/ 3656 w 5107"/>
                <a:gd name="T11" fmla="*/ 2021 h 4983"/>
                <a:gd name="T12" fmla="*/ 2562 w 5107"/>
                <a:gd name="T13" fmla="*/ 0 h 4983"/>
                <a:gd name="T14" fmla="*/ 0 w 5107"/>
                <a:gd name="T15" fmla="*/ 2491 h 4983"/>
                <a:gd name="T16" fmla="*/ 731 w 5107"/>
                <a:gd name="T17" fmla="*/ 4277 h 4983"/>
                <a:gd name="T18" fmla="*/ 2702 w 5107"/>
                <a:gd name="T19" fmla="*/ 4983 h 4983"/>
                <a:gd name="T20" fmla="*/ 4717 w 5107"/>
                <a:gd name="T21" fmla="*/ 4218 h 4983"/>
                <a:gd name="T22" fmla="*/ 3921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2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2" y="1110"/>
                  </a:cubicBezTo>
                  <a:cubicBezTo>
                    <a:pt x="3141" y="1110"/>
                    <a:pt x="3537" y="1427"/>
                    <a:pt x="3648" y="1980"/>
                  </a:cubicBezTo>
                  <a:lnTo>
                    <a:pt x="3656" y="2021"/>
                  </a:lnTo>
                  <a:close/>
                  <a:moveTo>
                    <a:pt x="2562" y="0"/>
                  </a:moveTo>
                  <a:cubicBezTo>
                    <a:pt x="1101" y="0"/>
                    <a:pt x="0" y="1071"/>
                    <a:pt x="0" y="2491"/>
                  </a:cubicBezTo>
                  <a:cubicBezTo>
                    <a:pt x="0" y="3197"/>
                    <a:pt x="260" y="3831"/>
                    <a:pt x="731" y="4277"/>
                  </a:cubicBezTo>
                  <a:cubicBezTo>
                    <a:pt x="1220" y="4739"/>
                    <a:pt x="1902" y="4983"/>
                    <a:pt x="2702" y="4983"/>
                  </a:cubicBezTo>
                  <a:cubicBezTo>
                    <a:pt x="3561" y="4983"/>
                    <a:pt x="4220" y="4733"/>
                    <a:pt x="4717" y="4218"/>
                  </a:cubicBezTo>
                  <a:lnTo>
                    <a:pt x="3921"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2" y="0"/>
                  </a:cubicBez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52" name="Freeform 10">
              <a:extLst>
                <a:ext uri="{FF2B5EF4-FFF2-40B4-BE49-F238E27FC236}">
                  <a16:creationId xmlns:a16="http://schemas.microsoft.com/office/drawing/2014/main" id="{2AA4C81D-FBAF-4727-B9E7-E3A8D9BF4E96}"/>
                </a:ext>
              </a:extLst>
            </p:cNvPr>
            <p:cNvSpPr>
              <a:spLocks/>
            </p:cNvSpPr>
            <p:nvPr/>
          </p:nvSpPr>
          <p:spPr bwMode="auto">
            <a:xfrm>
              <a:off x="10052051" y="6361113"/>
              <a:ext cx="225425" cy="212725"/>
            </a:xfrm>
            <a:custGeom>
              <a:avLst/>
              <a:gdLst>
                <a:gd name="T0" fmla="*/ 0 w 5036"/>
                <a:gd name="T1" fmla="*/ 0 h 4739"/>
                <a:gd name="T2" fmla="*/ 2565 w 5036"/>
                <a:gd name="T3" fmla="*/ 4739 h 4739"/>
                <a:gd name="T4" fmla="*/ 5036 w 5036"/>
                <a:gd name="T5" fmla="*/ 0 h 4739"/>
                <a:gd name="T6" fmla="*/ 3734 w 5036"/>
                <a:gd name="T7" fmla="*/ 0 h 4739"/>
                <a:gd name="T8" fmla="*/ 2622 w 5036"/>
                <a:gd name="T9" fmla="*/ 2337 h 4739"/>
                <a:gd name="T10" fmla="*/ 1468 w 5036"/>
                <a:gd name="T11" fmla="*/ 0 h 4739"/>
                <a:gd name="T12" fmla="*/ 0 w 5036"/>
                <a:gd name="T13" fmla="*/ 0 h 4739"/>
              </a:gdLst>
              <a:ahLst/>
              <a:cxnLst>
                <a:cxn ang="0">
                  <a:pos x="T0" y="T1"/>
                </a:cxn>
                <a:cxn ang="0">
                  <a:pos x="T2" y="T3"/>
                </a:cxn>
                <a:cxn ang="0">
                  <a:pos x="T4" y="T5"/>
                </a:cxn>
                <a:cxn ang="0">
                  <a:pos x="T6" y="T7"/>
                </a:cxn>
                <a:cxn ang="0">
                  <a:pos x="T8" y="T9"/>
                </a:cxn>
                <a:cxn ang="0">
                  <a:pos x="T10" y="T11"/>
                </a:cxn>
                <a:cxn ang="0">
                  <a:pos x="T12" y="T13"/>
                </a:cxn>
              </a:cxnLst>
              <a:rect l="0" t="0" r="r" b="b"/>
              <a:pathLst>
                <a:path w="5036" h="4739">
                  <a:moveTo>
                    <a:pt x="0" y="0"/>
                  </a:moveTo>
                  <a:lnTo>
                    <a:pt x="2565" y="4739"/>
                  </a:lnTo>
                  <a:lnTo>
                    <a:pt x="5036" y="0"/>
                  </a:lnTo>
                  <a:lnTo>
                    <a:pt x="3734" y="0"/>
                  </a:lnTo>
                  <a:lnTo>
                    <a:pt x="2622" y="2337"/>
                  </a:lnTo>
                  <a:lnTo>
                    <a:pt x="1468" y="0"/>
                  </a:lnTo>
                  <a:lnTo>
                    <a:pt x="0" y="0"/>
                  </a:ln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53" name="Freeform 11">
              <a:extLst>
                <a:ext uri="{FF2B5EF4-FFF2-40B4-BE49-F238E27FC236}">
                  <a16:creationId xmlns:a16="http://schemas.microsoft.com/office/drawing/2014/main" id="{7993E308-77B0-4C29-BEF8-796C0A72D362}"/>
                </a:ext>
              </a:extLst>
            </p:cNvPr>
            <p:cNvSpPr>
              <a:spLocks/>
            </p:cNvSpPr>
            <p:nvPr/>
          </p:nvSpPr>
          <p:spPr bwMode="auto">
            <a:xfrm>
              <a:off x="10775951" y="6354763"/>
              <a:ext cx="212725" cy="217488"/>
            </a:xfrm>
            <a:custGeom>
              <a:avLst/>
              <a:gdLst>
                <a:gd name="T0" fmla="*/ 3516 w 4768"/>
                <a:gd name="T1" fmla="*/ 4831 h 4831"/>
                <a:gd name="T2" fmla="*/ 4767 w 4768"/>
                <a:gd name="T3" fmla="*/ 4831 h 4831"/>
                <a:gd name="T4" fmla="*/ 4768 w 4768"/>
                <a:gd name="T5" fmla="*/ 2315 h 4831"/>
                <a:gd name="T6" fmla="*/ 2384 w 4768"/>
                <a:gd name="T7" fmla="*/ 0 h 4831"/>
                <a:gd name="T8" fmla="*/ 0 w 4768"/>
                <a:gd name="T9" fmla="*/ 2315 h 4831"/>
                <a:gd name="T10" fmla="*/ 0 w 4768"/>
                <a:gd name="T11" fmla="*/ 4831 h 4831"/>
                <a:gd name="T12" fmla="*/ 1247 w 4768"/>
                <a:gd name="T13" fmla="*/ 4831 h 4831"/>
                <a:gd name="T14" fmla="*/ 1247 w 4768"/>
                <a:gd name="T15" fmla="*/ 2298 h 4831"/>
                <a:gd name="T16" fmla="*/ 2381 w 4768"/>
                <a:gd name="T17" fmla="*/ 1147 h 4831"/>
                <a:gd name="T18" fmla="*/ 2439 w 4768"/>
                <a:gd name="T19" fmla="*/ 1149 h 4831"/>
                <a:gd name="T20" fmla="*/ 3516 w 4768"/>
                <a:gd name="T21" fmla="*/ 2297 h 4831"/>
                <a:gd name="T22" fmla="*/ 3516 w 4768"/>
                <a:gd name="T23" fmla="*/ 4831 h 4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68" h="4831">
                  <a:moveTo>
                    <a:pt x="3516" y="4831"/>
                  </a:moveTo>
                  <a:lnTo>
                    <a:pt x="4767" y="4831"/>
                  </a:lnTo>
                  <a:lnTo>
                    <a:pt x="4768" y="2315"/>
                  </a:lnTo>
                  <a:cubicBezTo>
                    <a:pt x="4768" y="1060"/>
                    <a:pt x="3677" y="0"/>
                    <a:pt x="2384" y="0"/>
                  </a:cubicBezTo>
                  <a:cubicBezTo>
                    <a:pt x="1092" y="0"/>
                    <a:pt x="0" y="1060"/>
                    <a:pt x="0" y="2315"/>
                  </a:cubicBezTo>
                  <a:lnTo>
                    <a:pt x="0" y="4831"/>
                  </a:lnTo>
                  <a:lnTo>
                    <a:pt x="1247" y="4831"/>
                  </a:lnTo>
                  <a:lnTo>
                    <a:pt x="1247" y="2298"/>
                  </a:lnTo>
                  <a:cubicBezTo>
                    <a:pt x="1259" y="1674"/>
                    <a:pt x="1779" y="1147"/>
                    <a:pt x="2381" y="1147"/>
                  </a:cubicBezTo>
                  <a:cubicBezTo>
                    <a:pt x="2392" y="1147"/>
                    <a:pt x="2428" y="1149"/>
                    <a:pt x="2439" y="1149"/>
                  </a:cubicBezTo>
                  <a:cubicBezTo>
                    <a:pt x="3022" y="1186"/>
                    <a:pt x="3505" y="1701"/>
                    <a:pt x="3516" y="2297"/>
                  </a:cubicBezTo>
                  <a:lnTo>
                    <a:pt x="3516" y="4831"/>
                  </a:ln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54" name="Freeform 12">
              <a:extLst>
                <a:ext uri="{FF2B5EF4-FFF2-40B4-BE49-F238E27FC236}">
                  <a16:creationId xmlns:a16="http://schemas.microsoft.com/office/drawing/2014/main" id="{2ABBFF22-AE44-4BC3-91E8-59BF9351C71B}"/>
                </a:ext>
              </a:extLst>
            </p:cNvPr>
            <p:cNvSpPr>
              <a:spLocks/>
            </p:cNvSpPr>
            <p:nvPr/>
          </p:nvSpPr>
          <p:spPr bwMode="auto">
            <a:xfrm>
              <a:off x="11514138" y="6354763"/>
              <a:ext cx="130175" cy="217488"/>
            </a:xfrm>
            <a:custGeom>
              <a:avLst/>
              <a:gdLst>
                <a:gd name="T0" fmla="*/ 0 w 2885"/>
                <a:gd name="T1" fmla="*/ 4833 h 4833"/>
                <a:gd name="T2" fmla="*/ 1247 w 2885"/>
                <a:gd name="T3" fmla="*/ 4833 h 4833"/>
                <a:gd name="T4" fmla="*/ 1247 w 2885"/>
                <a:gd name="T5" fmla="*/ 2317 h 4833"/>
                <a:gd name="T6" fmla="*/ 2456 w 2885"/>
                <a:gd name="T7" fmla="*/ 1116 h 4833"/>
                <a:gd name="T8" fmla="*/ 2462 w 2885"/>
                <a:gd name="T9" fmla="*/ 1115 h 4833"/>
                <a:gd name="T10" fmla="*/ 2473 w 2885"/>
                <a:gd name="T11" fmla="*/ 1115 h 4833"/>
                <a:gd name="T12" fmla="*/ 2885 w 2885"/>
                <a:gd name="T13" fmla="*/ 1115 h 4833"/>
                <a:gd name="T14" fmla="*/ 2885 w 2885"/>
                <a:gd name="T15" fmla="*/ 0 h 4833"/>
                <a:gd name="T16" fmla="*/ 2318 w 2885"/>
                <a:gd name="T17" fmla="*/ 2 h 4833"/>
                <a:gd name="T18" fmla="*/ 0 w 2885"/>
                <a:gd name="T19" fmla="*/ 2317 h 4833"/>
                <a:gd name="T20" fmla="*/ 0 w 2885"/>
                <a:gd name="T21" fmla="*/ 4833 h 4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5" h="4833">
                  <a:moveTo>
                    <a:pt x="0" y="4833"/>
                  </a:moveTo>
                  <a:lnTo>
                    <a:pt x="1247" y="4833"/>
                  </a:lnTo>
                  <a:lnTo>
                    <a:pt x="1247" y="2317"/>
                  </a:lnTo>
                  <a:cubicBezTo>
                    <a:pt x="1255" y="1659"/>
                    <a:pt x="1797" y="1120"/>
                    <a:pt x="2456" y="1116"/>
                  </a:cubicBezTo>
                  <a:lnTo>
                    <a:pt x="2462" y="1115"/>
                  </a:lnTo>
                  <a:cubicBezTo>
                    <a:pt x="2466" y="1115"/>
                    <a:pt x="2469" y="1115"/>
                    <a:pt x="2473" y="1115"/>
                  </a:cubicBezTo>
                  <a:lnTo>
                    <a:pt x="2885" y="1115"/>
                  </a:lnTo>
                  <a:lnTo>
                    <a:pt x="2885" y="0"/>
                  </a:lnTo>
                  <a:lnTo>
                    <a:pt x="2318" y="2"/>
                  </a:lnTo>
                  <a:cubicBezTo>
                    <a:pt x="1039" y="2"/>
                    <a:pt x="0" y="1041"/>
                    <a:pt x="0" y="2317"/>
                  </a:cubicBezTo>
                  <a:lnTo>
                    <a:pt x="0" y="4833"/>
                  </a:ln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grpSp>
    </p:spTree>
    <p:extLst>
      <p:ext uri="{BB962C8B-B14F-4D97-AF65-F5344CB8AC3E}">
        <p14:creationId xmlns:p14="http://schemas.microsoft.com/office/powerpoint/2010/main" val="268486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arge Text Size,   alt 2">
    <p:bg bwMode="gray">
      <p:bgPr>
        <a:solidFill>
          <a:schemeClr val="tx2"/>
        </a:solid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23A130CB-CD86-4E3B-AC06-85C370D4F9BC}"/>
              </a:ext>
            </a:extLst>
          </p:cNvPr>
          <p:cNvSpPr/>
          <p:nvPr/>
        </p:nvSpPr>
        <p:spPr bwMode="gray">
          <a:xfrm>
            <a:off x="0" y="692148"/>
            <a:ext cx="12192000" cy="5905502"/>
          </a:xfrm>
          <a:custGeom>
            <a:avLst/>
            <a:gdLst>
              <a:gd name="connsiteX0" fmla="*/ 0 w 12192000"/>
              <a:gd name="connsiteY0" fmla="*/ 0 h 5905502"/>
              <a:gd name="connsiteX1" fmla="*/ 286537 w 12192000"/>
              <a:gd name="connsiteY1" fmla="*/ 0 h 5905502"/>
              <a:gd name="connsiteX2" fmla="*/ 11641138 w 12192000"/>
              <a:gd name="connsiteY2" fmla="*/ 0 h 5905502"/>
              <a:gd name="connsiteX3" fmla="*/ 12192000 w 12192000"/>
              <a:gd name="connsiteY3" fmla="*/ 0 h 5905502"/>
              <a:gd name="connsiteX4" fmla="*/ 12192000 w 12192000"/>
              <a:gd name="connsiteY4" fmla="*/ 5905502 h 5905502"/>
              <a:gd name="connsiteX5" fmla="*/ 0 w 12192000"/>
              <a:gd name="connsiteY5" fmla="*/ 5905502 h 590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905502">
                <a:moveTo>
                  <a:pt x="0" y="0"/>
                </a:moveTo>
                <a:lnTo>
                  <a:pt x="286537" y="0"/>
                </a:lnTo>
                <a:lnTo>
                  <a:pt x="11641138" y="0"/>
                </a:lnTo>
                <a:lnTo>
                  <a:pt x="12192000" y="0"/>
                </a:lnTo>
                <a:lnTo>
                  <a:pt x="12192000" y="5905502"/>
                </a:lnTo>
                <a:lnTo>
                  <a:pt x="0" y="590550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600"/>
              </a:spcBef>
            </a:pPr>
            <a:endParaRPr lang="en-US"/>
          </a:p>
        </p:txBody>
      </p:sp>
      <p:sp>
        <p:nvSpPr>
          <p:cNvPr id="2" name="Title 1">
            <a:extLst>
              <a:ext uri="{FF2B5EF4-FFF2-40B4-BE49-F238E27FC236}">
                <a16:creationId xmlns:a16="http://schemas.microsoft.com/office/drawing/2014/main" id="{7F72EEEB-850B-4416-957A-219B7EE0B7D0}"/>
              </a:ext>
            </a:extLst>
          </p:cNvPr>
          <p:cNvSpPr>
            <a:spLocks noGrp="1"/>
          </p:cNvSpPr>
          <p:nvPr>
            <p:ph type="ctrTitle" hasCustomPrompt="1"/>
          </p:nvPr>
        </p:nvSpPr>
        <p:spPr>
          <a:xfrm>
            <a:off x="550862" y="2569234"/>
            <a:ext cx="9209825" cy="738664"/>
          </a:xfrm>
        </p:spPr>
        <p:txBody>
          <a:bodyPr anchor="b" anchorCtr="0"/>
          <a:lstStyle>
            <a:lvl1pPr algn="l">
              <a:lnSpc>
                <a:spcPct val="80000"/>
              </a:lnSpc>
              <a:defRPr sz="6000" b="0">
                <a:solidFill>
                  <a:schemeClr val="accent1"/>
                </a:solidFill>
                <a:latin typeface="+mn-lt"/>
              </a:defRPr>
            </a:lvl1pPr>
          </a:lstStyle>
          <a:p>
            <a:r>
              <a:rPr lang="en-US" noProof="0" dirty="0"/>
              <a:t>Click to add title</a:t>
            </a:r>
          </a:p>
        </p:txBody>
      </p:sp>
      <p:sp>
        <p:nvSpPr>
          <p:cNvPr id="12" name="Platshållare för text 11">
            <a:extLst>
              <a:ext uri="{FF2B5EF4-FFF2-40B4-BE49-F238E27FC236}">
                <a16:creationId xmlns:a16="http://schemas.microsoft.com/office/drawing/2014/main" id="{3D4A8A44-F748-4EBB-BFD0-76208B708E64}"/>
              </a:ext>
            </a:extLst>
          </p:cNvPr>
          <p:cNvSpPr>
            <a:spLocks noGrp="1"/>
          </p:cNvSpPr>
          <p:nvPr>
            <p:ph type="body" sz="quarter" idx="13" hasCustomPrompt="1"/>
          </p:nvPr>
        </p:nvSpPr>
        <p:spPr>
          <a:xfrm>
            <a:off x="550862" y="3314255"/>
            <a:ext cx="9209825" cy="1200150"/>
          </a:xfrm>
        </p:spPr>
        <p:txBody>
          <a:bodyPr/>
          <a:lstStyle>
            <a:lvl1pPr marL="0" indent="0">
              <a:lnSpc>
                <a:spcPct val="80000"/>
              </a:lnSpc>
              <a:buNone/>
              <a:defRPr sz="6000">
                <a:solidFill>
                  <a:schemeClr val="accent4"/>
                </a:solidFill>
                <a:latin typeface="+mj-lt"/>
              </a:defRPr>
            </a:lvl1pPr>
            <a:lvl2pPr marL="207963" indent="0">
              <a:buNone/>
              <a:defRPr/>
            </a:lvl2pPr>
          </a:lstStyle>
          <a:p>
            <a:pPr lvl="0"/>
            <a:r>
              <a:rPr lang="en-US" noProof="0" dirty="0"/>
              <a:t>Click to add title</a:t>
            </a:r>
          </a:p>
        </p:txBody>
      </p:sp>
      <p:sp>
        <p:nvSpPr>
          <p:cNvPr id="7" name="Date Placeholder 6">
            <a:extLst>
              <a:ext uri="{FF2B5EF4-FFF2-40B4-BE49-F238E27FC236}">
                <a16:creationId xmlns:a16="http://schemas.microsoft.com/office/drawing/2014/main" id="{B9CA124D-81C6-491E-8928-7A62C2F98FFC}"/>
              </a:ext>
            </a:extLst>
          </p:cNvPr>
          <p:cNvSpPr>
            <a:spLocks noGrp="1"/>
          </p:cNvSpPr>
          <p:nvPr>
            <p:ph type="dt" sz="half" idx="15"/>
          </p:nvPr>
        </p:nvSpPr>
        <p:spPr/>
        <p:txBody>
          <a:bodyPr/>
          <a:lstStyle/>
          <a:p>
            <a:r>
              <a:rPr lang="en-US"/>
              <a:t>Jan 21, 2022</a:t>
            </a:r>
            <a:endParaRPr lang="en-US" dirty="0"/>
          </a:p>
        </p:txBody>
      </p:sp>
      <p:sp>
        <p:nvSpPr>
          <p:cNvPr id="9" name="Footer Placeholder 8">
            <a:extLst>
              <a:ext uri="{FF2B5EF4-FFF2-40B4-BE49-F238E27FC236}">
                <a16:creationId xmlns:a16="http://schemas.microsoft.com/office/drawing/2014/main" id="{59E109D8-2540-4E0D-A159-97223F4C0BA6}"/>
              </a:ext>
            </a:extLst>
          </p:cNvPr>
          <p:cNvSpPr>
            <a:spLocks noGrp="1"/>
          </p:cNvSpPr>
          <p:nvPr>
            <p:ph type="ftr" sz="quarter" idx="16"/>
          </p:nvPr>
        </p:nvSpPr>
        <p:spPr/>
        <p:txBody>
          <a:bodyPr/>
          <a:lstStyle/>
          <a:p>
            <a:r>
              <a:rPr lang="en-US"/>
              <a:t>SQPS-939 - SCR- Supplier Training</a:t>
            </a:r>
            <a:endParaRPr lang="en-US" dirty="0"/>
          </a:p>
        </p:txBody>
      </p:sp>
      <p:sp>
        <p:nvSpPr>
          <p:cNvPr id="10" name="Slide Number Placeholder 9">
            <a:extLst>
              <a:ext uri="{FF2B5EF4-FFF2-40B4-BE49-F238E27FC236}">
                <a16:creationId xmlns:a16="http://schemas.microsoft.com/office/drawing/2014/main" id="{D3B067F8-20F2-41A6-A742-2F60E6EDDCCD}"/>
              </a:ext>
            </a:extLst>
          </p:cNvPr>
          <p:cNvSpPr>
            <a:spLocks noGrp="1"/>
          </p:cNvSpPr>
          <p:nvPr>
            <p:ph type="sldNum" sz="quarter" idx="17"/>
          </p:nvPr>
        </p:nvSpPr>
        <p:spPr/>
        <p:txBody>
          <a:bodyPr/>
          <a:lstStyle/>
          <a:p>
            <a:fld id="{07CEE681-EA8A-4B77-829B-1539858EA44F}" type="slidenum">
              <a:rPr lang="en-US" smtClean="0"/>
              <a:pPr/>
              <a:t>‹#›</a:t>
            </a:fld>
            <a:endParaRPr lang="en-US" dirty="0"/>
          </a:p>
        </p:txBody>
      </p:sp>
    </p:spTree>
    <p:extLst>
      <p:ext uri="{BB962C8B-B14F-4D97-AF65-F5344CB8AC3E}">
        <p14:creationId xmlns:p14="http://schemas.microsoft.com/office/powerpoint/2010/main" val="50589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hoto Portrai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6C1703-EF53-4715-8E41-BDA2F1BF6BDE}"/>
              </a:ext>
            </a:extLst>
          </p:cNvPr>
          <p:cNvSpPr>
            <a:spLocks noGrp="1"/>
          </p:cNvSpPr>
          <p:nvPr>
            <p:ph idx="1"/>
          </p:nvPr>
        </p:nvSpPr>
        <p:spPr>
          <a:xfrm>
            <a:off x="550864" y="1916113"/>
            <a:ext cx="6769099" cy="414178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Footer Placeholder 4">
            <a:extLst>
              <a:ext uri="{FF2B5EF4-FFF2-40B4-BE49-F238E27FC236}">
                <a16:creationId xmlns:a16="http://schemas.microsoft.com/office/drawing/2014/main" id="{227D1FC2-2E85-4DAD-8CE9-A44355CF33FE}"/>
              </a:ext>
            </a:extLst>
          </p:cNvPr>
          <p:cNvSpPr>
            <a:spLocks noGrp="1"/>
          </p:cNvSpPr>
          <p:nvPr>
            <p:ph type="ftr" sz="quarter" idx="11"/>
          </p:nvPr>
        </p:nvSpPr>
        <p:spPr/>
        <p:txBody>
          <a:bodyPr/>
          <a:lstStyle/>
          <a:p>
            <a:r>
              <a:rPr lang="en-US"/>
              <a:t>SQPS-939 - SCR- Supplier Training</a:t>
            </a:r>
            <a:endParaRPr lang="en-US" dirty="0"/>
          </a:p>
        </p:txBody>
      </p:sp>
      <p:sp>
        <p:nvSpPr>
          <p:cNvPr id="6" name="Slide Number Placeholder 5">
            <a:extLst>
              <a:ext uri="{FF2B5EF4-FFF2-40B4-BE49-F238E27FC236}">
                <a16:creationId xmlns:a16="http://schemas.microsoft.com/office/drawing/2014/main" id="{AC382FFC-73EB-4F79-99C6-1930B415EABC}"/>
              </a:ext>
            </a:extLst>
          </p:cNvPr>
          <p:cNvSpPr>
            <a:spLocks noGrp="1"/>
          </p:cNvSpPr>
          <p:nvPr>
            <p:ph type="sldNum" sz="quarter" idx="12"/>
          </p:nvPr>
        </p:nvSpPr>
        <p:spPr/>
        <p:txBody>
          <a:bodyPr/>
          <a:lstStyle/>
          <a:p>
            <a:fld id="{07CEE681-EA8A-4B77-829B-1539858EA44F}" type="slidenum">
              <a:rPr lang="en-US" smtClean="0"/>
              <a:pPr/>
              <a:t>‹#›</a:t>
            </a:fld>
            <a:endParaRPr lang="en-US" dirty="0"/>
          </a:p>
        </p:txBody>
      </p:sp>
      <p:sp>
        <p:nvSpPr>
          <p:cNvPr id="7" name="Platshållare för bild 7">
            <a:extLst>
              <a:ext uri="{FF2B5EF4-FFF2-40B4-BE49-F238E27FC236}">
                <a16:creationId xmlns:a16="http://schemas.microsoft.com/office/drawing/2014/main" id="{1DE6B28D-263F-4A0F-A779-AC2915668E0A}"/>
              </a:ext>
            </a:extLst>
          </p:cNvPr>
          <p:cNvSpPr>
            <a:spLocks noGrp="1"/>
          </p:cNvSpPr>
          <p:nvPr>
            <p:ph type="pic" sz="quarter" idx="13"/>
          </p:nvPr>
        </p:nvSpPr>
        <p:spPr>
          <a:xfrm>
            <a:off x="7896226" y="1052513"/>
            <a:ext cx="3744912" cy="5005387"/>
          </a:xfrm>
          <a:noFill/>
        </p:spPr>
        <p:txBody>
          <a:bodyPr tIns="2556000"/>
          <a:lstStyle>
            <a:lvl1pPr marL="0" indent="0" algn="ctr">
              <a:buFont typeface="Arial" panose="020B0604020202020204" pitchFamily="34" charset="0"/>
              <a:buNone/>
              <a:defRPr/>
            </a:lvl1pPr>
          </a:lstStyle>
          <a:p>
            <a:r>
              <a:rPr lang="fr-FR"/>
              <a:t>Cliquez sur l'icône pour ajouter une image</a:t>
            </a:r>
            <a:endParaRPr lang="en-US"/>
          </a:p>
        </p:txBody>
      </p:sp>
      <p:sp>
        <p:nvSpPr>
          <p:cNvPr id="8" name="Platshållare för text 7">
            <a:extLst>
              <a:ext uri="{FF2B5EF4-FFF2-40B4-BE49-F238E27FC236}">
                <a16:creationId xmlns:a16="http://schemas.microsoft.com/office/drawing/2014/main" id="{F45A75E4-FD84-47DA-BB49-967A4676CC0D}"/>
              </a:ext>
            </a:extLst>
          </p:cNvPr>
          <p:cNvSpPr>
            <a:spLocks noGrp="1"/>
          </p:cNvSpPr>
          <p:nvPr>
            <p:ph type="body" sz="quarter" idx="14" hasCustomPrompt="1"/>
          </p:nvPr>
        </p:nvSpPr>
        <p:spPr>
          <a:xfrm>
            <a:off x="550863" y="1437064"/>
            <a:ext cx="6769100" cy="263149"/>
          </a:xfrm>
        </p:spPr>
        <p:txBody>
          <a:bodyPr wrap="square">
            <a:spAutoFit/>
          </a:bodyPr>
          <a:lstStyle>
            <a:lvl1pPr marL="0" indent="0" algn="l" rtl="0" eaLnBrk="1" fontAlgn="auto" hangingPunct="1">
              <a:lnSpc>
                <a:spcPct val="95000"/>
              </a:lnSpc>
              <a:spcBef>
                <a:spcPts val="1200"/>
              </a:spcBef>
              <a:spcAft>
                <a:spcPts val="0"/>
              </a:spcAft>
              <a:buNone/>
              <a:defRPr sz="1800" b="0" i="0">
                <a:solidFill>
                  <a:srgbClr val="001F47"/>
                </a:solidFill>
                <a:latin typeface="Barlow" panose="00000500000000000000" pitchFamily="2" charset="0"/>
              </a:defRPr>
            </a:lvl1pPr>
          </a:lstStyle>
          <a:p>
            <a:pPr lvl="0"/>
            <a:r>
              <a:rPr lang="en-US" dirty="0"/>
              <a:t>Click to add subtitle</a:t>
            </a:r>
          </a:p>
        </p:txBody>
      </p:sp>
      <p:sp>
        <p:nvSpPr>
          <p:cNvPr id="2" name="Title 1">
            <a:extLst>
              <a:ext uri="{FF2B5EF4-FFF2-40B4-BE49-F238E27FC236}">
                <a16:creationId xmlns:a16="http://schemas.microsoft.com/office/drawing/2014/main" id="{1AEE42E6-321F-4044-A2D7-9869809AC36A}"/>
              </a:ext>
            </a:extLst>
          </p:cNvPr>
          <p:cNvSpPr>
            <a:spLocks noGrp="1"/>
          </p:cNvSpPr>
          <p:nvPr>
            <p:ph type="title"/>
          </p:nvPr>
        </p:nvSpPr>
        <p:spPr>
          <a:xfrm>
            <a:off x="550864" y="989299"/>
            <a:ext cx="6769099" cy="443198"/>
          </a:xfrm>
        </p:spPr>
        <p:txBody>
          <a:bodyPr/>
          <a:lstStyle/>
          <a:p>
            <a:r>
              <a:rPr lang="fr-FR"/>
              <a:t>Modifiez le style du titre</a:t>
            </a:r>
            <a:endParaRPr lang="da-DK" dirty="0"/>
          </a:p>
        </p:txBody>
      </p:sp>
      <p:sp>
        <p:nvSpPr>
          <p:cNvPr id="10" name="Date Placeholder 6">
            <a:extLst>
              <a:ext uri="{FF2B5EF4-FFF2-40B4-BE49-F238E27FC236}">
                <a16:creationId xmlns:a16="http://schemas.microsoft.com/office/drawing/2014/main" id="{B4057107-D1F6-4A21-932C-FC3735DB04A0}"/>
              </a:ext>
            </a:extLst>
          </p:cNvPr>
          <p:cNvSpPr>
            <a:spLocks noGrp="1"/>
          </p:cNvSpPr>
          <p:nvPr>
            <p:ph type="dt" sz="half" idx="15"/>
          </p:nvPr>
        </p:nvSpPr>
        <p:spPr>
          <a:xfrm>
            <a:off x="550863" y="6665884"/>
            <a:ext cx="546625" cy="123111"/>
          </a:xfrm>
        </p:spPr>
        <p:txBody>
          <a:bodyPr/>
          <a:lstStyle/>
          <a:p>
            <a:r>
              <a:rPr lang="en-US"/>
              <a:t>Jan 21, 2022</a:t>
            </a:r>
            <a:endParaRPr lang="en-US" dirty="0"/>
          </a:p>
        </p:txBody>
      </p:sp>
    </p:spTree>
    <p:extLst>
      <p:ext uri="{BB962C8B-B14F-4D97-AF65-F5344CB8AC3E}">
        <p14:creationId xmlns:p14="http://schemas.microsoft.com/office/powerpoint/2010/main" val="370261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74">
          <p15:clr>
            <a:srgbClr val="FBAE40"/>
          </p15:clr>
        </p15:guide>
        <p15:guide id="2" pos="461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hoto Landscap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6C1703-EF53-4715-8E41-BDA2F1BF6BDE}"/>
              </a:ext>
            </a:extLst>
          </p:cNvPr>
          <p:cNvSpPr>
            <a:spLocks noGrp="1"/>
          </p:cNvSpPr>
          <p:nvPr>
            <p:ph idx="1"/>
          </p:nvPr>
        </p:nvSpPr>
        <p:spPr>
          <a:xfrm>
            <a:off x="550864" y="1916115"/>
            <a:ext cx="5005386" cy="414178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Footer Placeholder 4">
            <a:extLst>
              <a:ext uri="{FF2B5EF4-FFF2-40B4-BE49-F238E27FC236}">
                <a16:creationId xmlns:a16="http://schemas.microsoft.com/office/drawing/2014/main" id="{227D1FC2-2E85-4DAD-8CE9-A44355CF33FE}"/>
              </a:ext>
            </a:extLst>
          </p:cNvPr>
          <p:cNvSpPr>
            <a:spLocks noGrp="1"/>
          </p:cNvSpPr>
          <p:nvPr>
            <p:ph type="ftr" sz="quarter" idx="11"/>
          </p:nvPr>
        </p:nvSpPr>
        <p:spPr/>
        <p:txBody>
          <a:bodyPr/>
          <a:lstStyle/>
          <a:p>
            <a:r>
              <a:rPr lang="en-US"/>
              <a:t>SQPS-939 - SCR- Supplier Training</a:t>
            </a:r>
            <a:endParaRPr lang="en-US" dirty="0"/>
          </a:p>
        </p:txBody>
      </p:sp>
      <p:sp>
        <p:nvSpPr>
          <p:cNvPr id="6" name="Slide Number Placeholder 5">
            <a:extLst>
              <a:ext uri="{FF2B5EF4-FFF2-40B4-BE49-F238E27FC236}">
                <a16:creationId xmlns:a16="http://schemas.microsoft.com/office/drawing/2014/main" id="{AC382FFC-73EB-4F79-99C6-1930B415EABC}"/>
              </a:ext>
            </a:extLst>
          </p:cNvPr>
          <p:cNvSpPr>
            <a:spLocks noGrp="1"/>
          </p:cNvSpPr>
          <p:nvPr>
            <p:ph type="sldNum" sz="quarter" idx="12"/>
          </p:nvPr>
        </p:nvSpPr>
        <p:spPr/>
        <p:txBody>
          <a:bodyPr/>
          <a:lstStyle/>
          <a:p>
            <a:fld id="{07CEE681-EA8A-4B77-829B-1539858EA44F}" type="slidenum">
              <a:rPr lang="en-US" smtClean="0"/>
              <a:pPr/>
              <a:t>‹#›</a:t>
            </a:fld>
            <a:endParaRPr lang="en-US" dirty="0"/>
          </a:p>
        </p:txBody>
      </p:sp>
      <p:sp>
        <p:nvSpPr>
          <p:cNvPr id="7" name="Platshållare för bild 7">
            <a:extLst>
              <a:ext uri="{FF2B5EF4-FFF2-40B4-BE49-F238E27FC236}">
                <a16:creationId xmlns:a16="http://schemas.microsoft.com/office/drawing/2014/main" id="{1DE6B28D-263F-4A0F-A779-AC2915668E0A}"/>
              </a:ext>
            </a:extLst>
          </p:cNvPr>
          <p:cNvSpPr>
            <a:spLocks noGrp="1"/>
          </p:cNvSpPr>
          <p:nvPr>
            <p:ph type="pic" sz="quarter" idx="13"/>
          </p:nvPr>
        </p:nvSpPr>
        <p:spPr>
          <a:xfrm>
            <a:off x="6095999" y="1916113"/>
            <a:ext cx="5545139" cy="4141787"/>
          </a:xfrm>
          <a:noFill/>
        </p:spPr>
        <p:txBody>
          <a:bodyPr tIns="2556000"/>
          <a:lstStyle>
            <a:lvl1pPr marL="0" indent="0" algn="ctr">
              <a:buFont typeface="Arial" panose="020B0604020202020204" pitchFamily="34" charset="0"/>
              <a:buNone/>
              <a:defRPr/>
            </a:lvl1pPr>
          </a:lstStyle>
          <a:p>
            <a:r>
              <a:rPr lang="fr-FR"/>
              <a:t>Cliquez sur l'icône pour ajouter une image</a:t>
            </a:r>
            <a:endParaRPr lang="en-US" dirty="0"/>
          </a:p>
        </p:txBody>
      </p:sp>
      <p:sp>
        <p:nvSpPr>
          <p:cNvPr id="8" name="Platshållare för text 7">
            <a:extLst>
              <a:ext uri="{FF2B5EF4-FFF2-40B4-BE49-F238E27FC236}">
                <a16:creationId xmlns:a16="http://schemas.microsoft.com/office/drawing/2014/main" id="{8678D9E3-3321-4738-BDBC-346CF7A2072D}"/>
              </a:ext>
            </a:extLst>
          </p:cNvPr>
          <p:cNvSpPr>
            <a:spLocks noGrp="1"/>
          </p:cNvSpPr>
          <p:nvPr>
            <p:ph type="body" sz="quarter" idx="14" hasCustomPrompt="1"/>
          </p:nvPr>
        </p:nvSpPr>
        <p:spPr>
          <a:xfrm>
            <a:off x="550863" y="1437064"/>
            <a:ext cx="11090275" cy="263149"/>
          </a:xfrm>
        </p:spPr>
        <p:txBody>
          <a:bodyPr wrap="square">
            <a:spAutoFit/>
          </a:bodyPr>
          <a:lstStyle>
            <a:lvl1pPr marL="0" indent="0" algn="l" rtl="0" eaLnBrk="1" fontAlgn="auto" hangingPunct="1">
              <a:lnSpc>
                <a:spcPct val="95000"/>
              </a:lnSpc>
              <a:spcBef>
                <a:spcPts val="1200"/>
              </a:spcBef>
              <a:spcAft>
                <a:spcPts val="0"/>
              </a:spcAft>
              <a:buNone/>
              <a:defRPr sz="1800" b="0" i="0">
                <a:solidFill>
                  <a:srgbClr val="001F47"/>
                </a:solidFill>
                <a:latin typeface="Barlow" panose="00000500000000000000" pitchFamily="2" charset="0"/>
              </a:defRPr>
            </a:lvl1pPr>
          </a:lstStyle>
          <a:p>
            <a:pPr lvl="0"/>
            <a:r>
              <a:rPr lang="en-US" dirty="0"/>
              <a:t>Click to add subtitle</a:t>
            </a:r>
          </a:p>
        </p:txBody>
      </p:sp>
      <p:sp>
        <p:nvSpPr>
          <p:cNvPr id="2" name="Title 1">
            <a:extLst>
              <a:ext uri="{FF2B5EF4-FFF2-40B4-BE49-F238E27FC236}">
                <a16:creationId xmlns:a16="http://schemas.microsoft.com/office/drawing/2014/main" id="{7B5FF17E-E49C-4B58-B784-A2DE5095A839}"/>
              </a:ext>
            </a:extLst>
          </p:cNvPr>
          <p:cNvSpPr>
            <a:spLocks noGrp="1"/>
          </p:cNvSpPr>
          <p:nvPr>
            <p:ph type="title"/>
          </p:nvPr>
        </p:nvSpPr>
        <p:spPr/>
        <p:txBody>
          <a:bodyPr/>
          <a:lstStyle/>
          <a:p>
            <a:r>
              <a:rPr lang="fr-FR"/>
              <a:t>Modifiez le style du titre</a:t>
            </a:r>
            <a:endParaRPr lang="da-DK"/>
          </a:p>
        </p:txBody>
      </p:sp>
      <p:sp>
        <p:nvSpPr>
          <p:cNvPr id="9" name="Date Placeholder 6">
            <a:extLst>
              <a:ext uri="{FF2B5EF4-FFF2-40B4-BE49-F238E27FC236}">
                <a16:creationId xmlns:a16="http://schemas.microsoft.com/office/drawing/2014/main" id="{D0819DAE-D9F2-4596-A0CA-BBD85AAE079B}"/>
              </a:ext>
            </a:extLst>
          </p:cNvPr>
          <p:cNvSpPr>
            <a:spLocks noGrp="1"/>
          </p:cNvSpPr>
          <p:nvPr>
            <p:ph type="dt" sz="half" idx="15"/>
          </p:nvPr>
        </p:nvSpPr>
        <p:spPr>
          <a:xfrm>
            <a:off x="550863" y="6665884"/>
            <a:ext cx="546625" cy="123111"/>
          </a:xfrm>
        </p:spPr>
        <p:txBody>
          <a:bodyPr/>
          <a:lstStyle/>
          <a:p>
            <a:r>
              <a:rPr lang="en-US"/>
              <a:t>Jan 21, 2022</a:t>
            </a:r>
            <a:endParaRPr lang="en-US" dirty="0"/>
          </a:p>
        </p:txBody>
      </p:sp>
    </p:spTree>
    <p:extLst>
      <p:ext uri="{BB962C8B-B14F-4D97-AF65-F5344CB8AC3E}">
        <p14:creationId xmlns:p14="http://schemas.microsoft.com/office/powerpoint/2010/main" val="288500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50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Photos">
    <p:spTree>
      <p:nvGrpSpPr>
        <p:cNvPr id="1" name=""/>
        <p:cNvGrpSpPr/>
        <p:nvPr/>
      </p:nvGrpSpPr>
      <p:grpSpPr>
        <a:xfrm>
          <a:off x="0" y="0"/>
          <a:ext cx="0" cy="0"/>
          <a:chOff x="0" y="0"/>
          <a:chExt cx="0" cy="0"/>
        </a:xfrm>
      </p:grpSpPr>
      <p:sp>
        <p:nvSpPr>
          <p:cNvPr id="7" name="Platshållare för bild 7">
            <a:extLst>
              <a:ext uri="{FF2B5EF4-FFF2-40B4-BE49-F238E27FC236}">
                <a16:creationId xmlns:a16="http://schemas.microsoft.com/office/drawing/2014/main" id="{1DE6B28D-263F-4A0F-A779-AC2915668E0A}"/>
              </a:ext>
            </a:extLst>
          </p:cNvPr>
          <p:cNvSpPr>
            <a:spLocks noGrp="1"/>
          </p:cNvSpPr>
          <p:nvPr>
            <p:ph type="pic" sz="quarter" idx="13" hasCustomPrompt="1"/>
          </p:nvPr>
        </p:nvSpPr>
        <p:spPr>
          <a:xfrm>
            <a:off x="550862" y="2371447"/>
            <a:ext cx="3453247" cy="2201421"/>
          </a:xfrm>
          <a:noFill/>
        </p:spPr>
        <p:txBody>
          <a:bodyPr tIns="1260000">
            <a:noAutofit/>
          </a:bodyPr>
          <a:lstStyle>
            <a:lvl1pPr marL="0" indent="0" algn="ctr">
              <a:buFont typeface="Arial" panose="020B0604020202020204" pitchFamily="34" charset="0"/>
              <a:buNone/>
              <a:defRPr sz="1600"/>
            </a:lvl1pPr>
          </a:lstStyle>
          <a:p>
            <a:r>
              <a:rPr lang="en-US" dirty="0"/>
              <a:t>Click icon to add picture </a:t>
            </a:r>
          </a:p>
        </p:txBody>
      </p:sp>
      <p:sp>
        <p:nvSpPr>
          <p:cNvPr id="11" name="Platshållare för bild 7">
            <a:extLst>
              <a:ext uri="{FF2B5EF4-FFF2-40B4-BE49-F238E27FC236}">
                <a16:creationId xmlns:a16="http://schemas.microsoft.com/office/drawing/2014/main" id="{67A3D7AF-15AE-42BB-8BD5-87F8593FB0EB}"/>
              </a:ext>
            </a:extLst>
          </p:cNvPr>
          <p:cNvSpPr>
            <a:spLocks noGrp="1"/>
          </p:cNvSpPr>
          <p:nvPr>
            <p:ph type="pic" sz="quarter" idx="15" hasCustomPrompt="1"/>
          </p:nvPr>
        </p:nvSpPr>
        <p:spPr>
          <a:xfrm>
            <a:off x="8187891" y="2371447"/>
            <a:ext cx="3453247" cy="2201421"/>
          </a:xfrm>
          <a:noFill/>
        </p:spPr>
        <p:txBody>
          <a:bodyPr tIns="1260000">
            <a:noAutofit/>
          </a:bodyPr>
          <a:lstStyle>
            <a:lvl1pPr marL="0" indent="0" algn="ctr">
              <a:buFont typeface="Arial" panose="020B0604020202020204" pitchFamily="34" charset="0"/>
              <a:buNone/>
              <a:defRPr sz="1600"/>
            </a:lvl1pPr>
          </a:lstStyle>
          <a:p>
            <a:r>
              <a:rPr lang="en-US" dirty="0"/>
              <a:t>Click icon to add picture </a:t>
            </a:r>
          </a:p>
        </p:txBody>
      </p:sp>
      <p:sp>
        <p:nvSpPr>
          <p:cNvPr id="13" name="Platshållare för bild 7">
            <a:extLst>
              <a:ext uri="{FF2B5EF4-FFF2-40B4-BE49-F238E27FC236}">
                <a16:creationId xmlns:a16="http://schemas.microsoft.com/office/drawing/2014/main" id="{8F4DD26B-085C-4309-92AA-C0797F4749DF}"/>
              </a:ext>
            </a:extLst>
          </p:cNvPr>
          <p:cNvSpPr>
            <a:spLocks noGrp="1"/>
          </p:cNvSpPr>
          <p:nvPr>
            <p:ph type="pic" sz="quarter" idx="16" hasCustomPrompt="1"/>
          </p:nvPr>
        </p:nvSpPr>
        <p:spPr>
          <a:xfrm>
            <a:off x="4369377" y="2371447"/>
            <a:ext cx="3453247" cy="2201421"/>
          </a:xfrm>
          <a:noFill/>
        </p:spPr>
        <p:txBody>
          <a:bodyPr tIns="1260000">
            <a:noAutofit/>
          </a:bodyPr>
          <a:lstStyle>
            <a:lvl1pPr marL="0" indent="0" algn="ctr">
              <a:buFont typeface="Arial" panose="020B0604020202020204" pitchFamily="34" charset="0"/>
              <a:buNone/>
              <a:defRPr sz="1600"/>
            </a:lvl1pPr>
          </a:lstStyle>
          <a:p>
            <a:r>
              <a:rPr lang="en-US" dirty="0"/>
              <a:t>Click icon to add picture </a:t>
            </a:r>
          </a:p>
        </p:txBody>
      </p:sp>
      <p:sp>
        <p:nvSpPr>
          <p:cNvPr id="5" name="Footer Placeholder 4">
            <a:extLst>
              <a:ext uri="{FF2B5EF4-FFF2-40B4-BE49-F238E27FC236}">
                <a16:creationId xmlns:a16="http://schemas.microsoft.com/office/drawing/2014/main" id="{227D1FC2-2E85-4DAD-8CE9-A44355CF33FE}"/>
              </a:ext>
            </a:extLst>
          </p:cNvPr>
          <p:cNvSpPr>
            <a:spLocks noGrp="1"/>
          </p:cNvSpPr>
          <p:nvPr>
            <p:ph type="ftr" sz="quarter" idx="11"/>
          </p:nvPr>
        </p:nvSpPr>
        <p:spPr/>
        <p:txBody>
          <a:bodyPr/>
          <a:lstStyle/>
          <a:p>
            <a:r>
              <a:rPr lang="en-US"/>
              <a:t>SQPS-939 - SCR- Supplier Training</a:t>
            </a:r>
            <a:endParaRPr lang="en-US" dirty="0"/>
          </a:p>
        </p:txBody>
      </p:sp>
      <p:sp>
        <p:nvSpPr>
          <p:cNvPr id="6" name="Slide Number Placeholder 5">
            <a:extLst>
              <a:ext uri="{FF2B5EF4-FFF2-40B4-BE49-F238E27FC236}">
                <a16:creationId xmlns:a16="http://schemas.microsoft.com/office/drawing/2014/main" id="{AC382FFC-73EB-4F79-99C6-1930B415EABC}"/>
              </a:ext>
            </a:extLst>
          </p:cNvPr>
          <p:cNvSpPr>
            <a:spLocks noGrp="1"/>
          </p:cNvSpPr>
          <p:nvPr>
            <p:ph type="sldNum" sz="quarter" idx="12"/>
          </p:nvPr>
        </p:nvSpPr>
        <p:spPr/>
        <p:txBody>
          <a:bodyPr/>
          <a:lstStyle/>
          <a:p>
            <a:fld id="{07CEE681-EA8A-4B77-829B-1539858EA44F}" type="slidenum">
              <a:rPr lang="en-US" smtClean="0"/>
              <a:pPr/>
              <a:t>‹#›</a:t>
            </a:fld>
            <a:endParaRPr lang="en-US" dirty="0"/>
          </a:p>
        </p:txBody>
      </p:sp>
      <p:sp>
        <p:nvSpPr>
          <p:cNvPr id="10" name="Rectangle 9">
            <a:extLst>
              <a:ext uri="{FF2B5EF4-FFF2-40B4-BE49-F238E27FC236}">
                <a16:creationId xmlns:a16="http://schemas.microsoft.com/office/drawing/2014/main" id="{61D183D5-6D30-4712-AFE5-ED712EBF3329}"/>
              </a:ext>
            </a:extLst>
          </p:cNvPr>
          <p:cNvSpPr/>
          <p:nvPr/>
        </p:nvSpPr>
        <p:spPr bwMode="gray">
          <a:xfrm>
            <a:off x="550862" y="4572869"/>
            <a:ext cx="3453247" cy="221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
        <p:nvSpPr>
          <p:cNvPr id="12" name="Rectangle 11">
            <a:extLst>
              <a:ext uri="{FF2B5EF4-FFF2-40B4-BE49-F238E27FC236}">
                <a16:creationId xmlns:a16="http://schemas.microsoft.com/office/drawing/2014/main" id="{FFE9849C-9514-46C0-8BEB-0705BDC60A45}"/>
              </a:ext>
            </a:extLst>
          </p:cNvPr>
          <p:cNvSpPr/>
          <p:nvPr/>
        </p:nvSpPr>
        <p:spPr bwMode="gray">
          <a:xfrm>
            <a:off x="8187891" y="4572869"/>
            <a:ext cx="3453247" cy="22138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
        <p:nvSpPr>
          <p:cNvPr id="14" name="Rectangle 13">
            <a:extLst>
              <a:ext uri="{FF2B5EF4-FFF2-40B4-BE49-F238E27FC236}">
                <a16:creationId xmlns:a16="http://schemas.microsoft.com/office/drawing/2014/main" id="{C8882C0C-900C-45A0-BB4F-E4625DB14DB4}"/>
              </a:ext>
            </a:extLst>
          </p:cNvPr>
          <p:cNvSpPr/>
          <p:nvPr/>
        </p:nvSpPr>
        <p:spPr bwMode="gray">
          <a:xfrm>
            <a:off x="4369377" y="4572869"/>
            <a:ext cx="3453247" cy="2213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
        <p:nvSpPr>
          <p:cNvPr id="16" name="Text Placeholder 15">
            <a:extLst>
              <a:ext uri="{FF2B5EF4-FFF2-40B4-BE49-F238E27FC236}">
                <a16:creationId xmlns:a16="http://schemas.microsoft.com/office/drawing/2014/main" id="{ED8A27BF-7C46-44E2-94CC-5B7FA09CBE4C}"/>
              </a:ext>
            </a:extLst>
          </p:cNvPr>
          <p:cNvSpPr>
            <a:spLocks noGrp="1"/>
          </p:cNvSpPr>
          <p:nvPr>
            <p:ph type="body" sz="quarter" idx="17" hasCustomPrompt="1"/>
          </p:nvPr>
        </p:nvSpPr>
        <p:spPr>
          <a:xfrm>
            <a:off x="550862" y="4957545"/>
            <a:ext cx="3453247" cy="644525"/>
          </a:xfrm>
        </p:spPr>
        <p:txBody>
          <a:bodyPr lIns="72000" rIns="72000">
            <a:noAutofit/>
          </a:bodyPr>
          <a:lstStyle>
            <a:lvl1pPr marL="0" indent="0" algn="ctr">
              <a:spcBef>
                <a:spcPts val="0"/>
              </a:spcBef>
              <a:buNone/>
              <a:defRPr sz="2000" cap="none" baseline="0">
                <a:solidFill>
                  <a:schemeClr val="accent1"/>
                </a:solidFill>
                <a:latin typeface="+mj-lt"/>
              </a:defRPr>
            </a:lvl1pPr>
          </a:lstStyle>
          <a:p>
            <a:pPr lvl="0"/>
            <a:r>
              <a:rPr lang="en-US" dirty="0"/>
              <a:t>Click to add text</a:t>
            </a:r>
          </a:p>
        </p:txBody>
      </p:sp>
      <p:sp>
        <p:nvSpPr>
          <p:cNvPr id="17" name="Text Placeholder 15">
            <a:extLst>
              <a:ext uri="{FF2B5EF4-FFF2-40B4-BE49-F238E27FC236}">
                <a16:creationId xmlns:a16="http://schemas.microsoft.com/office/drawing/2014/main" id="{B7F0899C-E685-46E0-BCC1-95D0CD7EEE66}"/>
              </a:ext>
            </a:extLst>
          </p:cNvPr>
          <p:cNvSpPr>
            <a:spLocks noGrp="1"/>
          </p:cNvSpPr>
          <p:nvPr>
            <p:ph type="body" sz="quarter" idx="18" hasCustomPrompt="1"/>
          </p:nvPr>
        </p:nvSpPr>
        <p:spPr>
          <a:xfrm>
            <a:off x="4369377" y="4957545"/>
            <a:ext cx="3453247" cy="644525"/>
          </a:xfrm>
        </p:spPr>
        <p:txBody>
          <a:bodyPr lIns="72000" rIns="72000">
            <a:noAutofit/>
          </a:bodyPr>
          <a:lstStyle>
            <a:lvl1pPr marL="0" indent="0" algn="ctr">
              <a:spcBef>
                <a:spcPts val="0"/>
              </a:spcBef>
              <a:buNone/>
              <a:defRPr sz="2000" cap="none" baseline="0">
                <a:solidFill>
                  <a:schemeClr val="accent2"/>
                </a:solidFill>
                <a:latin typeface="+mj-lt"/>
              </a:defRPr>
            </a:lvl1pPr>
          </a:lstStyle>
          <a:p>
            <a:pPr lvl="0"/>
            <a:r>
              <a:rPr lang="en-US" dirty="0"/>
              <a:t>Click to add text</a:t>
            </a:r>
          </a:p>
        </p:txBody>
      </p:sp>
      <p:sp>
        <p:nvSpPr>
          <p:cNvPr id="18" name="Text Placeholder 15">
            <a:extLst>
              <a:ext uri="{FF2B5EF4-FFF2-40B4-BE49-F238E27FC236}">
                <a16:creationId xmlns:a16="http://schemas.microsoft.com/office/drawing/2014/main" id="{D225BC7A-79EB-4C8F-9E30-E1DB8809B2F8}"/>
              </a:ext>
            </a:extLst>
          </p:cNvPr>
          <p:cNvSpPr>
            <a:spLocks noGrp="1"/>
          </p:cNvSpPr>
          <p:nvPr>
            <p:ph type="body" sz="quarter" idx="19" hasCustomPrompt="1"/>
          </p:nvPr>
        </p:nvSpPr>
        <p:spPr>
          <a:xfrm>
            <a:off x="8187891" y="4957545"/>
            <a:ext cx="3453247" cy="644525"/>
          </a:xfrm>
        </p:spPr>
        <p:txBody>
          <a:bodyPr lIns="72000" rIns="72000">
            <a:noAutofit/>
          </a:bodyPr>
          <a:lstStyle>
            <a:lvl1pPr marL="0" indent="0" algn="ctr">
              <a:spcBef>
                <a:spcPts val="0"/>
              </a:spcBef>
              <a:buNone/>
              <a:defRPr sz="2000" cap="none" baseline="0">
                <a:solidFill>
                  <a:schemeClr val="accent4"/>
                </a:solidFill>
                <a:latin typeface="+mj-lt"/>
              </a:defRPr>
            </a:lvl1pPr>
          </a:lstStyle>
          <a:p>
            <a:pPr lvl="0"/>
            <a:r>
              <a:rPr lang="en-US" dirty="0"/>
              <a:t>Click to add text</a:t>
            </a:r>
          </a:p>
        </p:txBody>
      </p:sp>
      <p:sp>
        <p:nvSpPr>
          <p:cNvPr id="8" name="Platshållare för text 7" descr="H">
            <a:extLst>
              <a:ext uri="{FF2B5EF4-FFF2-40B4-BE49-F238E27FC236}">
                <a16:creationId xmlns:a16="http://schemas.microsoft.com/office/drawing/2014/main" id="{8678D9E3-3321-4738-BDBC-346CF7A2072D}"/>
              </a:ext>
            </a:extLst>
          </p:cNvPr>
          <p:cNvSpPr>
            <a:spLocks noGrp="1"/>
          </p:cNvSpPr>
          <p:nvPr>
            <p:ph type="body" sz="quarter" idx="14" hasCustomPrompt="1"/>
          </p:nvPr>
        </p:nvSpPr>
        <p:spPr>
          <a:xfrm>
            <a:off x="550863" y="1437064"/>
            <a:ext cx="11090275" cy="263149"/>
          </a:xfrm>
        </p:spPr>
        <p:txBody>
          <a:bodyPr wrap="square">
            <a:spAutoFit/>
          </a:bodyPr>
          <a:lstStyle>
            <a:lvl1pPr marL="0" indent="0" algn="l" rtl="0" eaLnBrk="1" fontAlgn="auto" hangingPunct="1">
              <a:lnSpc>
                <a:spcPct val="95000"/>
              </a:lnSpc>
              <a:spcBef>
                <a:spcPts val="1200"/>
              </a:spcBef>
              <a:spcAft>
                <a:spcPts val="0"/>
              </a:spcAft>
              <a:buNone/>
              <a:defRPr sz="1800" b="0" i="0">
                <a:solidFill>
                  <a:srgbClr val="001F47"/>
                </a:solidFill>
                <a:latin typeface="Barlow" panose="00000500000000000000" pitchFamily="2" charset="0"/>
              </a:defRPr>
            </a:lvl1pPr>
          </a:lstStyle>
          <a:p>
            <a:pPr lvl="0"/>
            <a:r>
              <a:rPr lang="en-US" dirty="0"/>
              <a:t>Click to add subtitle</a:t>
            </a:r>
          </a:p>
        </p:txBody>
      </p:sp>
      <p:sp>
        <p:nvSpPr>
          <p:cNvPr id="2" name="Title 1">
            <a:extLst>
              <a:ext uri="{FF2B5EF4-FFF2-40B4-BE49-F238E27FC236}">
                <a16:creationId xmlns:a16="http://schemas.microsoft.com/office/drawing/2014/main" id="{EDC1F8C4-6016-4131-82D7-A7AB47C03E24}"/>
              </a:ext>
            </a:extLst>
          </p:cNvPr>
          <p:cNvSpPr>
            <a:spLocks noGrp="1"/>
          </p:cNvSpPr>
          <p:nvPr>
            <p:ph type="title"/>
          </p:nvPr>
        </p:nvSpPr>
        <p:spPr/>
        <p:txBody>
          <a:bodyPr/>
          <a:lstStyle/>
          <a:p>
            <a:r>
              <a:rPr lang="fr-FR"/>
              <a:t>Modifiez le style du titre</a:t>
            </a:r>
            <a:endParaRPr lang="da-DK"/>
          </a:p>
        </p:txBody>
      </p:sp>
      <p:sp>
        <p:nvSpPr>
          <p:cNvPr id="19" name="Date Placeholder 6">
            <a:extLst>
              <a:ext uri="{FF2B5EF4-FFF2-40B4-BE49-F238E27FC236}">
                <a16:creationId xmlns:a16="http://schemas.microsoft.com/office/drawing/2014/main" id="{82EAC081-BC03-4D0C-8990-6B049C261D7E}"/>
              </a:ext>
            </a:extLst>
          </p:cNvPr>
          <p:cNvSpPr>
            <a:spLocks noGrp="1"/>
          </p:cNvSpPr>
          <p:nvPr>
            <p:ph type="dt" sz="half" idx="20"/>
          </p:nvPr>
        </p:nvSpPr>
        <p:spPr>
          <a:xfrm>
            <a:off x="550863" y="6665884"/>
            <a:ext cx="546625" cy="123111"/>
          </a:xfrm>
        </p:spPr>
        <p:txBody>
          <a:bodyPr/>
          <a:lstStyle/>
          <a:p>
            <a:r>
              <a:rPr lang="en-US"/>
              <a:t>Jan 21, 2022</a:t>
            </a:r>
            <a:endParaRPr lang="en-US" dirty="0"/>
          </a:p>
        </p:txBody>
      </p:sp>
    </p:spTree>
    <p:extLst>
      <p:ext uri="{BB962C8B-B14F-4D97-AF65-F5344CB8AC3E}">
        <p14:creationId xmlns:p14="http://schemas.microsoft.com/office/powerpoint/2010/main" val="136941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50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hree Photos, alt 2">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8A29E1F9-6C45-42B9-B9AB-CE0C4871520C}"/>
              </a:ext>
            </a:extLst>
          </p:cNvPr>
          <p:cNvSpPr>
            <a:spLocks noGrp="1"/>
          </p:cNvSpPr>
          <p:nvPr>
            <p:ph type="pic" sz="quarter" idx="13" hasCustomPrompt="1"/>
          </p:nvPr>
        </p:nvSpPr>
        <p:spPr bwMode="gray">
          <a:xfrm>
            <a:off x="794790" y="2214928"/>
            <a:ext cx="2995150" cy="2995150"/>
          </a:xfrm>
          <a:custGeom>
            <a:avLst/>
            <a:gdLst>
              <a:gd name="connsiteX0" fmla="*/ 1345984 w 2691968"/>
              <a:gd name="connsiteY0" fmla="*/ 0 h 2691968"/>
              <a:gd name="connsiteX1" fmla="*/ 2691968 w 2691968"/>
              <a:gd name="connsiteY1" fmla="*/ 1345984 h 2691968"/>
              <a:gd name="connsiteX2" fmla="*/ 1345984 w 2691968"/>
              <a:gd name="connsiteY2" fmla="*/ 2691968 h 2691968"/>
              <a:gd name="connsiteX3" fmla="*/ 0 w 2691968"/>
              <a:gd name="connsiteY3" fmla="*/ 1345984 h 2691968"/>
              <a:gd name="connsiteX4" fmla="*/ 1345984 w 2691968"/>
              <a:gd name="connsiteY4" fmla="*/ 0 h 2691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1968" h="2691968">
                <a:moveTo>
                  <a:pt x="1345984" y="0"/>
                </a:moveTo>
                <a:cubicBezTo>
                  <a:pt x="2089350" y="0"/>
                  <a:pt x="2691968" y="602618"/>
                  <a:pt x="2691968" y="1345984"/>
                </a:cubicBezTo>
                <a:cubicBezTo>
                  <a:pt x="2691968" y="2089350"/>
                  <a:pt x="2089350" y="2691968"/>
                  <a:pt x="1345984" y="2691968"/>
                </a:cubicBezTo>
                <a:cubicBezTo>
                  <a:pt x="602618" y="2691968"/>
                  <a:pt x="0" y="2089350"/>
                  <a:pt x="0" y="1345984"/>
                </a:cubicBezTo>
                <a:cubicBezTo>
                  <a:pt x="0" y="602618"/>
                  <a:pt x="602618" y="0"/>
                  <a:pt x="1345984" y="0"/>
                </a:cubicBezTo>
                <a:close/>
              </a:path>
            </a:pathLst>
          </a:custGeom>
          <a:noFill/>
        </p:spPr>
        <p:txBody>
          <a:bodyPr wrap="square" tIns="1260000">
            <a:noAutofit/>
          </a:bodyPr>
          <a:lstStyle>
            <a:lvl1pPr marL="0" indent="0" algn="ctr">
              <a:buFont typeface="Arial" panose="020B0604020202020204" pitchFamily="34" charset="0"/>
              <a:buNone/>
              <a:defRPr/>
            </a:lvl1pPr>
          </a:lstStyle>
          <a:p>
            <a:r>
              <a:rPr lang="en-US" dirty="0"/>
              <a:t>Click icon to add picture </a:t>
            </a:r>
          </a:p>
        </p:txBody>
      </p:sp>
      <p:sp>
        <p:nvSpPr>
          <p:cNvPr id="23" name="Picture Placeholder 22">
            <a:extLst>
              <a:ext uri="{FF2B5EF4-FFF2-40B4-BE49-F238E27FC236}">
                <a16:creationId xmlns:a16="http://schemas.microsoft.com/office/drawing/2014/main" id="{1F1D7567-3527-4D29-8FBA-094963A6293C}"/>
              </a:ext>
            </a:extLst>
          </p:cNvPr>
          <p:cNvSpPr>
            <a:spLocks noGrp="1"/>
          </p:cNvSpPr>
          <p:nvPr>
            <p:ph type="pic" sz="quarter" idx="15" hasCustomPrompt="1"/>
          </p:nvPr>
        </p:nvSpPr>
        <p:spPr bwMode="gray">
          <a:xfrm>
            <a:off x="8475751" y="2214928"/>
            <a:ext cx="2995150" cy="2995150"/>
          </a:xfrm>
          <a:custGeom>
            <a:avLst/>
            <a:gdLst>
              <a:gd name="connsiteX0" fmla="*/ 1345984 w 2691968"/>
              <a:gd name="connsiteY0" fmla="*/ 0 h 2691968"/>
              <a:gd name="connsiteX1" fmla="*/ 2691968 w 2691968"/>
              <a:gd name="connsiteY1" fmla="*/ 1345984 h 2691968"/>
              <a:gd name="connsiteX2" fmla="*/ 1345984 w 2691968"/>
              <a:gd name="connsiteY2" fmla="*/ 2691968 h 2691968"/>
              <a:gd name="connsiteX3" fmla="*/ 0 w 2691968"/>
              <a:gd name="connsiteY3" fmla="*/ 1345984 h 2691968"/>
              <a:gd name="connsiteX4" fmla="*/ 1345984 w 2691968"/>
              <a:gd name="connsiteY4" fmla="*/ 0 h 2691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1968" h="2691968">
                <a:moveTo>
                  <a:pt x="1345984" y="0"/>
                </a:moveTo>
                <a:cubicBezTo>
                  <a:pt x="2089350" y="0"/>
                  <a:pt x="2691968" y="602618"/>
                  <a:pt x="2691968" y="1345984"/>
                </a:cubicBezTo>
                <a:cubicBezTo>
                  <a:pt x="2691968" y="2089350"/>
                  <a:pt x="2089350" y="2691968"/>
                  <a:pt x="1345984" y="2691968"/>
                </a:cubicBezTo>
                <a:cubicBezTo>
                  <a:pt x="602618" y="2691968"/>
                  <a:pt x="0" y="2089350"/>
                  <a:pt x="0" y="1345984"/>
                </a:cubicBezTo>
                <a:cubicBezTo>
                  <a:pt x="0" y="602618"/>
                  <a:pt x="602618" y="0"/>
                  <a:pt x="1345984" y="0"/>
                </a:cubicBezTo>
                <a:close/>
              </a:path>
            </a:pathLst>
          </a:custGeom>
          <a:noFill/>
        </p:spPr>
        <p:txBody>
          <a:bodyPr wrap="square" tIns="1260000">
            <a:noAutofit/>
          </a:bodyPr>
          <a:lstStyle>
            <a:lvl1pPr marL="0" indent="0" algn="ctr">
              <a:buFont typeface="Arial" panose="020B0604020202020204" pitchFamily="34" charset="0"/>
              <a:buNone/>
              <a:defRPr/>
            </a:lvl1pPr>
          </a:lstStyle>
          <a:p>
            <a:r>
              <a:rPr lang="en-US" dirty="0"/>
              <a:t>Click icon to add picture </a:t>
            </a:r>
          </a:p>
        </p:txBody>
      </p:sp>
      <p:sp>
        <p:nvSpPr>
          <p:cNvPr id="22" name="Picture Placeholder 21">
            <a:extLst>
              <a:ext uri="{FF2B5EF4-FFF2-40B4-BE49-F238E27FC236}">
                <a16:creationId xmlns:a16="http://schemas.microsoft.com/office/drawing/2014/main" id="{EC390906-0D46-43CA-B3CC-01938D53A81C}"/>
              </a:ext>
            </a:extLst>
          </p:cNvPr>
          <p:cNvSpPr>
            <a:spLocks noGrp="1"/>
          </p:cNvSpPr>
          <p:nvPr>
            <p:ph type="pic" sz="quarter" idx="16" hasCustomPrompt="1"/>
          </p:nvPr>
        </p:nvSpPr>
        <p:spPr bwMode="gray">
          <a:xfrm>
            <a:off x="4625645" y="2214928"/>
            <a:ext cx="2995150" cy="2995150"/>
          </a:xfrm>
          <a:custGeom>
            <a:avLst/>
            <a:gdLst>
              <a:gd name="connsiteX0" fmla="*/ 1345984 w 2691968"/>
              <a:gd name="connsiteY0" fmla="*/ 0 h 2691968"/>
              <a:gd name="connsiteX1" fmla="*/ 2691968 w 2691968"/>
              <a:gd name="connsiteY1" fmla="*/ 1345984 h 2691968"/>
              <a:gd name="connsiteX2" fmla="*/ 1345984 w 2691968"/>
              <a:gd name="connsiteY2" fmla="*/ 2691968 h 2691968"/>
              <a:gd name="connsiteX3" fmla="*/ 0 w 2691968"/>
              <a:gd name="connsiteY3" fmla="*/ 1345984 h 2691968"/>
              <a:gd name="connsiteX4" fmla="*/ 1345984 w 2691968"/>
              <a:gd name="connsiteY4" fmla="*/ 0 h 2691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1968" h="2691968">
                <a:moveTo>
                  <a:pt x="1345984" y="0"/>
                </a:moveTo>
                <a:cubicBezTo>
                  <a:pt x="2089350" y="0"/>
                  <a:pt x="2691968" y="602618"/>
                  <a:pt x="2691968" y="1345984"/>
                </a:cubicBezTo>
                <a:cubicBezTo>
                  <a:pt x="2691968" y="2089350"/>
                  <a:pt x="2089350" y="2691968"/>
                  <a:pt x="1345984" y="2691968"/>
                </a:cubicBezTo>
                <a:cubicBezTo>
                  <a:pt x="602618" y="2691968"/>
                  <a:pt x="0" y="2089350"/>
                  <a:pt x="0" y="1345984"/>
                </a:cubicBezTo>
                <a:cubicBezTo>
                  <a:pt x="0" y="602618"/>
                  <a:pt x="602618" y="0"/>
                  <a:pt x="1345984" y="0"/>
                </a:cubicBezTo>
                <a:close/>
              </a:path>
            </a:pathLst>
          </a:custGeom>
          <a:noFill/>
        </p:spPr>
        <p:txBody>
          <a:bodyPr wrap="square" tIns="1260000">
            <a:noAutofit/>
          </a:bodyPr>
          <a:lstStyle>
            <a:lvl1pPr marL="0" indent="0" algn="ctr">
              <a:buFont typeface="Arial" panose="020B0604020202020204" pitchFamily="34" charset="0"/>
              <a:buNone/>
              <a:defRPr/>
            </a:lvl1pPr>
          </a:lstStyle>
          <a:p>
            <a:r>
              <a:rPr lang="en-US" dirty="0"/>
              <a:t>Click icon to add picture </a:t>
            </a:r>
          </a:p>
        </p:txBody>
      </p:sp>
      <p:sp>
        <p:nvSpPr>
          <p:cNvPr id="5" name="Footer Placeholder 4">
            <a:extLst>
              <a:ext uri="{FF2B5EF4-FFF2-40B4-BE49-F238E27FC236}">
                <a16:creationId xmlns:a16="http://schemas.microsoft.com/office/drawing/2014/main" id="{227D1FC2-2E85-4DAD-8CE9-A44355CF33FE}"/>
              </a:ext>
            </a:extLst>
          </p:cNvPr>
          <p:cNvSpPr>
            <a:spLocks noGrp="1"/>
          </p:cNvSpPr>
          <p:nvPr>
            <p:ph type="ftr" sz="quarter" idx="11"/>
          </p:nvPr>
        </p:nvSpPr>
        <p:spPr/>
        <p:txBody>
          <a:bodyPr/>
          <a:lstStyle/>
          <a:p>
            <a:r>
              <a:rPr lang="en-US"/>
              <a:t>SQPS-939 - SCR- Supplier Training</a:t>
            </a:r>
            <a:endParaRPr lang="en-US" dirty="0"/>
          </a:p>
        </p:txBody>
      </p:sp>
      <p:sp>
        <p:nvSpPr>
          <p:cNvPr id="6" name="Slide Number Placeholder 5">
            <a:extLst>
              <a:ext uri="{FF2B5EF4-FFF2-40B4-BE49-F238E27FC236}">
                <a16:creationId xmlns:a16="http://schemas.microsoft.com/office/drawing/2014/main" id="{AC382FFC-73EB-4F79-99C6-1930B415EABC}"/>
              </a:ext>
            </a:extLst>
          </p:cNvPr>
          <p:cNvSpPr>
            <a:spLocks noGrp="1"/>
          </p:cNvSpPr>
          <p:nvPr>
            <p:ph type="sldNum" sz="quarter" idx="12"/>
          </p:nvPr>
        </p:nvSpPr>
        <p:spPr/>
        <p:txBody>
          <a:bodyPr/>
          <a:lstStyle/>
          <a:p>
            <a:fld id="{07CEE681-EA8A-4B77-829B-1539858EA44F}" type="slidenum">
              <a:rPr lang="en-US" smtClean="0"/>
              <a:pPr/>
              <a:t>‹#›</a:t>
            </a:fld>
            <a:endParaRPr lang="en-US" dirty="0"/>
          </a:p>
        </p:txBody>
      </p:sp>
      <p:sp>
        <p:nvSpPr>
          <p:cNvPr id="16" name="Text Placeholder 15">
            <a:extLst>
              <a:ext uri="{FF2B5EF4-FFF2-40B4-BE49-F238E27FC236}">
                <a16:creationId xmlns:a16="http://schemas.microsoft.com/office/drawing/2014/main" id="{ED8A27BF-7C46-44E2-94CC-5B7FA09CBE4C}"/>
              </a:ext>
            </a:extLst>
          </p:cNvPr>
          <p:cNvSpPr>
            <a:spLocks noGrp="1"/>
          </p:cNvSpPr>
          <p:nvPr>
            <p:ph type="body" sz="quarter" idx="17" hasCustomPrompt="1"/>
          </p:nvPr>
        </p:nvSpPr>
        <p:spPr>
          <a:xfrm>
            <a:off x="550862" y="5409350"/>
            <a:ext cx="3453247" cy="644525"/>
          </a:xfrm>
        </p:spPr>
        <p:txBody>
          <a:bodyPr lIns="72000" rIns="72000">
            <a:noAutofit/>
          </a:bodyPr>
          <a:lstStyle>
            <a:lvl1pPr marL="0" indent="0" algn="ctr">
              <a:spcBef>
                <a:spcPts val="0"/>
              </a:spcBef>
              <a:buNone/>
              <a:defRPr sz="2000" cap="none" baseline="0">
                <a:solidFill>
                  <a:schemeClr val="tx1"/>
                </a:solidFill>
                <a:latin typeface="+mj-lt"/>
              </a:defRPr>
            </a:lvl1pPr>
          </a:lstStyle>
          <a:p>
            <a:pPr lvl="0"/>
            <a:r>
              <a:rPr lang="en-US" dirty="0"/>
              <a:t>Click to add text</a:t>
            </a:r>
          </a:p>
        </p:txBody>
      </p:sp>
      <p:sp>
        <p:nvSpPr>
          <p:cNvPr id="17" name="Text Placeholder 15">
            <a:extLst>
              <a:ext uri="{FF2B5EF4-FFF2-40B4-BE49-F238E27FC236}">
                <a16:creationId xmlns:a16="http://schemas.microsoft.com/office/drawing/2014/main" id="{B7F0899C-E685-46E0-BCC1-95D0CD7EEE66}"/>
              </a:ext>
            </a:extLst>
          </p:cNvPr>
          <p:cNvSpPr>
            <a:spLocks noGrp="1"/>
          </p:cNvSpPr>
          <p:nvPr>
            <p:ph type="body" sz="quarter" idx="18" hasCustomPrompt="1"/>
          </p:nvPr>
        </p:nvSpPr>
        <p:spPr>
          <a:xfrm>
            <a:off x="4369377" y="5409350"/>
            <a:ext cx="3453247" cy="644525"/>
          </a:xfrm>
        </p:spPr>
        <p:txBody>
          <a:bodyPr lIns="72000" rIns="72000">
            <a:noAutofit/>
          </a:bodyPr>
          <a:lstStyle>
            <a:lvl1pPr marL="0" indent="0" algn="ctr">
              <a:spcBef>
                <a:spcPts val="0"/>
              </a:spcBef>
              <a:buNone/>
              <a:defRPr sz="2000" cap="none" baseline="0">
                <a:solidFill>
                  <a:schemeClr val="tx1"/>
                </a:solidFill>
                <a:latin typeface="+mj-lt"/>
              </a:defRPr>
            </a:lvl1pPr>
          </a:lstStyle>
          <a:p>
            <a:pPr lvl="0"/>
            <a:r>
              <a:rPr lang="en-US" dirty="0"/>
              <a:t>Click to add text</a:t>
            </a:r>
          </a:p>
        </p:txBody>
      </p:sp>
      <p:sp>
        <p:nvSpPr>
          <p:cNvPr id="18" name="Text Placeholder 15">
            <a:extLst>
              <a:ext uri="{FF2B5EF4-FFF2-40B4-BE49-F238E27FC236}">
                <a16:creationId xmlns:a16="http://schemas.microsoft.com/office/drawing/2014/main" id="{D225BC7A-79EB-4C8F-9E30-E1DB8809B2F8}"/>
              </a:ext>
            </a:extLst>
          </p:cNvPr>
          <p:cNvSpPr>
            <a:spLocks noGrp="1"/>
          </p:cNvSpPr>
          <p:nvPr>
            <p:ph type="body" sz="quarter" idx="19" hasCustomPrompt="1"/>
          </p:nvPr>
        </p:nvSpPr>
        <p:spPr>
          <a:xfrm>
            <a:off x="8187891" y="5409350"/>
            <a:ext cx="3453247" cy="644525"/>
          </a:xfrm>
        </p:spPr>
        <p:txBody>
          <a:bodyPr lIns="72000" rIns="72000">
            <a:noAutofit/>
          </a:bodyPr>
          <a:lstStyle>
            <a:lvl1pPr marL="0" indent="0" algn="ctr">
              <a:spcBef>
                <a:spcPts val="0"/>
              </a:spcBef>
              <a:buNone/>
              <a:defRPr sz="2000" cap="none" baseline="0">
                <a:solidFill>
                  <a:schemeClr val="tx1"/>
                </a:solidFill>
                <a:latin typeface="+mj-lt"/>
              </a:defRPr>
            </a:lvl1pPr>
          </a:lstStyle>
          <a:p>
            <a:pPr lvl="0"/>
            <a:r>
              <a:rPr lang="en-US" dirty="0"/>
              <a:t>Click to add text</a:t>
            </a:r>
          </a:p>
        </p:txBody>
      </p:sp>
      <p:sp>
        <p:nvSpPr>
          <p:cNvPr id="8" name="Platshållare för text 7">
            <a:extLst>
              <a:ext uri="{FF2B5EF4-FFF2-40B4-BE49-F238E27FC236}">
                <a16:creationId xmlns:a16="http://schemas.microsoft.com/office/drawing/2014/main" id="{8678D9E3-3321-4738-BDBC-346CF7A2072D}"/>
              </a:ext>
            </a:extLst>
          </p:cNvPr>
          <p:cNvSpPr>
            <a:spLocks noGrp="1"/>
          </p:cNvSpPr>
          <p:nvPr>
            <p:ph type="body" sz="quarter" idx="14" hasCustomPrompt="1"/>
          </p:nvPr>
        </p:nvSpPr>
        <p:spPr>
          <a:xfrm>
            <a:off x="550863" y="1437064"/>
            <a:ext cx="11090275" cy="263149"/>
          </a:xfrm>
        </p:spPr>
        <p:txBody>
          <a:bodyPr wrap="square">
            <a:spAutoFit/>
          </a:bodyPr>
          <a:lstStyle>
            <a:lvl1pPr marL="0" indent="0" algn="l" rtl="0" eaLnBrk="1" fontAlgn="auto" hangingPunct="1">
              <a:lnSpc>
                <a:spcPct val="95000"/>
              </a:lnSpc>
              <a:spcBef>
                <a:spcPts val="1200"/>
              </a:spcBef>
              <a:spcAft>
                <a:spcPts val="0"/>
              </a:spcAft>
              <a:buNone/>
              <a:defRPr sz="1800" b="0" i="0">
                <a:solidFill>
                  <a:srgbClr val="001F47"/>
                </a:solidFill>
                <a:latin typeface="Barlow" panose="00000500000000000000" pitchFamily="2" charset="0"/>
              </a:defRPr>
            </a:lvl1pPr>
          </a:lstStyle>
          <a:p>
            <a:pPr lvl="0"/>
            <a:r>
              <a:rPr lang="en-US" dirty="0"/>
              <a:t>Click to add subtitle</a:t>
            </a:r>
          </a:p>
        </p:txBody>
      </p:sp>
      <p:sp>
        <p:nvSpPr>
          <p:cNvPr id="2" name="Title 1">
            <a:extLst>
              <a:ext uri="{FF2B5EF4-FFF2-40B4-BE49-F238E27FC236}">
                <a16:creationId xmlns:a16="http://schemas.microsoft.com/office/drawing/2014/main" id="{49E46D7D-06B5-430E-80BC-5186663FAC75}"/>
              </a:ext>
            </a:extLst>
          </p:cNvPr>
          <p:cNvSpPr>
            <a:spLocks noGrp="1"/>
          </p:cNvSpPr>
          <p:nvPr>
            <p:ph type="title"/>
          </p:nvPr>
        </p:nvSpPr>
        <p:spPr/>
        <p:txBody>
          <a:bodyPr/>
          <a:lstStyle/>
          <a:p>
            <a:r>
              <a:rPr lang="fr-FR"/>
              <a:t>Modifiez le style du titre</a:t>
            </a:r>
            <a:endParaRPr lang="da-DK"/>
          </a:p>
        </p:txBody>
      </p:sp>
      <p:sp>
        <p:nvSpPr>
          <p:cNvPr id="13" name="Date Placeholder 6">
            <a:extLst>
              <a:ext uri="{FF2B5EF4-FFF2-40B4-BE49-F238E27FC236}">
                <a16:creationId xmlns:a16="http://schemas.microsoft.com/office/drawing/2014/main" id="{C8DFEC06-BBC9-4337-9D68-843744D34BAD}"/>
              </a:ext>
            </a:extLst>
          </p:cNvPr>
          <p:cNvSpPr>
            <a:spLocks noGrp="1"/>
          </p:cNvSpPr>
          <p:nvPr>
            <p:ph type="dt" sz="half" idx="20"/>
          </p:nvPr>
        </p:nvSpPr>
        <p:spPr>
          <a:xfrm>
            <a:off x="550863" y="6665884"/>
            <a:ext cx="546625" cy="123111"/>
          </a:xfrm>
        </p:spPr>
        <p:txBody>
          <a:bodyPr/>
          <a:lstStyle/>
          <a:p>
            <a:r>
              <a:rPr lang="en-US"/>
              <a:t>Jan 21, 2022</a:t>
            </a:r>
            <a:endParaRPr lang="en-US" dirty="0"/>
          </a:p>
        </p:txBody>
      </p:sp>
    </p:spTree>
    <p:extLst>
      <p:ext uri="{BB962C8B-B14F-4D97-AF65-F5344CB8AC3E}">
        <p14:creationId xmlns:p14="http://schemas.microsoft.com/office/powerpoint/2010/main" val="2926386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50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hoto Full">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A0A586-1D0D-41CE-A991-9501D7384591}"/>
              </a:ext>
            </a:extLst>
          </p:cNvPr>
          <p:cNvSpPr/>
          <p:nvPr/>
        </p:nvSpPr>
        <p:spPr bwMode="gray">
          <a:xfrm>
            <a:off x="0" y="512764"/>
            <a:ext cx="12192000" cy="6084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
        <p:nvSpPr>
          <p:cNvPr id="8" name="Platshållare för bild 7">
            <a:extLst>
              <a:ext uri="{FF2B5EF4-FFF2-40B4-BE49-F238E27FC236}">
                <a16:creationId xmlns:a16="http://schemas.microsoft.com/office/drawing/2014/main" id="{D8965ED0-5BA5-4867-9D18-CAFFA732CEE4}"/>
              </a:ext>
            </a:extLst>
          </p:cNvPr>
          <p:cNvSpPr>
            <a:spLocks noGrp="1"/>
          </p:cNvSpPr>
          <p:nvPr>
            <p:ph type="pic" sz="quarter" idx="13"/>
          </p:nvPr>
        </p:nvSpPr>
        <p:spPr>
          <a:xfrm>
            <a:off x="0" y="512764"/>
            <a:ext cx="12192000" cy="6084886"/>
          </a:xfrm>
        </p:spPr>
        <p:txBody>
          <a:bodyPr tIns="2556000"/>
          <a:lstStyle>
            <a:lvl1pPr marL="0" indent="0" algn="ctr">
              <a:buFont typeface="Arial" panose="020B0604020202020204" pitchFamily="34" charset="0"/>
              <a:buNone/>
              <a:defRPr/>
            </a:lvl1pPr>
          </a:lstStyle>
          <a:p>
            <a:r>
              <a:rPr lang="fr-FR"/>
              <a:t>Cliquez sur l'icône pour ajouter une image</a:t>
            </a:r>
            <a:endParaRPr lang="en-US" dirty="0"/>
          </a:p>
        </p:txBody>
      </p:sp>
      <p:sp>
        <p:nvSpPr>
          <p:cNvPr id="5" name="Footer Placeholder 4">
            <a:extLst>
              <a:ext uri="{FF2B5EF4-FFF2-40B4-BE49-F238E27FC236}">
                <a16:creationId xmlns:a16="http://schemas.microsoft.com/office/drawing/2014/main" id="{227D1FC2-2E85-4DAD-8CE9-A44355CF33FE}"/>
              </a:ext>
            </a:extLst>
          </p:cNvPr>
          <p:cNvSpPr>
            <a:spLocks noGrp="1"/>
          </p:cNvSpPr>
          <p:nvPr>
            <p:ph type="ftr" sz="quarter" idx="11"/>
          </p:nvPr>
        </p:nvSpPr>
        <p:spPr/>
        <p:txBody>
          <a:bodyPr/>
          <a:lstStyle/>
          <a:p>
            <a:r>
              <a:rPr lang="en-US"/>
              <a:t>SQPS-939 - SCR- Supplier Training</a:t>
            </a:r>
            <a:endParaRPr lang="en-US" dirty="0"/>
          </a:p>
        </p:txBody>
      </p:sp>
      <p:sp>
        <p:nvSpPr>
          <p:cNvPr id="6" name="Slide Number Placeholder 5">
            <a:extLst>
              <a:ext uri="{FF2B5EF4-FFF2-40B4-BE49-F238E27FC236}">
                <a16:creationId xmlns:a16="http://schemas.microsoft.com/office/drawing/2014/main" id="{AC382FFC-73EB-4F79-99C6-1930B415EABC}"/>
              </a:ext>
            </a:extLst>
          </p:cNvPr>
          <p:cNvSpPr>
            <a:spLocks noGrp="1"/>
          </p:cNvSpPr>
          <p:nvPr>
            <p:ph type="sldNum" sz="quarter" idx="12"/>
          </p:nvPr>
        </p:nvSpPr>
        <p:spPr/>
        <p:txBody>
          <a:bodyPr/>
          <a:lstStyle/>
          <a:p>
            <a:fld id="{07CEE681-EA8A-4B77-829B-1539858EA44F}" type="slidenum">
              <a:rPr lang="en-US" smtClean="0"/>
              <a:pPr/>
              <a:t>‹#›</a:t>
            </a:fld>
            <a:endParaRPr lang="en-US" dirty="0"/>
          </a:p>
        </p:txBody>
      </p:sp>
      <p:sp>
        <p:nvSpPr>
          <p:cNvPr id="9" name="Rubrik 8">
            <a:extLst>
              <a:ext uri="{FF2B5EF4-FFF2-40B4-BE49-F238E27FC236}">
                <a16:creationId xmlns:a16="http://schemas.microsoft.com/office/drawing/2014/main" id="{72726A9D-952D-4BC8-A36B-E6325236C821}"/>
              </a:ext>
            </a:extLst>
          </p:cNvPr>
          <p:cNvSpPr>
            <a:spLocks noGrp="1"/>
          </p:cNvSpPr>
          <p:nvPr>
            <p:ph type="title" hasCustomPrompt="1"/>
          </p:nvPr>
        </p:nvSpPr>
        <p:spPr>
          <a:xfrm>
            <a:off x="550864" y="1266865"/>
            <a:ext cx="11090274" cy="553998"/>
          </a:xfrm>
        </p:spPr>
        <p:txBody>
          <a:bodyPr/>
          <a:lstStyle>
            <a:lvl1pPr>
              <a:defRPr sz="4000">
                <a:solidFill>
                  <a:schemeClr val="bg1"/>
                </a:solidFill>
                <a:effectLst>
                  <a:outerShdw blurRad="50800" dist="38100" dir="2700000" algn="tl" rotWithShape="0">
                    <a:prstClr val="black">
                      <a:alpha val="40000"/>
                    </a:prstClr>
                  </a:outerShdw>
                </a:effectLst>
              </a:defRPr>
            </a:lvl1pPr>
          </a:lstStyle>
          <a:p>
            <a:r>
              <a:rPr lang="en-US" dirty="0"/>
              <a:t>Click to add title</a:t>
            </a:r>
          </a:p>
        </p:txBody>
      </p:sp>
      <p:sp>
        <p:nvSpPr>
          <p:cNvPr id="10" name="Date Placeholder 6">
            <a:extLst>
              <a:ext uri="{FF2B5EF4-FFF2-40B4-BE49-F238E27FC236}">
                <a16:creationId xmlns:a16="http://schemas.microsoft.com/office/drawing/2014/main" id="{663FD9CE-5887-49EC-8736-2F1C8B198789}"/>
              </a:ext>
            </a:extLst>
          </p:cNvPr>
          <p:cNvSpPr>
            <a:spLocks noGrp="1"/>
          </p:cNvSpPr>
          <p:nvPr>
            <p:ph type="dt" sz="half" idx="15"/>
          </p:nvPr>
        </p:nvSpPr>
        <p:spPr>
          <a:xfrm>
            <a:off x="550863" y="6665884"/>
            <a:ext cx="546625" cy="123111"/>
          </a:xfrm>
        </p:spPr>
        <p:txBody>
          <a:bodyPr/>
          <a:lstStyle/>
          <a:p>
            <a:r>
              <a:rPr lang="en-US"/>
              <a:t>Jan 21, 2022</a:t>
            </a:r>
            <a:endParaRPr lang="en-US" dirty="0"/>
          </a:p>
        </p:txBody>
      </p:sp>
    </p:spTree>
    <p:extLst>
      <p:ext uri="{BB962C8B-B14F-4D97-AF65-F5344CB8AC3E}">
        <p14:creationId xmlns:p14="http://schemas.microsoft.com/office/powerpoint/2010/main" val="4097076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rrow Photo">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6C1703-EF53-4715-8E41-BDA2F1BF6BDE}"/>
              </a:ext>
            </a:extLst>
          </p:cNvPr>
          <p:cNvSpPr>
            <a:spLocks noGrp="1"/>
          </p:cNvSpPr>
          <p:nvPr>
            <p:ph idx="1"/>
          </p:nvPr>
        </p:nvSpPr>
        <p:spPr>
          <a:xfrm>
            <a:off x="550864" y="1916113"/>
            <a:ext cx="8869361" cy="4141788"/>
          </a:xfrm>
        </p:spPr>
        <p:txBody>
          <a:bodyPr>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Footer Placeholder 4">
            <a:extLst>
              <a:ext uri="{FF2B5EF4-FFF2-40B4-BE49-F238E27FC236}">
                <a16:creationId xmlns:a16="http://schemas.microsoft.com/office/drawing/2014/main" id="{227D1FC2-2E85-4DAD-8CE9-A44355CF33FE}"/>
              </a:ext>
            </a:extLst>
          </p:cNvPr>
          <p:cNvSpPr>
            <a:spLocks noGrp="1"/>
          </p:cNvSpPr>
          <p:nvPr>
            <p:ph type="ftr" sz="quarter" idx="11"/>
          </p:nvPr>
        </p:nvSpPr>
        <p:spPr/>
        <p:txBody>
          <a:bodyPr/>
          <a:lstStyle/>
          <a:p>
            <a:r>
              <a:rPr lang="en-US"/>
              <a:t>SQPS-939 - SCR- Supplier Training</a:t>
            </a:r>
            <a:endParaRPr lang="en-US" dirty="0"/>
          </a:p>
        </p:txBody>
      </p:sp>
      <p:sp>
        <p:nvSpPr>
          <p:cNvPr id="6" name="Slide Number Placeholder 5">
            <a:extLst>
              <a:ext uri="{FF2B5EF4-FFF2-40B4-BE49-F238E27FC236}">
                <a16:creationId xmlns:a16="http://schemas.microsoft.com/office/drawing/2014/main" id="{AC382FFC-73EB-4F79-99C6-1930B415EABC}"/>
              </a:ext>
            </a:extLst>
          </p:cNvPr>
          <p:cNvSpPr>
            <a:spLocks noGrp="1"/>
          </p:cNvSpPr>
          <p:nvPr>
            <p:ph type="sldNum" sz="quarter" idx="12"/>
          </p:nvPr>
        </p:nvSpPr>
        <p:spPr/>
        <p:txBody>
          <a:bodyPr/>
          <a:lstStyle/>
          <a:p>
            <a:fld id="{07CEE681-EA8A-4B77-829B-1539858EA44F}" type="slidenum">
              <a:rPr lang="en-US" smtClean="0"/>
              <a:pPr/>
              <a:t>‹#›</a:t>
            </a:fld>
            <a:endParaRPr lang="en-US" dirty="0"/>
          </a:p>
        </p:txBody>
      </p:sp>
      <p:sp>
        <p:nvSpPr>
          <p:cNvPr id="11" name="Picture Placeholder 10">
            <a:extLst>
              <a:ext uri="{FF2B5EF4-FFF2-40B4-BE49-F238E27FC236}">
                <a16:creationId xmlns:a16="http://schemas.microsoft.com/office/drawing/2014/main" id="{C4608EF0-BA2E-4FDE-AB95-A495608F0B8C}"/>
              </a:ext>
            </a:extLst>
          </p:cNvPr>
          <p:cNvSpPr>
            <a:spLocks noGrp="1"/>
          </p:cNvSpPr>
          <p:nvPr>
            <p:ph type="pic" sz="quarter" idx="13" hasCustomPrompt="1"/>
          </p:nvPr>
        </p:nvSpPr>
        <p:spPr bwMode="gray">
          <a:xfrm>
            <a:off x="9766253" y="512763"/>
            <a:ext cx="2425747" cy="6084887"/>
          </a:xfrm>
          <a:custGeom>
            <a:avLst/>
            <a:gdLst>
              <a:gd name="connsiteX0" fmla="*/ 334218 w 2425747"/>
              <a:gd name="connsiteY0" fmla="*/ 0 h 6084887"/>
              <a:gd name="connsiteX1" fmla="*/ 2425747 w 2425747"/>
              <a:gd name="connsiteY1" fmla="*/ 0 h 6084887"/>
              <a:gd name="connsiteX2" fmla="*/ 2425747 w 2425747"/>
              <a:gd name="connsiteY2" fmla="*/ 6084887 h 6084887"/>
              <a:gd name="connsiteX3" fmla="*/ 2079626 w 2425747"/>
              <a:gd name="connsiteY3" fmla="*/ 6084887 h 6084887"/>
              <a:gd name="connsiteX4" fmla="*/ 456547 w 2425747"/>
              <a:gd name="connsiteY4" fmla="*/ 6084887 h 6084887"/>
              <a:gd name="connsiteX5" fmla="*/ 377589 w 2425747"/>
              <a:gd name="connsiteY5" fmla="*/ 5806835 h 6084887"/>
              <a:gd name="connsiteX6" fmla="*/ 0 w 2425747"/>
              <a:gd name="connsiteY6" fmla="*/ 2809457 h 6084887"/>
              <a:gd name="connsiteX7" fmla="*/ 243667 w 2425747"/>
              <a:gd name="connsiteY7" fmla="*/ 392337 h 608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5747" h="6084887">
                <a:moveTo>
                  <a:pt x="334218" y="0"/>
                </a:moveTo>
                <a:lnTo>
                  <a:pt x="2425747" y="0"/>
                </a:lnTo>
                <a:lnTo>
                  <a:pt x="2425747" y="6084887"/>
                </a:lnTo>
                <a:lnTo>
                  <a:pt x="2079626" y="6084887"/>
                </a:lnTo>
                <a:lnTo>
                  <a:pt x="456547" y="6084887"/>
                </a:lnTo>
                <a:lnTo>
                  <a:pt x="377589" y="5806835"/>
                </a:lnTo>
                <a:cubicBezTo>
                  <a:pt x="131096" y="4848795"/>
                  <a:pt x="0" y="3844435"/>
                  <a:pt x="0" y="2809457"/>
                </a:cubicBezTo>
                <a:cubicBezTo>
                  <a:pt x="0" y="1981474"/>
                  <a:pt x="83902" y="1173088"/>
                  <a:pt x="243667" y="392337"/>
                </a:cubicBezTo>
                <a:close/>
              </a:path>
            </a:pathLst>
          </a:custGeom>
          <a:noFill/>
        </p:spPr>
        <p:txBody>
          <a:bodyPr wrap="square" lIns="144000" tIns="2160000" rIns="144000">
            <a:noAutofit/>
          </a:bodyPr>
          <a:lstStyle>
            <a:lvl1pPr marL="0" indent="0" algn="ctr">
              <a:buFont typeface="Arial" panose="020B0604020202020204" pitchFamily="34" charset="0"/>
              <a:buNone/>
              <a:defRPr/>
            </a:lvl1pPr>
          </a:lstStyle>
          <a:p>
            <a:r>
              <a:rPr lang="en-US"/>
              <a:t>Click icon to add picture</a:t>
            </a:r>
          </a:p>
        </p:txBody>
      </p:sp>
      <p:sp>
        <p:nvSpPr>
          <p:cNvPr id="8" name="Platshållare för text 7">
            <a:extLst>
              <a:ext uri="{FF2B5EF4-FFF2-40B4-BE49-F238E27FC236}">
                <a16:creationId xmlns:a16="http://schemas.microsoft.com/office/drawing/2014/main" id="{F45A75E4-FD84-47DA-BB49-967A4676CC0D}"/>
              </a:ext>
            </a:extLst>
          </p:cNvPr>
          <p:cNvSpPr>
            <a:spLocks noGrp="1"/>
          </p:cNvSpPr>
          <p:nvPr>
            <p:ph type="body" sz="quarter" idx="14" hasCustomPrompt="1"/>
          </p:nvPr>
        </p:nvSpPr>
        <p:spPr>
          <a:xfrm>
            <a:off x="550863" y="1437064"/>
            <a:ext cx="8869361" cy="263149"/>
          </a:xfrm>
        </p:spPr>
        <p:txBody>
          <a:bodyPr wrap="square">
            <a:noAutofit/>
          </a:bodyPr>
          <a:lstStyle>
            <a:lvl1pPr marL="0" indent="0" algn="l" rtl="0" eaLnBrk="1" fontAlgn="auto" hangingPunct="1">
              <a:lnSpc>
                <a:spcPct val="95000"/>
              </a:lnSpc>
              <a:spcBef>
                <a:spcPts val="1200"/>
              </a:spcBef>
              <a:spcAft>
                <a:spcPts val="0"/>
              </a:spcAft>
              <a:buNone/>
              <a:defRPr sz="1800" b="0" i="0">
                <a:solidFill>
                  <a:srgbClr val="001F47"/>
                </a:solidFill>
                <a:latin typeface="Barlow" panose="00000500000000000000" pitchFamily="2" charset="0"/>
              </a:defRPr>
            </a:lvl1pPr>
          </a:lstStyle>
          <a:p>
            <a:pPr lvl="0"/>
            <a:r>
              <a:rPr lang="en-US" dirty="0"/>
              <a:t>Click to add subtitle</a:t>
            </a:r>
          </a:p>
        </p:txBody>
      </p:sp>
      <p:sp>
        <p:nvSpPr>
          <p:cNvPr id="2" name="Title 1">
            <a:extLst>
              <a:ext uri="{FF2B5EF4-FFF2-40B4-BE49-F238E27FC236}">
                <a16:creationId xmlns:a16="http://schemas.microsoft.com/office/drawing/2014/main" id="{CC68BA98-3A18-455B-9DF0-BA5724D4EA79}"/>
              </a:ext>
            </a:extLst>
          </p:cNvPr>
          <p:cNvSpPr>
            <a:spLocks noGrp="1"/>
          </p:cNvSpPr>
          <p:nvPr>
            <p:ph type="title"/>
          </p:nvPr>
        </p:nvSpPr>
        <p:spPr>
          <a:xfrm>
            <a:off x="550864" y="989299"/>
            <a:ext cx="8869361" cy="443198"/>
          </a:xfrm>
        </p:spPr>
        <p:txBody>
          <a:bodyPr>
            <a:noAutofit/>
          </a:bodyPr>
          <a:lstStyle/>
          <a:p>
            <a:r>
              <a:rPr lang="fr-FR"/>
              <a:t>Modifiez le style du titre</a:t>
            </a:r>
            <a:endParaRPr lang="da-DK" dirty="0"/>
          </a:p>
        </p:txBody>
      </p:sp>
      <p:sp>
        <p:nvSpPr>
          <p:cNvPr id="9" name="Date Placeholder 6">
            <a:extLst>
              <a:ext uri="{FF2B5EF4-FFF2-40B4-BE49-F238E27FC236}">
                <a16:creationId xmlns:a16="http://schemas.microsoft.com/office/drawing/2014/main" id="{138CE117-BF50-4E03-9525-BF29AA31A419}"/>
              </a:ext>
            </a:extLst>
          </p:cNvPr>
          <p:cNvSpPr>
            <a:spLocks noGrp="1"/>
          </p:cNvSpPr>
          <p:nvPr>
            <p:ph type="dt" sz="half" idx="15"/>
          </p:nvPr>
        </p:nvSpPr>
        <p:spPr>
          <a:xfrm>
            <a:off x="550863" y="6665884"/>
            <a:ext cx="546625" cy="123111"/>
          </a:xfrm>
        </p:spPr>
        <p:txBody>
          <a:bodyPr/>
          <a:lstStyle/>
          <a:p>
            <a:r>
              <a:rPr lang="en-US"/>
              <a:t>Jan 21, 2022</a:t>
            </a:r>
            <a:endParaRPr lang="en-US" dirty="0"/>
          </a:p>
        </p:txBody>
      </p:sp>
    </p:spTree>
    <p:extLst>
      <p:ext uri="{BB962C8B-B14F-4D97-AF65-F5344CB8AC3E}">
        <p14:creationId xmlns:p14="http://schemas.microsoft.com/office/powerpoint/2010/main" val="273478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74">
          <p15:clr>
            <a:srgbClr val="FBAE40"/>
          </p15:clr>
        </p15:guide>
        <p15:guide id="2" pos="461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Medium photo">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C9CF8A0C-DF46-48FE-A9A6-F15092E3D058}"/>
              </a:ext>
            </a:extLst>
          </p:cNvPr>
          <p:cNvSpPr>
            <a:spLocks noGrp="1"/>
          </p:cNvSpPr>
          <p:nvPr>
            <p:ph type="pic" sz="quarter" idx="18" hasCustomPrompt="1"/>
          </p:nvPr>
        </p:nvSpPr>
        <p:spPr bwMode="gray">
          <a:xfrm>
            <a:off x="7993532" y="512763"/>
            <a:ext cx="4198468" cy="6084887"/>
          </a:xfrm>
          <a:custGeom>
            <a:avLst/>
            <a:gdLst>
              <a:gd name="connsiteX0" fmla="*/ 334217 w 4198468"/>
              <a:gd name="connsiteY0" fmla="*/ 0 h 6084887"/>
              <a:gd name="connsiteX1" fmla="*/ 4198468 w 4198468"/>
              <a:gd name="connsiteY1" fmla="*/ 0 h 6084887"/>
              <a:gd name="connsiteX2" fmla="*/ 4198468 w 4198468"/>
              <a:gd name="connsiteY2" fmla="*/ 6084887 h 6084887"/>
              <a:gd name="connsiteX3" fmla="*/ 456546 w 4198468"/>
              <a:gd name="connsiteY3" fmla="*/ 6084887 h 6084887"/>
              <a:gd name="connsiteX4" fmla="*/ 377589 w 4198468"/>
              <a:gd name="connsiteY4" fmla="*/ 5806835 h 6084887"/>
              <a:gd name="connsiteX5" fmla="*/ 0 w 4198468"/>
              <a:gd name="connsiteY5" fmla="*/ 2809457 h 6084887"/>
              <a:gd name="connsiteX6" fmla="*/ 243667 w 4198468"/>
              <a:gd name="connsiteY6" fmla="*/ 392337 h 608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468" h="6084887">
                <a:moveTo>
                  <a:pt x="334217" y="0"/>
                </a:moveTo>
                <a:lnTo>
                  <a:pt x="4198468" y="0"/>
                </a:lnTo>
                <a:lnTo>
                  <a:pt x="4198468" y="6084887"/>
                </a:lnTo>
                <a:lnTo>
                  <a:pt x="456546" y="6084887"/>
                </a:lnTo>
                <a:lnTo>
                  <a:pt x="377589" y="5806835"/>
                </a:lnTo>
                <a:cubicBezTo>
                  <a:pt x="131095" y="4848795"/>
                  <a:pt x="0" y="3844435"/>
                  <a:pt x="0" y="2809457"/>
                </a:cubicBezTo>
                <a:cubicBezTo>
                  <a:pt x="0" y="1981474"/>
                  <a:pt x="83901" y="1173088"/>
                  <a:pt x="243667" y="392337"/>
                </a:cubicBezTo>
                <a:close/>
              </a:path>
            </a:pathLst>
          </a:custGeom>
        </p:spPr>
        <p:txBody>
          <a:bodyPr wrap="square" tIns="1044000" anchor="ctr" anchorCtr="1">
            <a:noAutofit/>
          </a:bodyPr>
          <a:lstStyle>
            <a:lvl1pPr marL="0" indent="0" algn="ctr">
              <a:buNone/>
              <a:defRPr>
                <a:solidFill>
                  <a:schemeClr val="tx1"/>
                </a:solidFill>
              </a:defRPr>
            </a:lvl1pPr>
          </a:lstStyle>
          <a:p>
            <a:r>
              <a:rPr lang="en-US" dirty="0"/>
              <a:t>Click icon to add picture </a:t>
            </a:r>
          </a:p>
        </p:txBody>
      </p:sp>
      <p:sp>
        <p:nvSpPr>
          <p:cNvPr id="3" name="Content Placeholder 2">
            <a:extLst>
              <a:ext uri="{FF2B5EF4-FFF2-40B4-BE49-F238E27FC236}">
                <a16:creationId xmlns:a16="http://schemas.microsoft.com/office/drawing/2014/main" id="{B0230727-5084-4410-A89B-8296C4B39272}"/>
              </a:ext>
            </a:extLst>
          </p:cNvPr>
          <p:cNvSpPr>
            <a:spLocks noGrp="1"/>
          </p:cNvSpPr>
          <p:nvPr>
            <p:ph sz="half" idx="1" hasCustomPrompt="1"/>
          </p:nvPr>
        </p:nvSpPr>
        <p:spPr>
          <a:xfrm>
            <a:off x="550864" y="1916113"/>
            <a:ext cx="6764336" cy="4141786"/>
          </a:xfrm>
        </p:spPr>
        <p:txBody>
          <a:bodyPr>
            <a:noAutofit/>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74396CD1-9D5F-4AF5-9AAE-0AEFFA9738A3}"/>
              </a:ext>
            </a:extLst>
          </p:cNvPr>
          <p:cNvSpPr>
            <a:spLocks noGrp="1"/>
          </p:cNvSpPr>
          <p:nvPr>
            <p:ph type="ftr" sz="quarter" idx="11"/>
          </p:nvPr>
        </p:nvSpPr>
        <p:spPr/>
        <p:txBody>
          <a:bodyPr/>
          <a:lstStyle/>
          <a:p>
            <a:r>
              <a:rPr lang="en-US"/>
              <a:t>SQPS-939 - SCR- Supplier Training</a:t>
            </a:r>
            <a:endParaRPr lang="en-US" dirty="0"/>
          </a:p>
        </p:txBody>
      </p:sp>
      <p:sp>
        <p:nvSpPr>
          <p:cNvPr id="7" name="Slide Number Placeholder 6">
            <a:extLst>
              <a:ext uri="{FF2B5EF4-FFF2-40B4-BE49-F238E27FC236}">
                <a16:creationId xmlns:a16="http://schemas.microsoft.com/office/drawing/2014/main" id="{9440D919-8C88-47A0-B5D0-CB5313E5CB25}"/>
              </a:ext>
            </a:extLst>
          </p:cNvPr>
          <p:cNvSpPr>
            <a:spLocks noGrp="1"/>
          </p:cNvSpPr>
          <p:nvPr>
            <p:ph type="sldNum" sz="quarter" idx="12"/>
          </p:nvPr>
        </p:nvSpPr>
        <p:spPr/>
        <p:txBody>
          <a:bodyPr/>
          <a:lstStyle/>
          <a:p>
            <a:fld id="{07CEE681-EA8A-4B77-829B-1539858EA44F}" type="slidenum">
              <a:rPr lang="en-US" smtClean="0"/>
              <a:pPr/>
              <a:t>‹#›</a:t>
            </a:fld>
            <a:endParaRPr lang="en-US" dirty="0"/>
          </a:p>
        </p:txBody>
      </p:sp>
      <p:sp>
        <p:nvSpPr>
          <p:cNvPr id="8" name="Platshållare för text 7">
            <a:extLst>
              <a:ext uri="{FF2B5EF4-FFF2-40B4-BE49-F238E27FC236}">
                <a16:creationId xmlns:a16="http://schemas.microsoft.com/office/drawing/2014/main" id="{6116E6F9-8B2D-4FF6-9FA5-37F94D646C7B}"/>
              </a:ext>
            </a:extLst>
          </p:cNvPr>
          <p:cNvSpPr>
            <a:spLocks noGrp="1"/>
          </p:cNvSpPr>
          <p:nvPr>
            <p:ph type="body" sz="quarter" idx="13" hasCustomPrompt="1"/>
          </p:nvPr>
        </p:nvSpPr>
        <p:spPr>
          <a:xfrm>
            <a:off x="550863" y="1437064"/>
            <a:ext cx="6764336" cy="263149"/>
          </a:xfrm>
        </p:spPr>
        <p:txBody>
          <a:bodyPr>
            <a:noAutofit/>
          </a:bodyPr>
          <a:lstStyle>
            <a:lvl1pPr marL="0" indent="0" algn="l" rtl="0" eaLnBrk="1" fontAlgn="auto" hangingPunct="1">
              <a:lnSpc>
                <a:spcPct val="95000"/>
              </a:lnSpc>
              <a:spcBef>
                <a:spcPts val="1200"/>
              </a:spcBef>
              <a:spcAft>
                <a:spcPts val="0"/>
              </a:spcAft>
              <a:buNone/>
              <a:defRPr sz="1800" b="0" i="0">
                <a:solidFill>
                  <a:srgbClr val="001F47"/>
                </a:solidFill>
                <a:latin typeface="Barlow" panose="00000500000000000000" pitchFamily="2" charset="0"/>
              </a:defRPr>
            </a:lvl1pPr>
          </a:lstStyle>
          <a:p>
            <a:pPr lvl="0"/>
            <a:r>
              <a:rPr lang="en-US" dirty="0"/>
              <a:t>Click to add subtitle</a:t>
            </a:r>
          </a:p>
        </p:txBody>
      </p:sp>
      <p:sp>
        <p:nvSpPr>
          <p:cNvPr id="10" name="Title 9">
            <a:extLst>
              <a:ext uri="{FF2B5EF4-FFF2-40B4-BE49-F238E27FC236}">
                <a16:creationId xmlns:a16="http://schemas.microsoft.com/office/drawing/2014/main" id="{DF14B1D1-3FE2-43DF-8ED0-C9AD4EDDF241}"/>
              </a:ext>
            </a:extLst>
          </p:cNvPr>
          <p:cNvSpPr>
            <a:spLocks noGrp="1"/>
          </p:cNvSpPr>
          <p:nvPr>
            <p:ph type="title"/>
          </p:nvPr>
        </p:nvSpPr>
        <p:spPr>
          <a:xfrm>
            <a:off x="550864" y="989299"/>
            <a:ext cx="6764336" cy="443198"/>
          </a:xfrm>
        </p:spPr>
        <p:txBody>
          <a:bodyPr>
            <a:noAutofit/>
          </a:bodyPr>
          <a:lstStyle/>
          <a:p>
            <a:r>
              <a:rPr lang="fr-FR"/>
              <a:t>Modifiez le style du titre</a:t>
            </a:r>
            <a:endParaRPr lang="da-DK"/>
          </a:p>
        </p:txBody>
      </p:sp>
      <p:sp>
        <p:nvSpPr>
          <p:cNvPr id="9" name="Date Placeholder 6">
            <a:extLst>
              <a:ext uri="{FF2B5EF4-FFF2-40B4-BE49-F238E27FC236}">
                <a16:creationId xmlns:a16="http://schemas.microsoft.com/office/drawing/2014/main" id="{4E7CFD17-1ED8-442D-B903-4D9421842BF6}"/>
              </a:ext>
            </a:extLst>
          </p:cNvPr>
          <p:cNvSpPr>
            <a:spLocks noGrp="1"/>
          </p:cNvSpPr>
          <p:nvPr>
            <p:ph type="dt" sz="half" idx="15"/>
          </p:nvPr>
        </p:nvSpPr>
        <p:spPr>
          <a:xfrm>
            <a:off x="550863" y="6665884"/>
            <a:ext cx="546625" cy="123111"/>
          </a:xfrm>
        </p:spPr>
        <p:txBody>
          <a:bodyPr/>
          <a:lstStyle/>
          <a:p>
            <a:r>
              <a:rPr lang="en-US"/>
              <a:t>Jan 21, 2022</a:t>
            </a:r>
            <a:endParaRPr lang="en-US" dirty="0"/>
          </a:p>
        </p:txBody>
      </p:sp>
    </p:spTree>
    <p:extLst>
      <p:ext uri="{BB962C8B-B14F-4D97-AF65-F5344CB8AC3E}">
        <p14:creationId xmlns:p14="http://schemas.microsoft.com/office/powerpoint/2010/main" val="260390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13">
          <p15:clr>
            <a:srgbClr val="FBAE40"/>
          </p15:clr>
        </p15:guide>
        <p15:guide id="2" pos="4067">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photo">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FABCC82A-329F-4D5F-9988-AC51235D91AB}"/>
              </a:ext>
            </a:extLst>
          </p:cNvPr>
          <p:cNvSpPr>
            <a:spLocks noGrp="1"/>
          </p:cNvSpPr>
          <p:nvPr>
            <p:ph type="pic" sz="quarter" idx="18" hasCustomPrompt="1"/>
          </p:nvPr>
        </p:nvSpPr>
        <p:spPr bwMode="gray">
          <a:xfrm>
            <a:off x="6194378" y="512763"/>
            <a:ext cx="5997622" cy="6084887"/>
          </a:xfrm>
          <a:custGeom>
            <a:avLst/>
            <a:gdLst>
              <a:gd name="connsiteX0" fmla="*/ 334218 w 5997622"/>
              <a:gd name="connsiteY0" fmla="*/ 0 h 6084887"/>
              <a:gd name="connsiteX1" fmla="*/ 5997622 w 5997622"/>
              <a:gd name="connsiteY1" fmla="*/ 0 h 6084887"/>
              <a:gd name="connsiteX2" fmla="*/ 5997622 w 5997622"/>
              <a:gd name="connsiteY2" fmla="*/ 6084887 h 6084887"/>
              <a:gd name="connsiteX3" fmla="*/ 456547 w 5997622"/>
              <a:gd name="connsiteY3" fmla="*/ 6084887 h 6084887"/>
              <a:gd name="connsiteX4" fmla="*/ 377589 w 5997622"/>
              <a:gd name="connsiteY4" fmla="*/ 5806835 h 6084887"/>
              <a:gd name="connsiteX5" fmla="*/ 0 w 5997622"/>
              <a:gd name="connsiteY5" fmla="*/ 2809457 h 6084887"/>
              <a:gd name="connsiteX6" fmla="*/ 243667 w 5997622"/>
              <a:gd name="connsiteY6" fmla="*/ 392337 h 608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7622" h="6084887">
                <a:moveTo>
                  <a:pt x="334218" y="0"/>
                </a:moveTo>
                <a:lnTo>
                  <a:pt x="5997622" y="0"/>
                </a:lnTo>
                <a:lnTo>
                  <a:pt x="5997622" y="6084887"/>
                </a:lnTo>
                <a:lnTo>
                  <a:pt x="456547" y="6084887"/>
                </a:lnTo>
                <a:lnTo>
                  <a:pt x="377589" y="5806835"/>
                </a:lnTo>
                <a:cubicBezTo>
                  <a:pt x="131096" y="4848795"/>
                  <a:pt x="0" y="3844435"/>
                  <a:pt x="0" y="2809457"/>
                </a:cubicBezTo>
                <a:cubicBezTo>
                  <a:pt x="0" y="1981474"/>
                  <a:pt x="83902" y="1173088"/>
                  <a:pt x="243667" y="392337"/>
                </a:cubicBezTo>
                <a:close/>
              </a:path>
            </a:pathLst>
          </a:custGeom>
        </p:spPr>
        <p:txBody>
          <a:bodyPr wrap="square" tIns="1044000" anchor="ctr" anchorCtr="1">
            <a:noAutofit/>
          </a:bodyPr>
          <a:lstStyle>
            <a:lvl1pPr marL="0" indent="0" algn="ctr">
              <a:buNone/>
              <a:defRPr>
                <a:solidFill>
                  <a:schemeClr val="tx1"/>
                </a:solidFill>
              </a:defRPr>
            </a:lvl1pPr>
          </a:lstStyle>
          <a:p>
            <a:r>
              <a:rPr lang="en-US" dirty="0"/>
              <a:t>Click icon to add picture </a:t>
            </a:r>
          </a:p>
        </p:txBody>
      </p:sp>
      <p:sp>
        <p:nvSpPr>
          <p:cNvPr id="3" name="Content Placeholder 2">
            <a:extLst>
              <a:ext uri="{FF2B5EF4-FFF2-40B4-BE49-F238E27FC236}">
                <a16:creationId xmlns:a16="http://schemas.microsoft.com/office/drawing/2014/main" id="{B0230727-5084-4410-A89B-8296C4B39272}"/>
              </a:ext>
            </a:extLst>
          </p:cNvPr>
          <p:cNvSpPr>
            <a:spLocks noGrp="1"/>
          </p:cNvSpPr>
          <p:nvPr>
            <p:ph sz="half" idx="1" hasCustomPrompt="1"/>
          </p:nvPr>
        </p:nvSpPr>
        <p:spPr>
          <a:xfrm>
            <a:off x="550864" y="1916113"/>
            <a:ext cx="5184774" cy="4141786"/>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74396CD1-9D5F-4AF5-9AAE-0AEFFA9738A3}"/>
              </a:ext>
            </a:extLst>
          </p:cNvPr>
          <p:cNvSpPr>
            <a:spLocks noGrp="1"/>
          </p:cNvSpPr>
          <p:nvPr>
            <p:ph type="ftr" sz="quarter" idx="11"/>
          </p:nvPr>
        </p:nvSpPr>
        <p:spPr/>
        <p:txBody>
          <a:bodyPr/>
          <a:lstStyle/>
          <a:p>
            <a:r>
              <a:rPr lang="en-US"/>
              <a:t>SQPS-939 - SCR- Supplier Training</a:t>
            </a:r>
            <a:endParaRPr lang="en-US" dirty="0"/>
          </a:p>
        </p:txBody>
      </p:sp>
      <p:sp>
        <p:nvSpPr>
          <p:cNvPr id="7" name="Slide Number Placeholder 6">
            <a:extLst>
              <a:ext uri="{FF2B5EF4-FFF2-40B4-BE49-F238E27FC236}">
                <a16:creationId xmlns:a16="http://schemas.microsoft.com/office/drawing/2014/main" id="{9440D919-8C88-47A0-B5D0-CB5313E5CB25}"/>
              </a:ext>
            </a:extLst>
          </p:cNvPr>
          <p:cNvSpPr>
            <a:spLocks noGrp="1"/>
          </p:cNvSpPr>
          <p:nvPr>
            <p:ph type="sldNum" sz="quarter" idx="12"/>
          </p:nvPr>
        </p:nvSpPr>
        <p:spPr/>
        <p:txBody>
          <a:bodyPr/>
          <a:lstStyle/>
          <a:p>
            <a:fld id="{07CEE681-EA8A-4B77-829B-1539858EA44F}" type="slidenum">
              <a:rPr lang="en-US" smtClean="0"/>
              <a:pPr/>
              <a:t>‹#›</a:t>
            </a:fld>
            <a:endParaRPr lang="en-US" dirty="0"/>
          </a:p>
        </p:txBody>
      </p:sp>
      <p:sp>
        <p:nvSpPr>
          <p:cNvPr id="8" name="Platshållare för text 7">
            <a:extLst>
              <a:ext uri="{FF2B5EF4-FFF2-40B4-BE49-F238E27FC236}">
                <a16:creationId xmlns:a16="http://schemas.microsoft.com/office/drawing/2014/main" id="{6116E6F9-8B2D-4FF6-9FA5-37F94D646C7B}"/>
              </a:ext>
            </a:extLst>
          </p:cNvPr>
          <p:cNvSpPr>
            <a:spLocks noGrp="1"/>
          </p:cNvSpPr>
          <p:nvPr>
            <p:ph type="body" sz="quarter" idx="13" hasCustomPrompt="1"/>
          </p:nvPr>
        </p:nvSpPr>
        <p:spPr>
          <a:xfrm>
            <a:off x="550863" y="1437064"/>
            <a:ext cx="5184774" cy="263149"/>
          </a:xfrm>
        </p:spPr>
        <p:txBody>
          <a:bodyPr>
            <a:noAutofit/>
          </a:bodyPr>
          <a:lstStyle>
            <a:lvl1pPr marL="0" indent="0" algn="l" rtl="0" eaLnBrk="1" fontAlgn="auto" hangingPunct="1">
              <a:lnSpc>
                <a:spcPct val="95000"/>
              </a:lnSpc>
              <a:spcBef>
                <a:spcPts val="1200"/>
              </a:spcBef>
              <a:spcAft>
                <a:spcPts val="0"/>
              </a:spcAft>
              <a:buNone/>
              <a:defRPr sz="1800" b="0" i="0">
                <a:solidFill>
                  <a:srgbClr val="001F47"/>
                </a:solidFill>
                <a:latin typeface="Barlow" panose="00000500000000000000" pitchFamily="2" charset="0"/>
              </a:defRPr>
            </a:lvl1pPr>
          </a:lstStyle>
          <a:p>
            <a:pPr lvl="0"/>
            <a:r>
              <a:rPr lang="en-US" dirty="0"/>
              <a:t>Click to add subtitle</a:t>
            </a:r>
          </a:p>
        </p:txBody>
      </p:sp>
      <p:sp>
        <p:nvSpPr>
          <p:cNvPr id="9" name="Title 8">
            <a:extLst>
              <a:ext uri="{FF2B5EF4-FFF2-40B4-BE49-F238E27FC236}">
                <a16:creationId xmlns:a16="http://schemas.microsoft.com/office/drawing/2014/main" id="{3E406F16-0509-46BE-A43C-C122E65ACD0A}"/>
              </a:ext>
            </a:extLst>
          </p:cNvPr>
          <p:cNvSpPr>
            <a:spLocks noGrp="1"/>
          </p:cNvSpPr>
          <p:nvPr>
            <p:ph type="title"/>
          </p:nvPr>
        </p:nvSpPr>
        <p:spPr>
          <a:xfrm>
            <a:off x="550864" y="989299"/>
            <a:ext cx="5184774" cy="443198"/>
          </a:xfrm>
        </p:spPr>
        <p:txBody>
          <a:bodyPr/>
          <a:lstStyle/>
          <a:p>
            <a:r>
              <a:rPr lang="fr-FR"/>
              <a:t>Modifiez le style du titre</a:t>
            </a:r>
            <a:endParaRPr lang="da-DK" dirty="0"/>
          </a:p>
        </p:txBody>
      </p:sp>
      <p:sp>
        <p:nvSpPr>
          <p:cNvPr id="10" name="Date Placeholder 6">
            <a:extLst>
              <a:ext uri="{FF2B5EF4-FFF2-40B4-BE49-F238E27FC236}">
                <a16:creationId xmlns:a16="http://schemas.microsoft.com/office/drawing/2014/main" id="{7EDC112D-4708-43DD-AFB4-DB8EDC4D8F13}"/>
              </a:ext>
            </a:extLst>
          </p:cNvPr>
          <p:cNvSpPr>
            <a:spLocks noGrp="1"/>
          </p:cNvSpPr>
          <p:nvPr>
            <p:ph type="dt" sz="half" idx="15"/>
          </p:nvPr>
        </p:nvSpPr>
        <p:spPr>
          <a:xfrm>
            <a:off x="550863" y="6665884"/>
            <a:ext cx="546625" cy="123111"/>
          </a:xfrm>
        </p:spPr>
        <p:txBody>
          <a:bodyPr/>
          <a:lstStyle/>
          <a:p>
            <a:r>
              <a:rPr lang="en-US"/>
              <a:t>Jan 21, 2022</a:t>
            </a:r>
            <a:endParaRPr lang="en-US" dirty="0"/>
          </a:p>
        </p:txBody>
      </p:sp>
    </p:spTree>
    <p:extLst>
      <p:ext uri="{BB962C8B-B14F-4D97-AF65-F5344CB8AC3E}">
        <p14:creationId xmlns:p14="http://schemas.microsoft.com/office/powerpoint/2010/main" val="861120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13">
          <p15:clr>
            <a:srgbClr val="FBAE40"/>
          </p15:clr>
        </p15:guide>
        <p15:guide id="2" pos="4067">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End">
    <p:bg bwMode="gray">
      <p:bgPr>
        <a:solidFill>
          <a:schemeClr val="accent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4DA1ABC-D99E-4C3F-BC15-45449B6B8D0F}"/>
              </a:ext>
            </a:extLst>
          </p:cNvPr>
          <p:cNvSpPr/>
          <p:nvPr/>
        </p:nvSpPr>
        <p:spPr bwMode="gray">
          <a:xfrm>
            <a:off x="0" y="0"/>
            <a:ext cx="12192000" cy="6597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dirty="0"/>
          </a:p>
        </p:txBody>
      </p:sp>
      <p:sp>
        <p:nvSpPr>
          <p:cNvPr id="21" name="Frihandsfigur: Form 15">
            <a:extLst>
              <a:ext uri="{FF2B5EF4-FFF2-40B4-BE49-F238E27FC236}">
                <a16:creationId xmlns:a16="http://schemas.microsoft.com/office/drawing/2014/main" id="{C6054EB1-6E35-4193-95BF-E7F4DFB67847}"/>
              </a:ext>
            </a:extLst>
          </p:cNvPr>
          <p:cNvSpPr/>
          <p:nvPr/>
        </p:nvSpPr>
        <p:spPr bwMode="gray">
          <a:xfrm>
            <a:off x="6584540" y="39367"/>
            <a:ext cx="5607461" cy="6818633"/>
          </a:xfrm>
          <a:custGeom>
            <a:avLst/>
            <a:gdLst>
              <a:gd name="connsiteX0" fmla="*/ 5607461 w 5607461"/>
              <a:gd name="connsiteY0" fmla="*/ 0 h 6823406"/>
              <a:gd name="connsiteX1" fmla="*/ 5607461 w 5607461"/>
              <a:gd name="connsiteY1" fmla="*/ 2148943 h 6823406"/>
              <a:gd name="connsiteX2" fmla="*/ 3731769 w 5607461"/>
              <a:gd name="connsiteY2" fmla="*/ 3891773 h 6823406"/>
              <a:gd name="connsiteX3" fmla="*/ 2446775 w 5607461"/>
              <a:gd name="connsiteY3" fmla="*/ 6823406 h 6823406"/>
              <a:gd name="connsiteX4" fmla="*/ 0 w 5607461"/>
              <a:gd name="connsiteY4" fmla="*/ 6823406 h 6823406"/>
              <a:gd name="connsiteX5" fmla="*/ 1402783 w 5607461"/>
              <a:gd name="connsiteY5" fmla="*/ 3399404 h 6823406"/>
              <a:gd name="connsiteX6" fmla="*/ 5424834 w 5607461"/>
              <a:gd name="connsiteY6" fmla="*/ 6758 h 682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7461" h="6823406">
                <a:moveTo>
                  <a:pt x="5607461" y="0"/>
                </a:moveTo>
                <a:lnTo>
                  <a:pt x="5607461" y="2148943"/>
                </a:lnTo>
                <a:cubicBezTo>
                  <a:pt x="5029123" y="2307855"/>
                  <a:pt x="4208507" y="2795014"/>
                  <a:pt x="3731769" y="3891773"/>
                </a:cubicBezTo>
                <a:lnTo>
                  <a:pt x="2446775" y="6823406"/>
                </a:lnTo>
                <a:lnTo>
                  <a:pt x="0" y="6823406"/>
                </a:lnTo>
                <a:lnTo>
                  <a:pt x="1402783" y="3399404"/>
                </a:lnTo>
                <a:cubicBezTo>
                  <a:pt x="1937812" y="2006312"/>
                  <a:pt x="3470340" y="136474"/>
                  <a:pt x="5424834" y="6758"/>
                </a:cubicBezTo>
                <a:close/>
              </a:path>
            </a:pathLst>
          </a:cu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
        <p:nvSpPr>
          <p:cNvPr id="2" name="Title 1">
            <a:extLst>
              <a:ext uri="{FF2B5EF4-FFF2-40B4-BE49-F238E27FC236}">
                <a16:creationId xmlns:a16="http://schemas.microsoft.com/office/drawing/2014/main" id="{0AE87A58-09C9-4878-940A-B55D0C4841F6}"/>
              </a:ext>
            </a:extLst>
          </p:cNvPr>
          <p:cNvSpPr>
            <a:spLocks noGrp="1"/>
          </p:cNvSpPr>
          <p:nvPr>
            <p:ph type="title" hasCustomPrompt="1"/>
          </p:nvPr>
        </p:nvSpPr>
        <p:spPr>
          <a:xfrm>
            <a:off x="550863" y="5388912"/>
            <a:ext cx="6079938" cy="393954"/>
          </a:xfrm>
        </p:spPr>
        <p:txBody>
          <a:bodyPr anchor="b"/>
          <a:lstStyle>
            <a:lvl1pPr>
              <a:lnSpc>
                <a:spcPct val="80000"/>
              </a:lnSpc>
              <a:defRPr sz="3200">
                <a:solidFill>
                  <a:schemeClr val="accent4"/>
                </a:solidFill>
                <a:latin typeface="+mj-lt"/>
              </a:defRPr>
            </a:lvl1pPr>
          </a:lstStyle>
          <a:p>
            <a:r>
              <a:rPr lang="en-US" dirty="0"/>
              <a:t>Click to add closing phrase</a:t>
            </a:r>
          </a:p>
        </p:txBody>
      </p:sp>
      <p:sp>
        <p:nvSpPr>
          <p:cNvPr id="3" name="Text Placeholder 2">
            <a:extLst>
              <a:ext uri="{FF2B5EF4-FFF2-40B4-BE49-F238E27FC236}">
                <a16:creationId xmlns:a16="http://schemas.microsoft.com/office/drawing/2014/main" id="{9E17E8F1-D73C-4A82-A7B5-D01F8F17FE24}"/>
              </a:ext>
            </a:extLst>
          </p:cNvPr>
          <p:cNvSpPr>
            <a:spLocks noGrp="1"/>
          </p:cNvSpPr>
          <p:nvPr>
            <p:ph type="body" idx="1" hasCustomPrompt="1"/>
          </p:nvPr>
        </p:nvSpPr>
        <p:spPr>
          <a:xfrm>
            <a:off x="550863" y="5818731"/>
            <a:ext cx="6079938" cy="543262"/>
          </a:xfrm>
        </p:spPr>
        <p:txBody>
          <a:bodyPr/>
          <a:lstStyle>
            <a:lvl1pPr marL="0" indent="0">
              <a:lnSpc>
                <a:spcPct val="8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Click to add closing phrase</a:t>
            </a:r>
          </a:p>
        </p:txBody>
      </p:sp>
      <p:sp>
        <p:nvSpPr>
          <p:cNvPr id="9" name="Footer Placeholder 8">
            <a:extLst>
              <a:ext uri="{FF2B5EF4-FFF2-40B4-BE49-F238E27FC236}">
                <a16:creationId xmlns:a16="http://schemas.microsoft.com/office/drawing/2014/main" id="{D232D215-34B1-4BCC-A9B4-9321CFF21029}"/>
              </a:ext>
            </a:extLst>
          </p:cNvPr>
          <p:cNvSpPr>
            <a:spLocks noGrp="1"/>
          </p:cNvSpPr>
          <p:nvPr>
            <p:ph type="ftr" sz="quarter" idx="11"/>
          </p:nvPr>
        </p:nvSpPr>
        <p:spPr/>
        <p:txBody>
          <a:bodyPr/>
          <a:lstStyle/>
          <a:p>
            <a:r>
              <a:rPr lang="en-US"/>
              <a:t>SQPS-939 - SCR- Supplier Training</a:t>
            </a:r>
            <a:endParaRPr lang="en-US" dirty="0"/>
          </a:p>
        </p:txBody>
      </p:sp>
      <p:sp>
        <p:nvSpPr>
          <p:cNvPr id="10" name="Slide Number Placeholder 9">
            <a:extLst>
              <a:ext uri="{FF2B5EF4-FFF2-40B4-BE49-F238E27FC236}">
                <a16:creationId xmlns:a16="http://schemas.microsoft.com/office/drawing/2014/main" id="{0437B83A-4C07-4C63-85DD-621071248DDE}"/>
              </a:ext>
            </a:extLst>
          </p:cNvPr>
          <p:cNvSpPr>
            <a:spLocks noGrp="1"/>
          </p:cNvSpPr>
          <p:nvPr>
            <p:ph type="sldNum" sz="quarter" idx="12"/>
          </p:nvPr>
        </p:nvSpPr>
        <p:spPr/>
        <p:txBody>
          <a:bodyPr/>
          <a:lstStyle/>
          <a:p>
            <a:fld id="{07CEE681-EA8A-4B77-829B-1539858EA44F}" type="slidenum">
              <a:rPr lang="en-US" smtClean="0"/>
              <a:pPr/>
              <a:t>‹#›</a:t>
            </a:fld>
            <a:endParaRPr lang="en-US" dirty="0"/>
          </a:p>
        </p:txBody>
      </p:sp>
      <p:grpSp>
        <p:nvGrpSpPr>
          <p:cNvPr id="19" name="Group 4">
            <a:extLst>
              <a:ext uri="{FF2B5EF4-FFF2-40B4-BE49-F238E27FC236}">
                <a16:creationId xmlns:a16="http://schemas.microsoft.com/office/drawing/2014/main" id="{CE33D35D-4C00-48E0-8507-7A7101043006}"/>
              </a:ext>
            </a:extLst>
          </p:cNvPr>
          <p:cNvGrpSpPr>
            <a:grpSpLocks noChangeAspect="1"/>
          </p:cNvGrpSpPr>
          <p:nvPr/>
        </p:nvGrpSpPr>
        <p:grpSpPr bwMode="auto">
          <a:xfrm>
            <a:off x="7942131" y="5535713"/>
            <a:ext cx="3759573" cy="531812"/>
            <a:chOff x="4934" y="3638"/>
            <a:chExt cx="2446" cy="346"/>
          </a:xfrm>
        </p:grpSpPr>
        <p:sp>
          <p:nvSpPr>
            <p:cNvPr id="20" name="AutoShape 3">
              <a:extLst>
                <a:ext uri="{FF2B5EF4-FFF2-40B4-BE49-F238E27FC236}">
                  <a16:creationId xmlns:a16="http://schemas.microsoft.com/office/drawing/2014/main" id="{5B32DACF-D8DE-4D75-9E4D-C35724C7BA58}"/>
                </a:ext>
              </a:extLst>
            </p:cNvPr>
            <p:cNvSpPr>
              <a:spLocks noChangeAspect="1" noChangeArrowheads="1" noTextEdit="1"/>
            </p:cNvSpPr>
            <p:nvPr/>
          </p:nvSpPr>
          <p:spPr bwMode="auto">
            <a:xfrm>
              <a:off x="4934" y="3638"/>
              <a:ext cx="244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 name="Freeform 6">
              <a:extLst>
                <a:ext uri="{FF2B5EF4-FFF2-40B4-BE49-F238E27FC236}">
                  <a16:creationId xmlns:a16="http://schemas.microsoft.com/office/drawing/2014/main" id="{9B1CE639-1A09-4D10-A8A3-C7DC8938172E}"/>
                </a:ext>
              </a:extLst>
            </p:cNvPr>
            <p:cNvSpPr>
              <a:spLocks noEditPoints="1"/>
            </p:cNvSpPr>
            <p:nvPr/>
          </p:nvSpPr>
          <p:spPr bwMode="auto">
            <a:xfrm>
              <a:off x="6767" y="3641"/>
              <a:ext cx="346" cy="339"/>
            </a:xfrm>
            <a:custGeom>
              <a:avLst/>
              <a:gdLst>
                <a:gd name="T0" fmla="*/ 3656 w 5108"/>
                <a:gd name="T1" fmla="*/ 2021 h 4983"/>
                <a:gd name="T2" fmla="*/ 1395 w 5108"/>
                <a:gd name="T3" fmla="*/ 2021 h 4983"/>
                <a:gd name="T4" fmla="*/ 1406 w 5108"/>
                <a:gd name="T5" fmla="*/ 1978 h 4983"/>
                <a:gd name="T6" fmla="*/ 2562 w 5108"/>
                <a:gd name="T7" fmla="*/ 1110 h 4983"/>
                <a:gd name="T8" fmla="*/ 3648 w 5108"/>
                <a:gd name="T9" fmla="*/ 1980 h 4983"/>
                <a:gd name="T10" fmla="*/ 3656 w 5108"/>
                <a:gd name="T11" fmla="*/ 2021 h 4983"/>
                <a:gd name="T12" fmla="*/ 2562 w 5108"/>
                <a:gd name="T13" fmla="*/ 0 h 4983"/>
                <a:gd name="T14" fmla="*/ 0 w 5108"/>
                <a:gd name="T15" fmla="*/ 2491 h 4983"/>
                <a:gd name="T16" fmla="*/ 732 w 5108"/>
                <a:gd name="T17" fmla="*/ 4277 h 4983"/>
                <a:gd name="T18" fmla="*/ 2702 w 5108"/>
                <a:gd name="T19" fmla="*/ 4983 h 4983"/>
                <a:gd name="T20" fmla="*/ 4717 w 5108"/>
                <a:gd name="T21" fmla="*/ 4218 h 4983"/>
                <a:gd name="T22" fmla="*/ 3921 w 5108"/>
                <a:gd name="T23" fmla="*/ 3422 h 4983"/>
                <a:gd name="T24" fmla="*/ 2674 w 5108"/>
                <a:gd name="T25" fmla="*/ 3873 h 4983"/>
                <a:gd name="T26" fmla="*/ 1392 w 5108"/>
                <a:gd name="T27" fmla="*/ 2977 h 4983"/>
                <a:gd name="T28" fmla="*/ 1381 w 5108"/>
                <a:gd name="T29" fmla="*/ 2934 h 4983"/>
                <a:gd name="T30" fmla="*/ 5056 w 5108"/>
                <a:gd name="T31" fmla="*/ 2934 h 4983"/>
                <a:gd name="T32" fmla="*/ 4358 w 5108"/>
                <a:gd name="T33" fmla="*/ 731 h 4983"/>
                <a:gd name="T34" fmla="*/ 2562 w 5108"/>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8" h="4983">
                  <a:moveTo>
                    <a:pt x="3656" y="2021"/>
                  </a:moveTo>
                  <a:lnTo>
                    <a:pt x="1395" y="2021"/>
                  </a:lnTo>
                  <a:lnTo>
                    <a:pt x="1406" y="1978"/>
                  </a:lnTo>
                  <a:cubicBezTo>
                    <a:pt x="1550" y="1418"/>
                    <a:pt x="1960" y="1110"/>
                    <a:pt x="2562" y="1110"/>
                  </a:cubicBezTo>
                  <a:cubicBezTo>
                    <a:pt x="3142" y="1110"/>
                    <a:pt x="3538" y="1427"/>
                    <a:pt x="3648" y="1980"/>
                  </a:cubicBezTo>
                  <a:lnTo>
                    <a:pt x="3656" y="2021"/>
                  </a:lnTo>
                  <a:close/>
                  <a:moveTo>
                    <a:pt x="2562" y="0"/>
                  </a:moveTo>
                  <a:cubicBezTo>
                    <a:pt x="1102" y="0"/>
                    <a:pt x="0" y="1071"/>
                    <a:pt x="0" y="2491"/>
                  </a:cubicBezTo>
                  <a:cubicBezTo>
                    <a:pt x="0" y="3197"/>
                    <a:pt x="260" y="3831"/>
                    <a:pt x="732" y="4277"/>
                  </a:cubicBezTo>
                  <a:cubicBezTo>
                    <a:pt x="1221" y="4739"/>
                    <a:pt x="1902" y="4983"/>
                    <a:pt x="2702" y="4983"/>
                  </a:cubicBezTo>
                  <a:cubicBezTo>
                    <a:pt x="3562" y="4983"/>
                    <a:pt x="4221" y="4733"/>
                    <a:pt x="4717" y="4218"/>
                  </a:cubicBezTo>
                  <a:lnTo>
                    <a:pt x="3921" y="3422"/>
                  </a:lnTo>
                  <a:cubicBezTo>
                    <a:pt x="3649" y="3647"/>
                    <a:pt x="3288" y="3873"/>
                    <a:pt x="2674" y="3873"/>
                  </a:cubicBezTo>
                  <a:cubicBezTo>
                    <a:pt x="1990" y="3873"/>
                    <a:pt x="1546" y="3563"/>
                    <a:pt x="1392" y="2977"/>
                  </a:cubicBezTo>
                  <a:lnTo>
                    <a:pt x="1381" y="2934"/>
                  </a:lnTo>
                  <a:lnTo>
                    <a:pt x="5056" y="2934"/>
                  </a:lnTo>
                  <a:cubicBezTo>
                    <a:pt x="5108" y="2050"/>
                    <a:pt x="4860" y="1269"/>
                    <a:pt x="4358" y="731"/>
                  </a:cubicBezTo>
                  <a:cubicBezTo>
                    <a:pt x="3911" y="253"/>
                    <a:pt x="3290" y="0"/>
                    <a:pt x="2562"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7">
              <a:extLst>
                <a:ext uri="{FF2B5EF4-FFF2-40B4-BE49-F238E27FC236}">
                  <a16:creationId xmlns:a16="http://schemas.microsoft.com/office/drawing/2014/main" id="{B1387FD3-3237-46D5-9F14-D3FC4D17295B}"/>
                </a:ext>
              </a:extLst>
            </p:cNvPr>
            <p:cNvSpPr>
              <a:spLocks noEditPoints="1"/>
            </p:cNvSpPr>
            <p:nvPr/>
          </p:nvSpPr>
          <p:spPr bwMode="auto">
            <a:xfrm>
              <a:off x="6391" y="3641"/>
              <a:ext cx="346" cy="339"/>
            </a:xfrm>
            <a:custGeom>
              <a:avLst/>
              <a:gdLst>
                <a:gd name="T0" fmla="*/ 3656 w 5107"/>
                <a:gd name="T1" fmla="*/ 2021 h 4983"/>
                <a:gd name="T2" fmla="*/ 1395 w 5107"/>
                <a:gd name="T3" fmla="*/ 2021 h 4983"/>
                <a:gd name="T4" fmla="*/ 1406 w 5107"/>
                <a:gd name="T5" fmla="*/ 1978 h 4983"/>
                <a:gd name="T6" fmla="*/ 2561 w 5107"/>
                <a:gd name="T7" fmla="*/ 1110 h 4983"/>
                <a:gd name="T8" fmla="*/ 3648 w 5107"/>
                <a:gd name="T9" fmla="*/ 1980 h 4983"/>
                <a:gd name="T10" fmla="*/ 3656 w 5107"/>
                <a:gd name="T11" fmla="*/ 2021 h 4983"/>
                <a:gd name="T12" fmla="*/ 2561 w 5107"/>
                <a:gd name="T13" fmla="*/ 0 h 4983"/>
                <a:gd name="T14" fmla="*/ 0 w 5107"/>
                <a:gd name="T15" fmla="*/ 2491 h 4983"/>
                <a:gd name="T16" fmla="*/ 731 w 5107"/>
                <a:gd name="T17" fmla="*/ 4277 h 4983"/>
                <a:gd name="T18" fmla="*/ 2702 w 5107"/>
                <a:gd name="T19" fmla="*/ 4983 h 4983"/>
                <a:gd name="T20" fmla="*/ 4716 w 5107"/>
                <a:gd name="T21" fmla="*/ 4218 h 4983"/>
                <a:gd name="T22" fmla="*/ 3920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1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1" y="1110"/>
                  </a:cubicBezTo>
                  <a:cubicBezTo>
                    <a:pt x="3141" y="1110"/>
                    <a:pt x="3537" y="1427"/>
                    <a:pt x="3648" y="1980"/>
                  </a:cubicBezTo>
                  <a:lnTo>
                    <a:pt x="3656" y="2021"/>
                  </a:lnTo>
                  <a:close/>
                  <a:moveTo>
                    <a:pt x="2561" y="0"/>
                  </a:moveTo>
                  <a:cubicBezTo>
                    <a:pt x="1101" y="0"/>
                    <a:pt x="0" y="1071"/>
                    <a:pt x="0" y="2491"/>
                  </a:cubicBezTo>
                  <a:cubicBezTo>
                    <a:pt x="0" y="3197"/>
                    <a:pt x="259" y="3831"/>
                    <a:pt x="731" y="4277"/>
                  </a:cubicBezTo>
                  <a:cubicBezTo>
                    <a:pt x="1220" y="4739"/>
                    <a:pt x="1902" y="4983"/>
                    <a:pt x="2702" y="4983"/>
                  </a:cubicBezTo>
                  <a:cubicBezTo>
                    <a:pt x="3561" y="4983"/>
                    <a:pt x="4220" y="4733"/>
                    <a:pt x="4716" y="4218"/>
                  </a:cubicBezTo>
                  <a:lnTo>
                    <a:pt x="3920"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1"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8">
              <a:extLst>
                <a:ext uri="{FF2B5EF4-FFF2-40B4-BE49-F238E27FC236}">
                  <a16:creationId xmlns:a16="http://schemas.microsoft.com/office/drawing/2014/main" id="{F0B9245A-361F-4FC9-AF2C-7DF44A1ECF3F}"/>
                </a:ext>
              </a:extLst>
            </p:cNvPr>
            <p:cNvSpPr>
              <a:spLocks noEditPoints="1"/>
            </p:cNvSpPr>
            <p:nvPr/>
          </p:nvSpPr>
          <p:spPr bwMode="auto">
            <a:xfrm>
              <a:off x="5640" y="3641"/>
              <a:ext cx="351" cy="339"/>
            </a:xfrm>
            <a:custGeom>
              <a:avLst/>
              <a:gdLst>
                <a:gd name="T0" fmla="*/ 2589 w 5179"/>
                <a:gd name="T1" fmla="*/ 3859 h 4983"/>
                <a:gd name="T2" fmla="*/ 1376 w 5179"/>
                <a:gd name="T3" fmla="*/ 2491 h 4983"/>
                <a:gd name="T4" fmla="*/ 2589 w 5179"/>
                <a:gd name="T5" fmla="*/ 1124 h 4983"/>
                <a:gd name="T6" fmla="*/ 3802 w 5179"/>
                <a:gd name="T7" fmla="*/ 2491 h 4983"/>
                <a:gd name="T8" fmla="*/ 2589 w 5179"/>
                <a:gd name="T9" fmla="*/ 3859 h 4983"/>
                <a:gd name="T10" fmla="*/ 2589 w 5179"/>
                <a:gd name="T11" fmla="*/ 0 h 4983"/>
                <a:gd name="T12" fmla="*/ 0 w 5179"/>
                <a:gd name="T13" fmla="*/ 2491 h 4983"/>
                <a:gd name="T14" fmla="*/ 2589 w 5179"/>
                <a:gd name="T15" fmla="*/ 4983 h 4983"/>
                <a:gd name="T16" fmla="*/ 5179 w 5179"/>
                <a:gd name="T17" fmla="*/ 2491 h 4983"/>
                <a:gd name="T18" fmla="*/ 2589 w 5179"/>
                <a:gd name="T19"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79" h="4983">
                  <a:moveTo>
                    <a:pt x="2589" y="3859"/>
                  </a:moveTo>
                  <a:cubicBezTo>
                    <a:pt x="1864" y="3859"/>
                    <a:pt x="1376" y="3309"/>
                    <a:pt x="1376" y="2491"/>
                  </a:cubicBezTo>
                  <a:cubicBezTo>
                    <a:pt x="1376" y="1674"/>
                    <a:pt x="1864" y="1124"/>
                    <a:pt x="2589" y="1124"/>
                  </a:cubicBezTo>
                  <a:cubicBezTo>
                    <a:pt x="3315" y="1124"/>
                    <a:pt x="3802" y="1674"/>
                    <a:pt x="3802" y="2491"/>
                  </a:cubicBezTo>
                  <a:cubicBezTo>
                    <a:pt x="3802" y="3309"/>
                    <a:pt x="3315" y="3859"/>
                    <a:pt x="2589" y="3859"/>
                  </a:cubicBezTo>
                  <a:close/>
                  <a:moveTo>
                    <a:pt x="2589" y="0"/>
                  </a:moveTo>
                  <a:cubicBezTo>
                    <a:pt x="1113" y="0"/>
                    <a:pt x="0" y="1071"/>
                    <a:pt x="0" y="2491"/>
                  </a:cubicBezTo>
                  <a:cubicBezTo>
                    <a:pt x="0" y="3912"/>
                    <a:pt x="1113" y="4983"/>
                    <a:pt x="2589" y="4983"/>
                  </a:cubicBezTo>
                  <a:cubicBezTo>
                    <a:pt x="4066" y="4983"/>
                    <a:pt x="5179" y="3912"/>
                    <a:pt x="5179" y="2491"/>
                  </a:cubicBezTo>
                  <a:cubicBezTo>
                    <a:pt x="5179" y="1071"/>
                    <a:pt x="4066" y="0"/>
                    <a:pt x="2589"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9">
              <a:extLst>
                <a:ext uri="{FF2B5EF4-FFF2-40B4-BE49-F238E27FC236}">
                  <a16:creationId xmlns:a16="http://schemas.microsoft.com/office/drawing/2014/main" id="{97D5870B-8124-4BE2-B8F6-763626063765}"/>
                </a:ext>
              </a:extLst>
            </p:cNvPr>
            <p:cNvSpPr>
              <a:spLocks noEditPoints="1"/>
            </p:cNvSpPr>
            <p:nvPr/>
          </p:nvSpPr>
          <p:spPr bwMode="auto">
            <a:xfrm>
              <a:off x="5263" y="3641"/>
              <a:ext cx="347" cy="339"/>
            </a:xfrm>
            <a:custGeom>
              <a:avLst/>
              <a:gdLst>
                <a:gd name="T0" fmla="*/ 3656 w 5107"/>
                <a:gd name="T1" fmla="*/ 2021 h 4983"/>
                <a:gd name="T2" fmla="*/ 1395 w 5107"/>
                <a:gd name="T3" fmla="*/ 2021 h 4983"/>
                <a:gd name="T4" fmla="*/ 1406 w 5107"/>
                <a:gd name="T5" fmla="*/ 1978 h 4983"/>
                <a:gd name="T6" fmla="*/ 2562 w 5107"/>
                <a:gd name="T7" fmla="*/ 1110 h 4983"/>
                <a:gd name="T8" fmla="*/ 3648 w 5107"/>
                <a:gd name="T9" fmla="*/ 1980 h 4983"/>
                <a:gd name="T10" fmla="*/ 3656 w 5107"/>
                <a:gd name="T11" fmla="*/ 2021 h 4983"/>
                <a:gd name="T12" fmla="*/ 2562 w 5107"/>
                <a:gd name="T13" fmla="*/ 0 h 4983"/>
                <a:gd name="T14" fmla="*/ 0 w 5107"/>
                <a:gd name="T15" fmla="*/ 2491 h 4983"/>
                <a:gd name="T16" fmla="*/ 731 w 5107"/>
                <a:gd name="T17" fmla="*/ 4277 h 4983"/>
                <a:gd name="T18" fmla="*/ 2702 w 5107"/>
                <a:gd name="T19" fmla="*/ 4983 h 4983"/>
                <a:gd name="T20" fmla="*/ 4717 w 5107"/>
                <a:gd name="T21" fmla="*/ 4218 h 4983"/>
                <a:gd name="T22" fmla="*/ 3921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2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2" y="1110"/>
                  </a:cubicBezTo>
                  <a:cubicBezTo>
                    <a:pt x="3141" y="1110"/>
                    <a:pt x="3537" y="1427"/>
                    <a:pt x="3648" y="1980"/>
                  </a:cubicBezTo>
                  <a:lnTo>
                    <a:pt x="3656" y="2021"/>
                  </a:lnTo>
                  <a:close/>
                  <a:moveTo>
                    <a:pt x="2562" y="0"/>
                  </a:moveTo>
                  <a:cubicBezTo>
                    <a:pt x="1101" y="0"/>
                    <a:pt x="0" y="1071"/>
                    <a:pt x="0" y="2491"/>
                  </a:cubicBezTo>
                  <a:cubicBezTo>
                    <a:pt x="0" y="3197"/>
                    <a:pt x="260" y="3831"/>
                    <a:pt x="731" y="4277"/>
                  </a:cubicBezTo>
                  <a:cubicBezTo>
                    <a:pt x="1220" y="4739"/>
                    <a:pt x="1902" y="4983"/>
                    <a:pt x="2702" y="4983"/>
                  </a:cubicBezTo>
                  <a:cubicBezTo>
                    <a:pt x="3561" y="4983"/>
                    <a:pt x="4220" y="4733"/>
                    <a:pt x="4717" y="4218"/>
                  </a:cubicBezTo>
                  <a:lnTo>
                    <a:pt x="3921"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2"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10">
              <a:extLst>
                <a:ext uri="{FF2B5EF4-FFF2-40B4-BE49-F238E27FC236}">
                  <a16:creationId xmlns:a16="http://schemas.microsoft.com/office/drawing/2014/main" id="{EC85365F-59D5-49CE-8709-16AF64CF9FCA}"/>
                </a:ext>
              </a:extLst>
            </p:cNvPr>
            <p:cNvSpPr>
              <a:spLocks/>
            </p:cNvSpPr>
            <p:nvPr/>
          </p:nvSpPr>
          <p:spPr bwMode="auto">
            <a:xfrm>
              <a:off x="4937" y="3649"/>
              <a:ext cx="341" cy="323"/>
            </a:xfrm>
            <a:custGeom>
              <a:avLst/>
              <a:gdLst>
                <a:gd name="T0" fmla="*/ 0 w 5036"/>
                <a:gd name="T1" fmla="*/ 0 h 4739"/>
                <a:gd name="T2" fmla="*/ 2565 w 5036"/>
                <a:gd name="T3" fmla="*/ 4739 h 4739"/>
                <a:gd name="T4" fmla="*/ 5036 w 5036"/>
                <a:gd name="T5" fmla="*/ 0 h 4739"/>
                <a:gd name="T6" fmla="*/ 3734 w 5036"/>
                <a:gd name="T7" fmla="*/ 0 h 4739"/>
                <a:gd name="T8" fmla="*/ 2622 w 5036"/>
                <a:gd name="T9" fmla="*/ 2337 h 4739"/>
                <a:gd name="T10" fmla="*/ 1468 w 5036"/>
                <a:gd name="T11" fmla="*/ 0 h 4739"/>
                <a:gd name="T12" fmla="*/ 0 w 5036"/>
                <a:gd name="T13" fmla="*/ 0 h 4739"/>
              </a:gdLst>
              <a:ahLst/>
              <a:cxnLst>
                <a:cxn ang="0">
                  <a:pos x="T0" y="T1"/>
                </a:cxn>
                <a:cxn ang="0">
                  <a:pos x="T2" y="T3"/>
                </a:cxn>
                <a:cxn ang="0">
                  <a:pos x="T4" y="T5"/>
                </a:cxn>
                <a:cxn ang="0">
                  <a:pos x="T6" y="T7"/>
                </a:cxn>
                <a:cxn ang="0">
                  <a:pos x="T8" y="T9"/>
                </a:cxn>
                <a:cxn ang="0">
                  <a:pos x="T10" y="T11"/>
                </a:cxn>
                <a:cxn ang="0">
                  <a:pos x="T12" y="T13"/>
                </a:cxn>
              </a:cxnLst>
              <a:rect l="0" t="0" r="r" b="b"/>
              <a:pathLst>
                <a:path w="5036" h="4739">
                  <a:moveTo>
                    <a:pt x="0" y="0"/>
                  </a:moveTo>
                  <a:lnTo>
                    <a:pt x="2565" y="4739"/>
                  </a:lnTo>
                  <a:lnTo>
                    <a:pt x="5036" y="0"/>
                  </a:lnTo>
                  <a:lnTo>
                    <a:pt x="3734" y="0"/>
                  </a:lnTo>
                  <a:lnTo>
                    <a:pt x="2622" y="2337"/>
                  </a:lnTo>
                  <a:lnTo>
                    <a:pt x="1468" y="0"/>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Freeform 11">
              <a:extLst>
                <a:ext uri="{FF2B5EF4-FFF2-40B4-BE49-F238E27FC236}">
                  <a16:creationId xmlns:a16="http://schemas.microsoft.com/office/drawing/2014/main" id="{4BF5E804-F86A-40AA-935C-17228885DF4A}"/>
                </a:ext>
              </a:extLst>
            </p:cNvPr>
            <p:cNvSpPr>
              <a:spLocks/>
            </p:cNvSpPr>
            <p:nvPr/>
          </p:nvSpPr>
          <p:spPr bwMode="auto">
            <a:xfrm>
              <a:off x="6029" y="3641"/>
              <a:ext cx="323" cy="329"/>
            </a:xfrm>
            <a:custGeom>
              <a:avLst/>
              <a:gdLst>
                <a:gd name="T0" fmla="*/ 3516 w 4768"/>
                <a:gd name="T1" fmla="*/ 4831 h 4831"/>
                <a:gd name="T2" fmla="*/ 4767 w 4768"/>
                <a:gd name="T3" fmla="*/ 4831 h 4831"/>
                <a:gd name="T4" fmla="*/ 4768 w 4768"/>
                <a:gd name="T5" fmla="*/ 2315 h 4831"/>
                <a:gd name="T6" fmla="*/ 2384 w 4768"/>
                <a:gd name="T7" fmla="*/ 0 h 4831"/>
                <a:gd name="T8" fmla="*/ 0 w 4768"/>
                <a:gd name="T9" fmla="*/ 2315 h 4831"/>
                <a:gd name="T10" fmla="*/ 0 w 4768"/>
                <a:gd name="T11" fmla="*/ 4831 h 4831"/>
                <a:gd name="T12" fmla="*/ 1247 w 4768"/>
                <a:gd name="T13" fmla="*/ 4831 h 4831"/>
                <a:gd name="T14" fmla="*/ 1247 w 4768"/>
                <a:gd name="T15" fmla="*/ 2298 h 4831"/>
                <a:gd name="T16" fmla="*/ 2381 w 4768"/>
                <a:gd name="T17" fmla="*/ 1147 h 4831"/>
                <a:gd name="T18" fmla="*/ 2439 w 4768"/>
                <a:gd name="T19" fmla="*/ 1149 h 4831"/>
                <a:gd name="T20" fmla="*/ 3516 w 4768"/>
                <a:gd name="T21" fmla="*/ 2297 h 4831"/>
                <a:gd name="T22" fmla="*/ 3516 w 4768"/>
                <a:gd name="T23" fmla="*/ 4831 h 4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68" h="4831">
                  <a:moveTo>
                    <a:pt x="3516" y="4831"/>
                  </a:moveTo>
                  <a:lnTo>
                    <a:pt x="4767" y="4831"/>
                  </a:lnTo>
                  <a:lnTo>
                    <a:pt x="4768" y="2315"/>
                  </a:lnTo>
                  <a:cubicBezTo>
                    <a:pt x="4768" y="1060"/>
                    <a:pt x="3677" y="0"/>
                    <a:pt x="2384" y="0"/>
                  </a:cubicBezTo>
                  <a:cubicBezTo>
                    <a:pt x="1092" y="0"/>
                    <a:pt x="0" y="1060"/>
                    <a:pt x="0" y="2315"/>
                  </a:cubicBezTo>
                  <a:lnTo>
                    <a:pt x="0" y="4831"/>
                  </a:lnTo>
                  <a:lnTo>
                    <a:pt x="1247" y="4831"/>
                  </a:lnTo>
                  <a:lnTo>
                    <a:pt x="1247" y="2298"/>
                  </a:lnTo>
                  <a:cubicBezTo>
                    <a:pt x="1259" y="1674"/>
                    <a:pt x="1779" y="1147"/>
                    <a:pt x="2381" y="1147"/>
                  </a:cubicBezTo>
                  <a:cubicBezTo>
                    <a:pt x="2392" y="1147"/>
                    <a:pt x="2428" y="1149"/>
                    <a:pt x="2439" y="1149"/>
                  </a:cubicBezTo>
                  <a:cubicBezTo>
                    <a:pt x="3022" y="1186"/>
                    <a:pt x="3505" y="1701"/>
                    <a:pt x="3516" y="2297"/>
                  </a:cubicBezTo>
                  <a:lnTo>
                    <a:pt x="3516" y="4831"/>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12">
              <a:extLst>
                <a:ext uri="{FF2B5EF4-FFF2-40B4-BE49-F238E27FC236}">
                  <a16:creationId xmlns:a16="http://schemas.microsoft.com/office/drawing/2014/main" id="{87DE51F2-7F55-4CE7-9ADA-10BFC39003D6}"/>
                </a:ext>
              </a:extLst>
            </p:cNvPr>
            <p:cNvSpPr>
              <a:spLocks/>
            </p:cNvSpPr>
            <p:nvPr/>
          </p:nvSpPr>
          <p:spPr bwMode="auto">
            <a:xfrm>
              <a:off x="7146" y="3641"/>
              <a:ext cx="196" cy="329"/>
            </a:xfrm>
            <a:custGeom>
              <a:avLst/>
              <a:gdLst>
                <a:gd name="T0" fmla="*/ 0 w 2885"/>
                <a:gd name="T1" fmla="*/ 4833 h 4833"/>
                <a:gd name="T2" fmla="*/ 1247 w 2885"/>
                <a:gd name="T3" fmla="*/ 4833 h 4833"/>
                <a:gd name="T4" fmla="*/ 1247 w 2885"/>
                <a:gd name="T5" fmla="*/ 2317 h 4833"/>
                <a:gd name="T6" fmla="*/ 2456 w 2885"/>
                <a:gd name="T7" fmla="*/ 1116 h 4833"/>
                <a:gd name="T8" fmla="*/ 2462 w 2885"/>
                <a:gd name="T9" fmla="*/ 1115 h 4833"/>
                <a:gd name="T10" fmla="*/ 2473 w 2885"/>
                <a:gd name="T11" fmla="*/ 1115 h 4833"/>
                <a:gd name="T12" fmla="*/ 2885 w 2885"/>
                <a:gd name="T13" fmla="*/ 1115 h 4833"/>
                <a:gd name="T14" fmla="*/ 2885 w 2885"/>
                <a:gd name="T15" fmla="*/ 0 h 4833"/>
                <a:gd name="T16" fmla="*/ 2318 w 2885"/>
                <a:gd name="T17" fmla="*/ 2 h 4833"/>
                <a:gd name="T18" fmla="*/ 0 w 2885"/>
                <a:gd name="T19" fmla="*/ 2317 h 4833"/>
                <a:gd name="T20" fmla="*/ 0 w 2885"/>
                <a:gd name="T21" fmla="*/ 4833 h 4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5" h="4833">
                  <a:moveTo>
                    <a:pt x="0" y="4833"/>
                  </a:moveTo>
                  <a:lnTo>
                    <a:pt x="1247" y="4833"/>
                  </a:lnTo>
                  <a:lnTo>
                    <a:pt x="1247" y="2317"/>
                  </a:lnTo>
                  <a:cubicBezTo>
                    <a:pt x="1255" y="1659"/>
                    <a:pt x="1797" y="1120"/>
                    <a:pt x="2456" y="1116"/>
                  </a:cubicBezTo>
                  <a:lnTo>
                    <a:pt x="2462" y="1115"/>
                  </a:lnTo>
                  <a:cubicBezTo>
                    <a:pt x="2466" y="1115"/>
                    <a:pt x="2469" y="1115"/>
                    <a:pt x="2473" y="1115"/>
                  </a:cubicBezTo>
                  <a:lnTo>
                    <a:pt x="2885" y="1115"/>
                  </a:lnTo>
                  <a:lnTo>
                    <a:pt x="2885" y="0"/>
                  </a:lnTo>
                  <a:lnTo>
                    <a:pt x="2318" y="2"/>
                  </a:lnTo>
                  <a:cubicBezTo>
                    <a:pt x="1039" y="2"/>
                    <a:pt x="0" y="1041"/>
                    <a:pt x="0" y="2317"/>
                  </a:cubicBezTo>
                  <a:lnTo>
                    <a:pt x="0" y="4833"/>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18" name="textruta 17">
            <a:extLst>
              <a:ext uri="{FF2B5EF4-FFF2-40B4-BE49-F238E27FC236}">
                <a16:creationId xmlns:a16="http://schemas.microsoft.com/office/drawing/2014/main" id="{53C2935C-5709-4FFE-9654-0515A7475511}"/>
              </a:ext>
            </a:extLst>
          </p:cNvPr>
          <p:cNvSpPr txBox="1"/>
          <p:nvPr/>
        </p:nvSpPr>
        <p:spPr bwMode="gray">
          <a:xfrm>
            <a:off x="550863" y="1344795"/>
            <a:ext cx="5953961" cy="1962076"/>
          </a:xfrm>
          <a:prstGeom prst="rect">
            <a:avLst/>
          </a:prstGeom>
          <a:noFill/>
        </p:spPr>
        <p:txBody>
          <a:bodyPr wrap="square" lIns="0" tIns="0" rIns="0" bIns="0" rtlCol="0" anchor="b" anchorCtr="0">
            <a:spAutoFit/>
          </a:bodyPr>
          <a:lstStyle/>
          <a:p>
            <a:pPr algn="l">
              <a:spcBef>
                <a:spcPts val="300"/>
              </a:spcBef>
              <a:buClr>
                <a:schemeClr val="accent4"/>
              </a:buClr>
            </a:pPr>
            <a:r>
              <a:rPr lang="en-US" sz="3600" spc="10" baseline="0" dirty="0">
                <a:solidFill>
                  <a:schemeClr val="accent4"/>
                </a:solidFill>
              </a:rPr>
              <a:t>Creating Trust in Mobility</a:t>
            </a:r>
          </a:p>
          <a:p>
            <a:pPr algn="l">
              <a:spcBef>
                <a:spcPts val="300"/>
              </a:spcBef>
              <a:buClr>
                <a:schemeClr val="accent4"/>
              </a:buClr>
            </a:pPr>
            <a:r>
              <a:rPr lang="en-US" sz="2800" dirty="0">
                <a:solidFill>
                  <a:schemeClr val="bg1"/>
                </a:solidFill>
              </a:rPr>
              <a:t>Flawless </a:t>
            </a:r>
            <a:r>
              <a:rPr lang="en-US" sz="2800" dirty="0">
                <a:solidFill>
                  <a:schemeClr val="accent4"/>
                </a:solidFill>
              </a:rPr>
              <a:t>Delivery</a:t>
            </a:r>
          </a:p>
          <a:p>
            <a:pPr algn="l">
              <a:spcBef>
                <a:spcPts val="300"/>
              </a:spcBef>
              <a:buClr>
                <a:schemeClr val="accent4"/>
              </a:buClr>
            </a:pPr>
            <a:r>
              <a:rPr lang="en-US" sz="2800" dirty="0">
                <a:solidFill>
                  <a:schemeClr val="bg1"/>
                </a:solidFill>
              </a:rPr>
              <a:t>Customer-Centric </a:t>
            </a:r>
            <a:r>
              <a:rPr lang="en-US" sz="2800" kern="1200" dirty="0">
                <a:solidFill>
                  <a:schemeClr val="accent4"/>
                </a:solidFill>
                <a:latin typeface="+mn-lt"/>
                <a:ea typeface="+mn-ea"/>
                <a:cs typeface="+mn-cs"/>
              </a:rPr>
              <a:t>Collaboration</a:t>
            </a:r>
          </a:p>
          <a:p>
            <a:pPr algn="l">
              <a:spcBef>
                <a:spcPts val="300"/>
              </a:spcBef>
              <a:buClr>
                <a:schemeClr val="accent4"/>
              </a:buClr>
            </a:pPr>
            <a:r>
              <a:rPr lang="en-US" sz="2800" dirty="0">
                <a:solidFill>
                  <a:schemeClr val="bg1"/>
                </a:solidFill>
              </a:rPr>
              <a:t>Human-Centric </a:t>
            </a:r>
            <a:r>
              <a:rPr lang="en-US" sz="2800" kern="1200" dirty="0">
                <a:solidFill>
                  <a:schemeClr val="accent4"/>
                </a:solidFill>
                <a:latin typeface="+mn-lt"/>
                <a:ea typeface="+mn-ea"/>
                <a:cs typeface="+mn-cs"/>
              </a:rPr>
              <a:t>Innovation</a:t>
            </a:r>
            <a:endParaRPr lang="en-US" sz="2800" dirty="0">
              <a:solidFill>
                <a:schemeClr val="bg1"/>
              </a:solidFill>
            </a:endParaRPr>
          </a:p>
        </p:txBody>
      </p:sp>
      <p:sp>
        <p:nvSpPr>
          <p:cNvPr id="22" name="Date Placeholder 6">
            <a:extLst>
              <a:ext uri="{FF2B5EF4-FFF2-40B4-BE49-F238E27FC236}">
                <a16:creationId xmlns:a16="http://schemas.microsoft.com/office/drawing/2014/main" id="{B07F1221-BDD5-4800-91C9-CBAB49E7FC2C}"/>
              </a:ext>
            </a:extLst>
          </p:cNvPr>
          <p:cNvSpPr>
            <a:spLocks noGrp="1"/>
          </p:cNvSpPr>
          <p:nvPr>
            <p:ph type="dt" sz="half" idx="15"/>
          </p:nvPr>
        </p:nvSpPr>
        <p:spPr>
          <a:xfrm>
            <a:off x="550863" y="6665884"/>
            <a:ext cx="546625" cy="123111"/>
          </a:xfrm>
        </p:spPr>
        <p:txBody>
          <a:bodyPr/>
          <a:lstStyle/>
          <a:p>
            <a:r>
              <a:rPr lang="en-US"/>
              <a:t>Jan 21, 2022</a:t>
            </a:r>
            <a:endParaRPr lang="en-US" dirty="0"/>
          </a:p>
        </p:txBody>
      </p:sp>
    </p:spTree>
    <p:extLst>
      <p:ext uri="{BB962C8B-B14F-4D97-AF65-F5344CB8AC3E}">
        <p14:creationId xmlns:p14="http://schemas.microsoft.com/office/powerpoint/2010/main" val="386527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3">
    <p:bg bwMode="gray">
      <p:bgPr>
        <a:solidFill>
          <a:schemeClr val="accent4"/>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B03EB97-57BC-446E-B2F0-8B84975C91AF}"/>
              </a:ext>
            </a:extLst>
          </p:cNvPr>
          <p:cNvSpPr/>
          <p:nvPr/>
        </p:nvSpPr>
        <p:spPr bwMode="gray">
          <a:xfrm>
            <a:off x="0" y="0"/>
            <a:ext cx="12192000" cy="65976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da-DK"/>
          </a:p>
        </p:txBody>
      </p:sp>
      <p:pic>
        <p:nvPicPr>
          <p:cNvPr id="5" name="Picture 4">
            <a:extLst>
              <a:ext uri="{FF2B5EF4-FFF2-40B4-BE49-F238E27FC236}">
                <a16:creationId xmlns:a16="http://schemas.microsoft.com/office/drawing/2014/main" id="{35696FBB-638C-4EF5-BCED-B2D14D0557C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0" y="0"/>
            <a:ext cx="12192017" cy="3581400"/>
          </a:xfrm>
          <a:prstGeom prst="rect">
            <a:avLst/>
          </a:prstGeom>
        </p:spPr>
      </p:pic>
      <p:sp>
        <p:nvSpPr>
          <p:cNvPr id="56" name="Rektangel 55">
            <a:extLst>
              <a:ext uri="{FF2B5EF4-FFF2-40B4-BE49-F238E27FC236}">
                <a16:creationId xmlns:a16="http://schemas.microsoft.com/office/drawing/2014/main" id="{B40D6014-608F-46A9-921F-9A62770B8AEB}"/>
              </a:ext>
            </a:extLst>
          </p:cNvPr>
          <p:cNvSpPr/>
          <p:nvPr/>
        </p:nvSpPr>
        <p:spPr bwMode="gray">
          <a:xfrm>
            <a:off x="0" y="3546696"/>
            <a:ext cx="12192000" cy="62520"/>
          </a:xfrm>
          <a:prstGeom prst="rect">
            <a:avLst/>
          </a:prstGeom>
          <a:solidFill>
            <a:srgbClr val="EB5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sv-SE"/>
          </a:p>
        </p:txBody>
      </p:sp>
      <p:grpSp>
        <p:nvGrpSpPr>
          <p:cNvPr id="13" name="Grupp 12">
            <a:extLst>
              <a:ext uri="{FF2B5EF4-FFF2-40B4-BE49-F238E27FC236}">
                <a16:creationId xmlns:a16="http://schemas.microsoft.com/office/drawing/2014/main" id="{EBBA8394-A751-46BA-8EA2-D45CA0E1F6E8}"/>
              </a:ext>
            </a:extLst>
          </p:cNvPr>
          <p:cNvGrpSpPr/>
          <p:nvPr/>
        </p:nvGrpSpPr>
        <p:grpSpPr>
          <a:xfrm>
            <a:off x="5820015" y="2757657"/>
            <a:ext cx="6371985" cy="3839993"/>
            <a:chOff x="5820015" y="2757657"/>
            <a:chExt cx="6371985" cy="3839993"/>
          </a:xfrm>
        </p:grpSpPr>
        <p:sp>
          <p:nvSpPr>
            <p:cNvPr id="45" name="Frihandsfigur: Form 44">
              <a:extLst>
                <a:ext uri="{FF2B5EF4-FFF2-40B4-BE49-F238E27FC236}">
                  <a16:creationId xmlns:a16="http://schemas.microsoft.com/office/drawing/2014/main" id="{23702C15-203C-41B8-9096-2E5E7AFD9B7A}"/>
                </a:ext>
              </a:extLst>
            </p:cNvPr>
            <p:cNvSpPr>
              <a:spLocks/>
            </p:cNvSpPr>
            <p:nvPr/>
          </p:nvSpPr>
          <p:spPr bwMode="auto">
            <a:xfrm>
              <a:off x="11349361" y="5792187"/>
              <a:ext cx="842639" cy="805463"/>
            </a:xfrm>
            <a:custGeom>
              <a:avLst/>
              <a:gdLst>
                <a:gd name="connsiteX0" fmla="*/ 842639 w 842639"/>
                <a:gd name="connsiteY0" fmla="*/ 0 h 805463"/>
                <a:gd name="connsiteX1" fmla="*/ 842639 w 842639"/>
                <a:gd name="connsiteY1" fmla="*/ 805463 h 805463"/>
                <a:gd name="connsiteX2" fmla="*/ 0 w 842639"/>
                <a:gd name="connsiteY2" fmla="*/ 805463 h 805463"/>
              </a:gdLst>
              <a:ahLst/>
              <a:cxnLst>
                <a:cxn ang="0">
                  <a:pos x="connsiteX0" y="connsiteY0"/>
                </a:cxn>
                <a:cxn ang="0">
                  <a:pos x="connsiteX1" y="connsiteY1"/>
                </a:cxn>
                <a:cxn ang="0">
                  <a:pos x="connsiteX2" y="connsiteY2"/>
                </a:cxn>
              </a:cxnLst>
              <a:rect l="l" t="t" r="r" b="b"/>
              <a:pathLst>
                <a:path w="842639" h="805463">
                  <a:moveTo>
                    <a:pt x="842639" y="0"/>
                  </a:moveTo>
                  <a:lnTo>
                    <a:pt x="842639" y="805463"/>
                  </a:lnTo>
                  <a:lnTo>
                    <a:pt x="0" y="805463"/>
                  </a:lnTo>
                  <a:close/>
                </a:path>
              </a:pathLst>
            </a:custGeom>
            <a:solidFill>
              <a:srgbClr val="79C4BB"/>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da-DK"/>
            </a:p>
          </p:txBody>
        </p:sp>
        <p:sp>
          <p:nvSpPr>
            <p:cNvPr id="9" name="Freeform 6">
              <a:extLst>
                <a:ext uri="{FF2B5EF4-FFF2-40B4-BE49-F238E27FC236}">
                  <a16:creationId xmlns:a16="http://schemas.microsoft.com/office/drawing/2014/main" id="{8DBB35AF-FF43-4DB5-B610-E01F7ECD771F}"/>
                </a:ext>
              </a:extLst>
            </p:cNvPr>
            <p:cNvSpPr>
              <a:spLocks/>
            </p:cNvSpPr>
            <p:nvPr/>
          </p:nvSpPr>
          <p:spPr bwMode="auto">
            <a:xfrm>
              <a:off x="5820015" y="2757657"/>
              <a:ext cx="5815368" cy="3839993"/>
            </a:xfrm>
            <a:custGeom>
              <a:avLst/>
              <a:gdLst>
                <a:gd name="T0" fmla="*/ 37166 w 45549"/>
                <a:gd name="T1" fmla="*/ 7958 h 30015"/>
                <a:gd name="T2" fmla="*/ 36911 w 45549"/>
                <a:gd name="T3" fmla="*/ 14912 h 30015"/>
                <a:gd name="T4" fmla="*/ 32155 w 45549"/>
                <a:gd name="T5" fmla="*/ 19576 h 30015"/>
                <a:gd name="T6" fmla="*/ 29092 w 45549"/>
                <a:gd name="T7" fmla="*/ 30015 h 30015"/>
                <a:gd name="T8" fmla="*/ 35262 w 45549"/>
                <a:gd name="T9" fmla="*/ 30015 h 30015"/>
                <a:gd name="T10" fmla="*/ 36297 w 45549"/>
                <a:gd name="T11" fmla="*/ 23744 h 30015"/>
                <a:gd name="T12" fmla="*/ 40931 w 45549"/>
                <a:gd name="T13" fmla="*/ 19163 h 30015"/>
                <a:gd name="T14" fmla="*/ 41422 w 45549"/>
                <a:gd name="T15" fmla="*/ 4127 h 30015"/>
                <a:gd name="T16" fmla="*/ 26019 w 45549"/>
                <a:gd name="T17" fmla="*/ 4335 h 30015"/>
                <a:gd name="T18" fmla="*/ 0 w 45549"/>
                <a:gd name="T19" fmla="*/ 30015 h 30015"/>
                <a:gd name="T20" fmla="*/ 8326 w 45549"/>
                <a:gd name="T21" fmla="*/ 30015 h 30015"/>
                <a:gd name="T22" fmla="*/ 30169 w 45549"/>
                <a:gd name="T23" fmla="*/ 8401 h 30015"/>
                <a:gd name="T24" fmla="*/ 37166 w 45549"/>
                <a:gd name="T25" fmla="*/ 7958 h 30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549" h="30015">
                  <a:moveTo>
                    <a:pt x="37166" y="7958"/>
                  </a:moveTo>
                  <a:cubicBezTo>
                    <a:pt x="39256" y="10047"/>
                    <a:pt x="38719" y="13104"/>
                    <a:pt x="36911" y="14912"/>
                  </a:cubicBezTo>
                  <a:lnTo>
                    <a:pt x="32155" y="19576"/>
                  </a:lnTo>
                  <a:cubicBezTo>
                    <a:pt x="29384" y="22348"/>
                    <a:pt x="28273" y="26401"/>
                    <a:pt x="29092" y="30015"/>
                  </a:cubicBezTo>
                  <a:lnTo>
                    <a:pt x="35262" y="30015"/>
                  </a:lnTo>
                  <a:cubicBezTo>
                    <a:pt x="33938" y="27983"/>
                    <a:pt x="34689" y="25352"/>
                    <a:pt x="36297" y="23744"/>
                  </a:cubicBezTo>
                  <a:lnTo>
                    <a:pt x="40931" y="19163"/>
                  </a:lnTo>
                  <a:cubicBezTo>
                    <a:pt x="45058" y="15035"/>
                    <a:pt x="45549" y="8254"/>
                    <a:pt x="41422" y="4127"/>
                  </a:cubicBezTo>
                  <a:cubicBezTo>
                    <a:pt x="37295" y="0"/>
                    <a:pt x="30146" y="208"/>
                    <a:pt x="26019" y="4335"/>
                  </a:cubicBezTo>
                  <a:lnTo>
                    <a:pt x="0" y="30015"/>
                  </a:lnTo>
                  <a:lnTo>
                    <a:pt x="8326" y="30015"/>
                  </a:lnTo>
                  <a:lnTo>
                    <a:pt x="30169" y="8401"/>
                  </a:lnTo>
                  <a:cubicBezTo>
                    <a:pt x="31976" y="6593"/>
                    <a:pt x="34950" y="5742"/>
                    <a:pt x="37166" y="7958"/>
                  </a:cubicBezTo>
                  <a:close/>
                </a:path>
              </a:pathLst>
            </a:custGeom>
            <a:solidFill>
              <a:srgbClr val="79C4BB"/>
            </a:solidFill>
            <a:ln w="1588" cap="flat">
              <a:noFill/>
              <a:prstDash val="solid"/>
              <a:miter lim="800000"/>
              <a:headEnd/>
              <a:tailEnd/>
            </a:ln>
          </p:spPr>
          <p:txBody>
            <a:bodyPr vert="horz" wrap="square" lIns="91440" tIns="45720" rIns="91440" bIns="45720" numCol="1" anchor="t" anchorCtr="0" compatLnSpc="1">
              <a:prstTxWarp prst="textNoShape">
                <a:avLst/>
              </a:prstTxWarp>
            </a:bodyPr>
            <a:lstStyle/>
            <a:p>
              <a:pPr lvl="0"/>
              <a:endParaRPr lang="da-DK"/>
            </a:p>
          </p:txBody>
        </p:sp>
      </p:grpSp>
      <p:sp>
        <p:nvSpPr>
          <p:cNvPr id="2" name="Title 1">
            <a:extLst>
              <a:ext uri="{FF2B5EF4-FFF2-40B4-BE49-F238E27FC236}">
                <a16:creationId xmlns:a16="http://schemas.microsoft.com/office/drawing/2014/main" id="{7F72EEEB-850B-4416-957A-219B7EE0B7D0}"/>
              </a:ext>
            </a:extLst>
          </p:cNvPr>
          <p:cNvSpPr>
            <a:spLocks noGrp="1"/>
          </p:cNvSpPr>
          <p:nvPr>
            <p:ph type="ctrTitle" hasCustomPrompt="1"/>
          </p:nvPr>
        </p:nvSpPr>
        <p:spPr>
          <a:xfrm>
            <a:off x="550863" y="3979928"/>
            <a:ext cx="6057367" cy="492443"/>
          </a:xfrm>
        </p:spPr>
        <p:txBody>
          <a:bodyPr anchor="b" anchorCtr="0"/>
          <a:lstStyle>
            <a:lvl1pPr algn="l">
              <a:lnSpc>
                <a:spcPct val="80000"/>
              </a:lnSpc>
              <a:defRPr sz="4000" b="0">
                <a:solidFill>
                  <a:schemeClr val="bg1"/>
                </a:solidFill>
                <a:latin typeface="+mj-lt"/>
              </a:defRPr>
            </a:lvl1pPr>
          </a:lstStyle>
          <a:p>
            <a:r>
              <a:rPr lang="en-US" noProof="0" dirty="0"/>
              <a:t>Click to add title </a:t>
            </a:r>
          </a:p>
        </p:txBody>
      </p:sp>
      <p:sp>
        <p:nvSpPr>
          <p:cNvPr id="3" name="Subtitle 2">
            <a:extLst>
              <a:ext uri="{FF2B5EF4-FFF2-40B4-BE49-F238E27FC236}">
                <a16:creationId xmlns:a16="http://schemas.microsoft.com/office/drawing/2014/main" id="{8018FD7F-4EA1-4807-971F-4BD8BE59FCA6}"/>
              </a:ext>
            </a:extLst>
          </p:cNvPr>
          <p:cNvSpPr>
            <a:spLocks noGrp="1"/>
          </p:cNvSpPr>
          <p:nvPr>
            <p:ph type="subTitle" idx="1" hasCustomPrompt="1"/>
          </p:nvPr>
        </p:nvSpPr>
        <p:spPr>
          <a:xfrm>
            <a:off x="550863" y="5684686"/>
            <a:ext cx="5454152" cy="292388"/>
          </a:xfrm>
        </p:spPr>
        <p:txBody>
          <a:bodyPr wrap="square" lIns="0" tIns="0" rIns="0" bIns="0" anchor="b" anchorCtr="0">
            <a:spAutoFit/>
          </a:bodyPr>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name</a:t>
            </a:r>
          </a:p>
        </p:txBody>
      </p:sp>
      <p:sp>
        <p:nvSpPr>
          <p:cNvPr id="12" name="Platshållare för text 11">
            <a:extLst>
              <a:ext uri="{FF2B5EF4-FFF2-40B4-BE49-F238E27FC236}">
                <a16:creationId xmlns:a16="http://schemas.microsoft.com/office/drawing/2014/main" id="{3D4A8A44-F748-4EBB-BFD0-76208B708E64}"/>
              </a:ext>
            </a:extLst>
          </p:cNvPr>
          <p:cNvSpPr>
            <a:spLocks noGrp="1"/>
          </p:cNvSpPr>
          <p:nvPr>
            <p:ph type="body" sz="quarter" idx="13" hasCustomPrompt="1"/>
          </p:nvPr>
        </p:nvSpPr>
        <p:spPr>
          <a:xfrm>
            <a:off x="550863" y="4476476"/>
            <a:ext cx="6057367" cy="590931"/>
          </a:xfrm>
        </p:spPr>
        <p:txBody>
          <a:bodyPr>
            <a:spAutoFit/>
          </a:bodyPr>
          <a:lstStyle>
            <a:lvl1pPr marL="0" indent="0">
              <a:lnSpc>
                <a:spcPct val="80000"/>
              </a:lnSpc>
              <a:buNone/>
              <a:defRPr sz="4800" b="0">
                <a:solidFill>
                  <a:schemeClr val="bg1"/>
                </a:solidFill>
                <a:latin typeface="+mn-lt"/>
              </a:defRPr>
            </a:lvl1pPr>
            <a:lvl2pPr marL="207963" indent="0">
              <a:buNone/>
              <a:defRPr/>
            </a:lvl2pPr>
          </a:lstStyle>
          <a:p>
            <a:pPr lvl="0"/>
            <a:r>
              <a:rPr lang="en-US" noProof="0" dirty="0"/>
              <a:t>Click to add title</a:t>
            </a:r>
          </a:p>
        </p:txBody>
      </p:sp>
      <p:sp>
        <p:nvSpPr>
          <p:cNvPr id="17" name="Platshållare för text 16">
            <a:extLst>
              <a:ext uri="{FF2B5EF4-FFF2-40B4-BE49-F238E27FC236}">
                <a16:creationId xmlns:a16="http://schemas.microsoft.com/office/drawing/2014/main" id="{A4304F54-7126-4BDE-A50A-D0728C07237E}"/>
              </a:ext>
            </a:extLst>
          </p:cNvPr>
          <p:cNvSpPr>
            <a:spLocks noGrp="1"/>
          </p:cNvSpPr>
          <p:nvPr>
            <p:ph type="body" sz="quarter" idx="14" hasCustomPrompt="1"/>
          </p:nvPr>
        </p:nvSpPr>
        <p:spPr>
          <a:xfrm>
            <a:off x="550863" y="6007738"/>
            <a:ext cx="5454152" cy="233910"/>
          </a:xfrm>
        </p:spPr>
        <p:txBody>
          <a:bodyPr wrap="square" lIns="0" tIns="0" rIns="0" bIns="0">
            <a:spAutoFit/>
          </a:bodyPr>
          <a:lstStyle>
            <a:lvl1pPr marL="0" indent="0">
              <a:buNone/>
              <a:defRPr sz="1600">
                <a:solidFill>
                  <a:schemeClr val="accent1"/>
                </a:solidFill>
              </a:defRPr>
            </a:lvl1pPr>
            <a:lvl2pPr marL="207963" indent="0">
              <a:buNone/>
              <a:defRPr/>
            </a:lvl2pPr>
            <a:lvl3pPr marL="436562" indent="0">
              <a:buNone/>
              <a:defRPr/>
            </a:lvl3pPr>
            <a:lvl4pPr marL="0" indent="0">
              <a:buFont typeface="Arial" panose="020B0604020202020204" pitchFamily="34" charset="0"/>
              <a:buNone/>
              <a:defRPr/>
            </a:lvl4pPr>
            <a:lvl5pPr marL="0" indent="0">
              <a:buFont typeface="Arial" panose="020B0604020202020204" pitchFamily="34" charset="0"/>
              <a:buNone/>
              <a:defRPr/>
            </a:lvl5pPr>
          </a:lstStyle>
          <a:p>
            <a:pPr lvl="0"/>
            <a:r>
              <a:rPr lang="en-US" noProof="0" dirty="0"/>
              <a:t>Click to add  job title</a:t>
            </a:r>
          </a:p>
        </p:txBody>
      </p:sp>
      <p:sp>
        <p:nvSpPr>
          <p:cNvPr id="7" name="Date Placeholder 6">
            <a:extLst>
              <a:ext uri="{FF2B5EF4-FFF2-40B4-BE49-F238E27FC236}">
                <a16:creationId xmlns:a16="http://schemas.microsoft.com/office/drawing/2014/main" id="{908FD004-19C6-46B6-B10E-F7BFE0E42C0B}"/>
              </a:ext>
            </a:extLst>
          </p:cNvPr>
          <p:cNvSpPr>
            <a:spLocks noGrp="1"/>
          </p:cNvSpPr>
          <p:nvPr>
            <p:ph type="dt" sz="half" idx="15"/>
          </p:nvPr>
        </p:nvSpPr>
        <p:spPr/>
        <p:txBody>
          <a:bodyPr/>
          <a:lstStyle/>
          <a:p>
            <a:r>
              <a:rPr lang="en-US"/>
              <a:t>Jan 21, 2022</a:t>
            </a:r>
            <a:endParaRPr lang="en-US" dirty="0"/>
          </a:p>
        </p:txBody>
      </p:sp>
      <p:sp>
        <p:nvSpPr>
          <p:cNvPr id="10" name="Footer Placeholder 9">
            <a:extLst>
              <a:ext uri="{FF2B5EF4-FFF2-40B4-BE49-F238E27FC236}">
                <a16:creationId xmlns:a16="http://schemas.microsoft.com/office/drawing/2014/main" id="{B31BDC1E-BD7B-4419-BA90-B903A2B16EFB}"/>
              </a:ext>
            </a:extLst>
          </p:cNvPr>
          <p:cNvSpPr>
            <a:spLocks noGrp="1"/>
          </p:cNvSpPr>
          <p:nvPr>
            <p:ph type="ftr" sz="quarter" idx="16"/>
          </p:nvPr>
        </p:nvSpPr>
        <p:spPr/>
        <p:txBody>
          <a:bodyPr/>
          <a:lstStyle/>
          <a:p>
            <a:r>
              <a:rPr lang="en-US"/>
              <a:t>SQPS-939 - SCR- Supplier Training</a:t>
            </a:r>
            <a:endParaRPr lang="en-US" dirty="0"/>
          </a:p>
        </p:txBody>
      </p:sp>
      <p:sp>
        <p:nvSpPr>
          <p:cNvPr id="15" name="Slide Number Placeholder 14">
            <a:extLst>
              <a:ext uri="{FF2B5EF4-FFF2-40B4-BE49-F238E27FC236}">
                <a16:creationId xmlns:a16="http://schemas.microsoft.com/office/drawing/2014/main" id="{D53240DD-6793-49A4-9A43-8F9B43D33AB1}"/>
              </a:ext>
            </a:extLst>
          </p:cNvPr>
          <p:cNvSpPr>
            <a:spLocks noGrp="1"/>
          </p:cNvSpPr>
          <p:nvPr>
            <p:ph type="sldNum" sz="quarter" idx="17"/>
          </p:nvPr>
        </p:nvSpPr>
        <p:spPr/>
        <p:txBody>
          <a:bodyPr/>
          <a:lstStyle/>
          <a:p>
            <a:fld id="{07CEE681-EA8A-4B77-829B-1539858EA44F}" type="slidenum">
              <a:rPr lang="en-US" smtClean="0"/>
              <a:pPr/>
              <a:t>‹#›</a:t>
            </a:fld>
            <a:endParaRPr lang="en-US" dirty="0"/>
          </a:p>
        </p:txBody>
      </p:sp>
      <p:grpSp>
        <p:nvGrpSpPr>
          <p:cNvPr id="47" name="Grupp 46">
            <a:extLst>
              <a:ext uri="{FF2B5EF4-FFF2-40B4-BE49-F238E27FC236}">
                <a16:creationId xmlns:a16="http://schemas.microsoft.com/office/drawing/2014/main" id="{A729575F-8F0D-4210-A799-30E007439A3B}"/>
              </a:ext>
            </a:extLst>
          </p:cNvPr>
          <p:cNvGrpSpPr>
            <a:grpSpLocks noChangeAspect="1"/>
          </p:cNvGrpSpPr>
          <p:nvPr/>
        </p:nvGrpSpPr>
        <p:grpSpPr>
          <a:xfrm>
            <a:off x="8648791" y="5749159"/>
            <a:ext cx="2992347" cy="420660"/>
            <a:chOff x="10052051" y="6354763"/>
            <a:chExt cx="1592262" cy="223838"/>
          </a:xfrm>
          <a:solidFill>
            <a:srgbClr val="001F47"/>
          </a:solidFill>
        </p:grpSpPr>
        <p:sp>
          <p:nvSpPr>
            <p:cNvPr id="48" name="Freeform 6">
              <a:extLst>
                <a:ext uri="{FF2B5EF4-FFF2-40B4-BE49-F238E27FC236}">
                  <a16:creationId xmlns:a16="http://schemas.microsoft.com/office/drawing/2014/main" id="{67B78B38-B6DE-498B-9FA0-C6F54FB30963}"/>
                </a:ext>
              </a:extLst>
            </p:cNvPr>
            <p:cNvSpPr>
              <a:spLocks noEditPoints="1"/>
            </p:cNvSpPr>
            <p:nvPr/>
          </p:nvSpPr>
          <p:spPr bwMode="auto">
            <a:xfrm>
              <a:off x="11263313" y="6354763"/>
              <a:ext cx="230188" cy="223838"/>
            </a:xfrm>
            <a:custGeom>
              <a:avLst/>
              <a:gdLst>
                <a:gd name="T0" fmla="*/ 3656 w 5108"/>
                <a:gd name="T1" fmla="*/ 2021 h 4983"/>
                <a:gd name="T2" fmla="*/ 1395 w 5108"/>
                <a:gd name="T3" fmla="*/ 2021 h 4983"/>
                <a:gd name="T4" fmla="*/ 1406 w 5108"/>
                <a:gd name="T5" fmla="*/ 1978 h 4983"/>
                <a:gd name="T6" fmla="*/ 2562 w 5108"/>
                <a:gd name="T7" fmla="*/ 1110 h 4983"/>
                <a:gd name="T8" fmla="*/ 3648 w 5108"/>
                <a:gd name="T9" fmla="*/ 1980 h 4983"/>
                <a:gd name="T10" fmla="*/ 3656 w 5108"/>
                <a:gd name="T11" fmla="*/ 2021 h 4983"/>
                <a:gd name="T12" fmla="*/ 2562 w 5108"/>
                <a:gd name="T13" fmla="*/ 0 h 4983"/>
                <a:gd name="T14" fmla="*/ 0 w 5108"/>
                <a:gd name="T15" fmla="*/ 2491 h 4983"/>
                <a:gd name="T16" fmla="*/ 732 w 5108"/>
                <a:gd name="T17" fmla="*/ 4277 h 4983"/>
                <a:gd name="T18" fmla="*/ 2702 w 5108"/>
                <a:gd name="T19" fmla="*/ 4983 h 4983"/>
                <a:gd name="T20" fmla="*/ 4717 w 5108"/>
                <a:gd name="T21" fmla="*/ 4218 h 4983"/>
                <a:gd name="T22" fmla="*/ 3921 w 5108"/>
                <a:gd name="T23" fmla="*/ 3422 h 4983"/>
                <a:gd name="T24" fmla="*/ 2674 w 5108"/>
                <a:gd name="T25" fmla="*/ 3873 h 4983"/>
                <a:gd name="T26" fmla="*/ 1392 w 5108"/>
                <a:gd name="T27" fmla="*/ 2977 h 4983"/>
                <a:gd name="T28" fmla="*/ 1381 w 5108"/>
                <a:gd name="T29" fmla="*/ 2934 h 4983"/>
                <a:gd name="T30" fmla="*/ 5056 w 5108"/>
                <a:gd name="T31" fmla="*/ 2934 h 4983"/>
                <a:gd name="T32" fmla="*/ 4358 w 5108"/>
                <a:gd name="T33" fmla="*/ 731 h 4983"/>
                <a:gd name="T34" fmla="*/ 2562 w 5108"/>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8" h="4983">
                  <a:moveTo>
                    <a:pt x="3656" y="2021"/>
                  </a:moveTo>
                  <a:lnTo>
                    <a:pt x="1395" y="2021"/>
                  </a:lnTo>
                  <a:lnTo>
                    <a:pt x="1406" y="1978"/>
                  </a:lnTo>
                  <a:cubicBezTo>
                    <a:pt x="1550" y="1418"/>
                    <a:pt x="1960" y="1110"/>
                    <a:pt x="2562" y="1110"/>
                  </a:cubicBezTo>
                  <a:cubicBezTo>
                    <a:pt x="3142" y="1110"/>
                    <a:pt x="3538" y="1427"/>
                    <a:pt x="3648" y="1980"/>
                  </a:cubicBezTo>
                  <a:lnTo>
                    <a:pt x="3656" y="2021"/>
                  </a:lnTo>
                  <a:close/>
                  <a:moveTo>
                    <a:pt x="2562" y="0"/>
                  </a:moveTo>
                  <a:cubicBezTo>
                    <a:pt x="1102" y="0"/>
                    <a:pt x="0" y="1071"/>
                    <a:pt x="0" y="2491"/>
                  </a:cubicBezTo>
                  <a:cubicBezTo>
                    <a:pt x="0" y="3197"/>
                    <a:pt x="260" y="3831"/>
                    <a:pt x="732" y="4277"/>
                  </a:cubicBezTo>
                  <a:cubicBezTo>
                    <a:pt x="1221" y="4739"/>
                    <a:pt x="1902" y="4983"/>
                    <a:pt x="2702" y="4983"/>
                  </a:cubicBezTo>
                  <a:cubicBezTo>
                    <a:pt x="3562" y="4983"/>
                    <a:pt x="4221" y="4733"/>
                    <a:pt x="4717" y="4218"/>
                  </a:cubicBezTo>
                  <a:lnTo>
                    <a:pt x="3921" y="3422"/>
                  </a:lnTo>
                  <a:cubicBezTo>
                    <a:pt x="3649" y="3647"/>
                    <a:pt x="3288" y="3873"/>
                    <a:pt x="2674" y="3873"/>
                  </a:cubicBezTo>
                  <a:cubicBezTo>
                    <a:pt x="1990" y="3873"/>
                    <a:pt x="1546" y="3563"/>
                    <a:pt x="1392" y="2977"/>
                  </a:cubicBezTo>
                  <a:lnTo>
                    <a:pt x="1381" y="2934"/>
                  </a:lnTo>
                  <a:lnTo>
                    <a:pt x="5056" y="2934"/>
                  </a:lnTo>
                  <a:cubicBezTo>
                    <a:pt x="5108" y="2050"/>
                    <a:pt x="4860" y="1269"/>
                    <a:pt x="4358" y="731"/>
                  </a:cubicBezTo>
                  <a:cubicBezTo>
                    <a:pt x="3911" y="253"/>
                    <a:pt x="3290" y="0"/>
                    <a:pt x="2562" y="0"/>
                  </a:cubicBez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49" name="Freeform 7">
              <a:extLst>
                <a:ext uri="{FF2B5EF4-FFF2-40B4-BE49-F238E27FC236}">
                  <a16:creationId xmlns:a16="http://schemas.microsoft.com/office/drawing/2014/main" id="{45B5461B-669C-4DEC-892D-3BDFB80201ED}"/>
                </a:ext>
              </a:extLst>
            </p:cNvPr>
            <p:cNvSpPr>
              <a:spLocks noEditPoints="1"/>
            </p:cNvSpPr>
            <p:nvPr/>
          </p:nvSpPr>
          <p:spPr bwMode="auto">
            <a:xfrm>
              <a:off x="11014076" y="6354763"/>
              <a:ext cx="230188" cy="223838"/>
            </a:xfrm>
            <a:custGeom>
              <a:avLst/>
              <a:gdLst>
                <a:gd name="T0" fmla="*/ 3656 w 5107"/>
                <a:gd name="T1" fmla="*/ 2021 h 4983"/>
                <a:gd name="T2" fmla="*/ 1395 w 5107"/>
                <a:gd name="T3" fmla="*/ 2021 h 4983"/>
                <a:gd name="T4" fmla="*/ 1406 w 5107"/>
                <a:gd name="T5" fmla="*/ 1978 h 4983"/>
                <a:gd name="T6" fmla="*/ 2561 w 5107"/>
                <a:gd name="T7" fmla="*/ 1110 h 4983"/>
                <a:gd name="T8" fmla="*/ 3648 w 5107"/>
                <a:gd name="T9" fmla="*/ 1980 h 4983"/>
                <a:gd name="T10" fmla="*/ 3656 w 5107"/>
                <a:gd name="T11" fmla="*/ 2021 h 4983"/>
                <a:gd name="T12" fmla="*/ 2561 w 5107"/>
                <a:gd name="T13" fmla="*/ 0 h 4983"/>
                <a:gd name="T14" fmla="*/ 0 w 5107"/>
                <a:gd name="T15" fmla="*/ 2491 h 4983"/>
                <a:gd name="T16" fmla="*/ 731 w 5107"/>
                <a:gd name="T17" fmla="*/ 4277 h 4983"/>
                <a:gd name="T18" fmla="*/ 2702 w 5107"/>
                <a:gd name="T19" fmla="*/ 4983 h 4983"/>
                <a:gd name="T20" fmla="*/ 4716 w 5107"/>
                <a:gd name="T21" fmla="*/ 4218 h 4983"/>
                <a:gd name="T22" fmla="*/ 3920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1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1" y="1110"/>
                  </a:cubicBezTo>
                  <a:cubicBezTo>
                    <a:pt x="3141" y="1110"/>
                    <a:pt x="3537" y="1427"/>
                    <a:pt x="3648" y="1980"/>
                  </a:cubicBezTo>
                  <a:lnTo>
                    <a:pt x="3656" y="2021"/>
                  </a:lnTo>
                  <a:close/>
                  <a:moveTo>
                    <a:pt x="2561" y="0"/>
                  </a:moveTo>
                  <a:cubicBezTo>
                    <a:pt x="1101" y="0"/>
                    <a:pt x="0" y="1071"/>
                    <a:pt x="0" y="2491"/>
                  </a:cubicBezTo>
                  <a:cubicBezTo>
                    <a:pt x="0" y="3197"/>
                    <a:pt x="259" y="3831"/>
                    <a:pt x="731" y="4277"/>
                  </a:cubicBezTo>
                  <a:cubicBezTo>
                    <a:pt x="1220" y="4739"/>
                    <a:pt x="1902" y="4983"/>
                    <a:pt x="2702" y="4983"/>
                  </a:cubicBezTo>
                  <a:cubicBezTo>
                    <a:pt x="3561" y="4983"/>
                    <a:pt x="4220" y="4733"/>
                    <a:pt x="4716" y="4218"/>
                  </a:cubicBezTo>
                  <a:lnTo>
                    <a:pt x="3920"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1" y="0"/>
                  </a:cubicBez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50" name="Freeform 8">
              <a:extLst>
                <a:ext uri="{FF2B5EF4-FFF2-40B4-BE49-F238E27FC236}">
                  <a16:creationId xmlns:a16="http://schemas.microsoft.com/office/drawing/2014/main" id="{9D3B9A3C-5B50-48A9-994C-5733F8960579}"/>
                </a:ext>
              </a:extLst>
            </p:cNvPr>
            <p:cNvSpPr>
              <a:spLocks noEditPoints="1"/>
            </p:cNvSpPr>
            <p:nvPr/>
          </p:nvSpPr>
          <p:spPr bwMode="auto">
            <a:xfrm>
              <a:off x="10517188" y="6354763"/>
              <a:ext cx="233363" cy="223838"/>
            </a:xfrm>
            <a:custGeom>
              <a:avLst/>
              <a:gdLst>
                <a:gd name="T0" fmla="*/ 2589 w 5179"/>
                <a:gd name="T1" fmla="*/ 3859 h 4983"/>
                <a:gd name="T2" fmla="*/ 1376 w 5179"/>
                <a:gd name="T3" fmla="*/ 2491 h 4983"/>
                <a:gd name="T4" fmla="*/ 2589 w 5179"/>
                <a:gd name="T5" fmla="*/ 1124 h 4983"/>
                <a:gd name="T6" fmla="*/ 3802 w 5179"/>
                <a:gd name="T7" fmla="*/ 2491 h 4983"/>
                <a:gd name="T8" fmla="*/ 2589 w 5179"/>
                <a:gd name="T9" fmla="*/ 3859 h 4983"/>
                <a:gd name="T10" fmla="*/ 2589 w 5179"/>
                <a:gd name="T11" fmla="*/ 0 h 4983"/>
                <a:gd name="T12" fmla="*/ 0 w 5179"/>
                <a:gd name="T13" fmla="*/ 2491 h 4983"/>
                <a:gd name="T14" fmla="*/ 2589 w 5179"/>
                <a:gd name="T15" fmla="*/ 4983 h 4983"/>
                <a:gd name="T16" fmla="*/ 5179 w 5179"/>
                <a:gd name="T17" fmla="*/ 2491 h 4983"/>
                <a:gd name="T18" fmla="*/ 2589 w 5179"/>
                <a:gd name="T19"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79" h="4983">
                  <a:moveTo>
                    <a:pt x="2589" y="3859"/>
                  </a:moveTo>
                  <a:cubicBezTo>
                    <a:pt x="1864" y="3859"/>
                    <a:pt x="1376" y="3309"/>
                    <a:pt x="1376" y="2491"/>
                  </a:cubicBezTo>
                  <a:cubicBezTo>
                    <a:pt x="1376" y="1674"/>
                    <a:pt x="1864" y="1124"/>
                    <a:pt x="2589" y="1124"/>
                  </a:cubicBezTo>
                  <a:cubicBezTo>
                    <a:pt x="3315" y="1124"/>
                    <a:pt x="3802" y="1674"/>
                    <a:pt x="3802" y="2491"/>
                  </a:cubicBezTo>
                  <a:cubicBezTo>
                    <a:pt x="3802" y="3309"/>
                    <a:pt x="3315" y="3859"/>
                    <a:pt x="2589" y="3859"/>
                  </a:cubicBezTo>
                  <a:close/>
                  <a:moveTo>
                    <a:pt x="2589" y="0"/>
                  </a:moveTo>
                  <a:cubicBezTo>
                    <a:pt x="1113" y="0"/>
                    <a:pt x="0" y="1071"/>
                    <a:pt x="0" y="2491"/>
                  </a:cubicBezTo>
                  <a:cubicBezTo>
                    <a:pt x="0" y="3912"/>
                    <a:pt x="1113" y="4983"/>
                    <a:pt x="2589" y="4983"/>
                  </a:cubicBezTo>
                  <a:cubicBezTo>
                    <a:pt x="4066" y="4983"/>
                    <a:pt x="5179" y="3912"/>
                    <a:pt x="5179" y="2491"/>
                  </a:cubicBezTo>
                  <a:cubicBezTo>
                    <a:pt x="5179" y="1071"/>
                    <a:pt x="4066" y="0"/>
                    <a:pt x="2589" y="0"/>
                  </a:cubicBez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51" name="Freeform 9">
              <a:extLst>
                <a:ext uri="{FF2B5EF4-FFF2-40B4-BE49-F238E27FC236}">
                  <a16:creationId xmlns:a16="http://schemas.microsoft.com/office/drawing/2014/main" id="{A9B36E40-42D2-43EC-85F1-1953F70FA704}"/>
                </a:ext>
              </a:extLst>
            </p:cNvPr>
            <p:cNvSpPr>
              <a:spLocks noEditPoints="1"/>
            </p:cNvSpPr>
            <p:nvPr/>
          </p:nvSpPr>
          <p:spPr bwMode="auto">
            <a:xfrm>
              <a:off x="10267951" y="6354763"/>
              <a:ext cx="230188" cy="223838"/>
            </a:xfrm>
            <a:custGeom>
              <a:avLst/>
              <a:gdLst>
                <a:gd name="T0" fmla="*/ 3656 w 5107"/>
                <a:gd name="T1" fmla="*/ 2021 h 4983"/>
                <a:gd name="T2" fmla="*/ 1395 w 5107"/>
                <a:gd name="T3" fmla="*/ 2021 h 4983"/>
                <a:gd name="T4" fmla="*/ 1406 w 5107"/>
                <a:gd name="T5" fmla="*/ 1978 h 4983"/>
                <a:gd name="T6" fmla="*/ 2562 w 5107"/>
                <a:gd name="T7" fmla="*/ 1110 h 4983"/>
                <a:gd name="T8" fmla="*/ 3648 w 5107"/>
                <a:gd name="T9" fmla="*/ 1980 h 4983"/>
                <a:gd name="T10" fmla="*/ 3656 w 5107"/>
                <a:gd name="T11" fmla="*/ 2021 h 4983"/>
                <a:gd name="T12" fmla="*/ 2562 w 5107"/>
                <a:gd name="T13" fmla="*/ 0 h 4983"/>
                <a:gd name="T14" fmla="*/ 0 w 5107"/>
                <a:gd name="T15" fmla="*/ 2491 h 4983"/>
                <a:gd name="T16" fmla="*/ 731 w 5107"/>
                <a:gd name="T17" fmla="*/ 4277 h 4983"/>
                <a:gd name="T18" fmla="*/ 2702 w 5107"/>
                <a:gd name="T19" fmla="*/ 4983 h 4983"/>
                <a:gd name="T20" fmla="*/ 4717 w 5107"/>
                <a:gd name="T21" fmla="*/ 4218 h 4983"/>
                <a:gd name="T22" fmla="*/ 3921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2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2" y="1110"/>
                  </a:cubicBezTo>
                  <a:cubicBezTo>
                    <a:pt x="3141" y="1110"/>
                    <a:pt x="3537" y="1427"/>
                    <a:pt x="3648" y="1980"/>
                  </a:cubicBezTo>
                  <a:lnTo>
                    <a:pt x="3656" y="2021"/>
                  </a:lnTo>
                  <a:close/>
                  <a:moveTo>
                    <a:pt x="2562" y="0"/>
                  </a:moveTo>
                  <a:cubicBezTo>
                    <a:pt x="1101" y="0"/>
                    <a:pt x="0" y="1071"/>
                    <a:pt x="0" y="2491"/>
                  </a:cubicBezTo>
                  <a:cubicBezTo>
                    <a:pt x="0" y="3197"/>
                    <a:pt x="260" y="3831"/>
                    <a:pt x="731" y="4277"/>
                  </a:cubicBezTo>
                  <a:cubicBezTo>
                    <a:pt x="1220" y="4739"/>
                    <a:pt x="1902" y="4983"/>
                    <a:pt x="2702" y="4983"/>
                  </a:cubicBezTo>
                  <a:cubicBezTo>
                    <a:pt x="3561" y="4983"/>
                    <a:pt x="4220" y="4733"/>
                    <a:pt x="4717" y="4218"/>
                  </a:cubicBezTo>
                  <a:lnTo>
                    <a:pt x="3921"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2" y="0"/>
                  </a:cubicBez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52" name="Freeform 10">
              <a:extLst>
                <a:ext uri="{FF2B5EF4-FFF2-40B4-BE49-F238E27FC236}">
                  <a16:creationId xmlns:a16="http://schemas.microsoft.com/office/drawing/2014/main" id="{2AA4C81D-FBAF-4727-B9E7-E3A8D9BF4E96}"/>
                </a:ext>
              </a:extLst>
            </p:cNvPr>
            <p:cNvSpPr>
              <a:spLocks/>
            </p:cNvSpPr>
            <p:nvPr/>
          </p:nvSpPr>
          <p:spPr bwMode="auto">
            <a:xfrm>
              <a:off x="10052051" y="6361113"/>
              <a:ext cx="225425" cy="212725"/>
            </a:xfrm>
            <a:custGeom>
              <a:avLst/>
              <a:gdLst>
                <a:gd name="T0" fmla="*/ 0 w 5036"/>
                <a:gd name="T1" fmla="*/ 0 h 4739"/>
                <a:gd name="T2" fmla="*/ 2565 w 5036"/>
                <a:gd name="T3" fmla="*/ 4739 h 4739"/>
                <a:gd name="T4" fmla="*/ 5036 w 5036"/>
                <a:gd name="T5" fmla="*/ 0 h 4739"/>
                <a:gd name="T6" fmla="*/ 3734 w 5036"/>
                <a:gd name="T7" fmla="*/ 0 h 4739"/>
                <a:gd name="T8" fmla="*/ 2622 w 5036"/>
                <a:gd name="T9" fmla="*/ 2337 h 4739"/>
                <a:gd name="T10" fmla="*/ 1468 w 5036"/>
                <a:gd name="T11" fmla="*/ 0 h 4739"/>
                <a:gd name="T12" fmla="*/ 0 w 5036"/>
                <a:gd name="T13" fmla="*/ 0 h 4739"/>
              </a:gdLst>
              <a:ahLst/>
              <a:cxnLst>
                <a:cxn ang="0">
                  <a:pos x="T0" y="T1"/>
                </a:cxn>
                <a:cxn ang="0">
                  <a:pos x="T2" y="T3"/>
                </a:cxn>
                <a:cxn ang="0">
                  <a:pos x="T4" y="T5"/>
                </a:cxn>
                <a:cxn ang="0">
                  <a:pos x="T6" y="T7"/>
                </a:cxn>
                <a:cxn ang="0">
                  <a:pos x="T8" y="T9"/>
                </a:cxn>
                <a:cxn ang="0">
                  <a:pos x="T10" y="T11"/>
                </a:cxn>
                <a:cxn ang="0">
                  <a:pos x="T12" y="T13"/>
                </a:cxn>
              </a:cxnLst>
              <a:rect l="0" t="0" r="r" b="b"/>
              <a:pathLst>
                <a:path w="5036" h="4739">
                  <a:moveTo>
                    <a:pt x="0" y="0"/>
                  </a:moveTo>
                  <a:lnTo>
                    <a:pt x="2565" y="4739"/>
                  </a:lnTo>
                  <a:lnTo>
                    <a:pt x="5036" y="0"/>
                  </a:lnTo>
                  <a:lnTo>
                    <a:pt x="3734" y="0"/>
                  </a:lnTo>
                  <a:lnTo>
                    <a:pt x="2622" y="2337"/>
                  </a:lnTo>
                  <a:lnTo>
                    <a:pt x="1468" y="0"/>
                  </a:lnTo>
                  <a:lnTo>
                    <a:pt x="0" y="0"/>
                  </a:ln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53" name="Freeform 11">
              <a:extLst>
                <a:ext uri="{FF2B5EF4-FFF2-40B4-BE49-F238E27FC236}">
                  <a16:creationId xmlns:a16="http://schemas.microsoft.com/office/drawing/2014/main" id="{7993E308-77B0-4C29-BEF8-796C0A72D362}"/>
                </a:ext>
              </a:extLst>
            </p:cNvPr>
            <p:cNvSpPr>
              <a:spLocks/>
            </p:cNvSpPr>
            <p:nvPr/>
          </p:nvSpPr>
          <p:spPr bwMode="auto">
            <a:xfrm>
              <a:off x="10775951" y="6354763"/>
              <a:ext cx="212725" cy="217488"/>
            </a:xfrm>
            <a:custGeom>
              <a:avLst/>
              <a:gdLst>
                <a:gd name="T0" fmla="*/ 3516 w 4768"/>
                <a:gd name="T1" fmla="*/ 4831 h 4831"/>
                <a:gd name="T2" fmla="*/ 4767 w 4768"/>
                <a:gd name="T3" fmla="*/ 4831 h 4831"/>
                <a:gd name="T4" fmla="*/ 4768 w 4768"/>
                <a:gd name="T5" fmla="*/ 2315 h 4831"/>
                <a:gd name="T6" fmla="*/ 2384 w 4768"/>
                <a:gd name="T7" fmla="*/ 0 h 4831"/>
                <a:gd name="T8" fmla="*/ 0 w 4768"/>
                <a:gd name="T9" fmla="*/ 2315 h 4831"/>
                <a:gd name="T10" fmla="*/ 0 w 4768"/>
                <a:gd name="T11" fmla="*/ 4831 h 4831"/>
                <a:gd name="T12" fmla="*/ 1247 w 4768"/>
                <a:gd name="T13" fmla="*/ 4831 h 4831"/>
                <a:gd name="T14" fmla="*/ 1247 w 4768"/>
                <a:gd name="T15" fmla="*/ 2298 h 4831"/>
                <a:gd name="T16" fmla="*/ 2381 w 4768"/>
                <a:gd name="T17" fmla="*/ 1147 h 4831"/>
                <a:gd name="T18" fmla="*/ 2439 w 4768"/>
                <a:gd name="T19" fmla="*/ 1149 h 4831"/>
                <a:gd name="T20" fmla="*/ 3516 w 4768"/>
                <a:gd name="T21" fmla="*/ 2297 h 4831"/>
                <a:gd name="T22" fmla="*/ 3516 w 4768"/>
                <a:gd name="T23" fmla="*/ 4831 h 4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68" h="4831">
                  <a:moveTo>
                    <a:pt x="3516" y="4831"/>
                  </a:moveTo>
                  <a:lnTo>
                    <a:pt x="4767" y="4831"/>
                  </a:lnTo>
                  <a:lnTo>
                    <a:pt x="4768" y="2315"/>
                  </a:lnTo>
                  <a:cubicBezTo>
                    <a:pt x="4768" y="1060"/>
                    <a:pt x="3677" y="0"/>
                    <a:pt x="2384" y="0"/>
                  </a:cubicBezTo>
                  <a:cubicBezTo>
                    <a:pt x="1092" y="0"/>
                    <a:pt x="0" y="1060"/>
                    <a:pt x="0" y="2315"/>
                  </a:cubicBezTo>
                  <a:lnTo>
                    <a:pt x="0" y="4831"/>
                  </a:lnTo>
                  <a:lnTo>
                    <a:pt x="1247" y="4831"/>
                  </a:lnTo>
                  <a:lnTo>
                    <a:pt x="1247" y="2298"/>
                  </a:lnTo>
                  <a:cubicBezTo>
                    <a:pt x="1259" y="1674"/>
                    <a:pt x="1779" y="1147"/>
                    <a:pt x="2381" y="1147"/>
                  </a:cubicBezTo>
                  <a:cubicBezTo>
                    <a:pt x="2392" y="1147"/>
                    <a:pt x="2428" y="1149"/>
                    <a:pt x="2439" y="1149"/>
                  </a:cubicBezTo>
                  <a:cubicBezTo>
                    <a:pt x="3022" y="1186"/>
                    <a:pt x="3505" y="1701"/>
                    <a:pt x="3516" y="2297"/>
                  </a:cubicBezTo>
                  <a:lnTo>
                    <a:pt x="3516" y="4831"/>
                  </a:ln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54" name="Freeform 12">
              <a:extLst>
                <a:ext uri="{FF2B5EF4-FFF2-40B4-BE49-F238E27FC236}">
                  <a16:creationId xmlns:a16="http://schemas.microsoft.com/office/drawing/2014/main" id="{2ABBFF22-AE44-4BC3-91E8-59BF9351C71B}"/>
                </a:ext>
              </a:extLst>
            </p:cNvPr>
            <p:cNvSpPr>
              <a:spLocks/>
            </p:cNvSpPr>
            <p:nvPr/>
          </p:nvSpPr>
          <p:spPr bwMode="auto">
            <a:xfrm>
              <a:off x="11514138" y="6354763"/>
              <a:ext cx="130175" cy="217488"/>
            </a:xfrm>
            <a:custGeom>
              <a:avLst/>
              <a:gdLst>
                <a:gd name="T0" fmla="*/ 0 w 2885"/>
                <a:gd name="T1" fmla="*/ 4833 h 4833"/>
                <a:gd name="T2" fmla="*/ 1247 w 2885"/>
                <a:gd name="T3" fmla="*/ 4833 h 4833"/>
                <a:gd name="T4" fmla="*/ 1247 w 2885"/>
                <a:gd name="T5" fmla="*/ 2317 h 4833"/>
                <a:gd name="T6" fmla="*/ 2456 w 2885"/>
                <a:gd name="T7" fmla="*/ 1116 h 4833"/>
                <a:gd name="T8" fmla="*/ 2462 w 2885"/>
                <a:gd name="T9" fmla="*/ 1115 h 4833"/>
                <a:gd name="T10" fmla="*/ 2473 w 2885"/>
                <a:gd name="T11" fmla="*/ 1115 h 4833"/>
                <a:gd name="T12" fmla="*/ 2885 w 2885"/>
                <a:gd name="T13" fmla="*/ 1115 h 4833"/>
                <a:gd name="T14" fmla="*/ 2885 w 2885"/>
                <a:gd name="T15" fmla="*/ 0 h 4833"/>
                <a:gd name="T16" fmla="*/ 2318 w 2885"/>
                <a:gd name="T17" fmla="*/ 2 h 4833"/>
                <a:gd name="T18" fmla="*/ 0 w 2885"/>
                <a:gd name="T19" fmla="*/ 2317 h 4833"/>
                <a:gd name="T20" fmla="*/ 0 w 2885"/>
                <a:gd name="T21" fmla="*/ 4833 h 4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5" h="4833">
                  <a:moveTo>
                    <a:pt x="0" y="4833"/>
                  </a:moveTo>
                  <a:lnTo>
                    <a:pt x="1247" y="4833"/>
                  </a:lnTo>
                  <a:lnTo>
                    <a:pt x="1247" y="2317"/>
                  </a:lnTo>
                  <a:cubicBezTo>
                    <a:pt x="1255" y="1659"/>
                    <a:pt x="1797" y="1120"/>
                    <a:pt x="2456" y="1116"/>
                  </a:cubicBezTo>
                  <a:lnTo>
                    <a:pt x="2462" y="1115"/>
                  </a:lnTo>
                  <a:cubicBezTo>
                    <a:pt x="2466" y="1115"/>
                    <a:pt x="2469" y="1115"/>
                    <a:pt x="2473" y="1115"/>
                  </a:cubicBezTo>
                  <a:lnTo>
                    <a:pt x="2885" y="1115"/>
                  </a:lnTo>
                  <a:lnTo>
                    <a:pt x="2885" y="0"/>
                  </a:lnTo>
                  <a:lnTo>
                    <a:pt x="2318" y="2"/>
                  </a:lnTo>
                  <a:cubicBezTo>
                    <a:pt x="1039" y="2"/>
                    <a:pt x="0" y="1041"/>
                    <a:pt x="0" y="2317"/>
                  </a:cubicBezTo>
                  <a:lnTo>
                    <a:pt x="0" y="4833"/>
                  </a:ln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grpSp>
    </p:spTree>
    <p:extLst>
      <p:ext uri="{BB962C8B-B14F-4D97-AF65-F5344CB8AC3E}">
        <p14:creationId xmlns:p14="http://schemas.microsoft.com/office/powerpoint/2010/main" val="337605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8254E-760F-46D3-A66A-FF103AF4F58F}"/>
              </a:ext>
            </a:extLst>
          </p:cNvPr>
          <p:cNvSpPr>
            <a:spLocks noGrp="1"/>
          </p:cNvSpPr>
          <p:nvPr>
            <p:ph type="title"/>
          </p:nvPr>
        </p:nvSpPr>
        <p:spPr>
          <a:xfrm>
            <a:off x="550864" y="1196975"/>
            <a:ext cx="11090274" cy="387798"/>
          </a:xfrm>
        </p:spPr>
        <p:txBody>
          <a:bodyPr/>
          <a:lstStyle>
            <a:lvl1pPr>
              <a:defRPr sz="2800"/>
            </a:lvl1pPr>
          </a:lstStyle>
          <a:p>
            <a:r>
              <a:rPr lang="fr-FR"/>
              <a:t>Modifiez le style du titre</a:t>
            </a:r>
            <a:endParaRPr lang="en-US" dirty="0"/>
          </a:p>
        </p:txBody>
      </p:sp>
      <p:sp>
        <p:nvSpPr>
          <p:cNvPr id="3" name="Vertical Text Placeholder 2">
            <a:extLst>
              <a:ext uri="{FF2B5EF4-FFF2-40B4-BE49-F238E27FC236}">
                <a16:creationId xmlns:a16="http://schemas.microsoft.com/office/drawing/2014/main" id="{4593FEB1-28A8-43DC-8CFE-6508DD84F12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Footer Placeholder 4">
            <a:extLst>
              <a:ext uri="{FF2B5EF4-FFF2-40B4-BE49-F238E27FC236}">
                <a16:creationId xmlns:a16="http://schemas.microsoft.com/office/drawing/2014/main" id="{0F7533A5-04BF-45DB-B07E-3A17993D3F6A}"/>
              </a:ext>
            </a:extLst>
          </p:cNvPr>
          <p:cNvSpPr>
            <a:spLocks noGrp="1"/>
          </p:cNvSpPr>
          <p:nvPr>
            <p:ph type="ftr" sz="quarter" idx="11"/>
          </p:nvPr>
        </p:nvSpPr>
        <p:spPr/>
        <p:txBody>
          <a:bodyPr/>
          <a:lstStyle/>
          <a:p>
            <a:r>
              <a:rPr lang="en-US"/>
              <a:t>SQPS-939 - SCR- Supplier Training</a:t>
            </a:r>
            <a:endParaRPr lang="en-US" dirty="0"/>
          </a:p>
        </p:txBody>
      </p:sp>
      <p:sp>
        <p:nvSpPr>
          <p:cNvPr id="6" name="Slide Number Placeholder 5">
            <a:extLst>
              <a:ext uri="{FF2B5EF4-FFF2-40B4-BE49-F238E27FC236}">
                <a16:creationId xmlns:a16="http://schemas.microsoft.com/office/drawing/2014/main" id="{D2CA612D-2E11-4653-9FD6-19BAE0D879ED}"/>
              </a:ext>
            </a:extLst>
          </p:cNvPr>
          <p:cNvSpPr>
            <a:spLocks noGrp="1"/>
          </p:cNvSpPr>
          <p:nvPr>
            <p:ph type="sldNum" sz="quarter" idx="12"/>
          </p:nvPr>
        </p:nvSpPr>
        <p:spPr/>
        <p:txBody>
          <a:bodyPr/>
          <a:lstStyle/>
          <a:p>
            <a:fld id="{07CEE681-EA8A-4B77-829B-1539858EA44F}" type="slidenum">
              <a:rPr lang="en-US" smtClean="0"/>
              <a:pPr/>
              <a:t>‹#›</a:t>
            </a:fld>
            <a:endParaRPr lang="en-US" dirty="0"/>
          </a:p>
        </p:txBody>
      </p:sp>
      <p:sp>
        <p:nvSpPr>
          <p:cNvPr id="7" name="Date Placeholder 6">
            <a:extLst>
              <a:ext uri="{FF2B5EF4-FFF2-40B4-BE49-F238E27FC236}">
                <a16:creationId xmlns:a16="http://schemas.microsoft.com/office/drawing/2014/main" id="{C34B5C44-8EED-4075-95D4-1FCD32292217}"/>
              </a:ext>
            </a:extLst>
          </p:cNvPr>
          <p:cNvSpPr>
            <a:spLocks noGrp="1"/>
          </p:cNvSpPr>
          <p:nvPr>
            <p:ph type="dt" sz="half" idx="15"/>
          </p:nvPr>
        </p:nvSpPr>
        <p:spPr>
          <a:xfrm>
            <a:off x="550863" y="6665884"/>
            <a:ext cx="546625" cy="123111"/>
          </a:xfrm>
        </p:spPr>
        <p:txBody>
          <a:bodyPr/>
          <a:lstStyle/>
          <a:p>
            <a:r>
              <a:rPr lang="en-US"/>
              <a:t>Jan 21, 2022</a:t>
            </a:r>
            <a:endParaRPr lang="en-US" dirty="0"/>
          </a:p>
        </p:txBody>
      </p:sp>
    </p:spTree>
    <p:extLst>
      <p:ext uri="{BB962C8B-B14F-4D97-AF65-F5344CB8AC3E}">
        <p14:creationId xmlns:p14="http://schemas.microsoft.com/office/powerpoint/2010/main" val="7964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DD3EFA-53A8-4493-9E7C-79FB77973BEB}"/>
              </a:ext>
            </a:extLst>
          </p:cNvPr>
          <p:cNvSpPr>
            <a:spLocks noGrp="1"/>
          </p:cNvSpPr>
          <p:nvPr>
            <p:ph type="title" orient="vert"/>
          </p:nvPr>
        </p:nvSpPr>
        <p:spPr>
          <a:xfrm>
            <a:off x="10955229" y="1268413"/>
            <a:ext cx="398571" cy="4789487"/>
          </a:xfrm>
        </p:spPr>
        <p:txBody>
          <a:bodyPr vert="eaVert"/>
          <a:lstStyle>
            <a:lvl1pPr>
              <a:defRPr sz="2800"/>
            </a:lvl1pPr>
          </a:lstStyle>
          <a:p>
            <a:r>
              <a:rPr lang="fr-FR"/>
              <a:t>Modifiez le style du titre</a:t>
            </a:r>
            <a:endParaRPr lang="en-US" dirty="0"/>
          </a:p>
        </p:txBody>
      </p:sp>
      <p:sp>
        <p:nvSpPr>
          <p:cNvPr id="3" name="Vertical Text Placeholder 2">
            <a:extLst>
              <a:ext uri="{FF2B5EF4-FFF2-40B4-BE49-F238E27FC236}">
                <a16:creationId xmlns:a16="http://schemas.microsoft.com/office/drawing/2014/main" id="{C9468A70-91EB-438C-9C08-389DAF83F873}"/>
              </a:ext>
            </a:extLst>
          </p:cNvPr>
          <p:cNvSpPr>
            <a:spLocks noGrp="1"/>
          </p:cNvSpPr>
          <p:nvPr>
            <p:ph type="body" orient="vert" idx="1"/>
          </p:nvPr>
        </p:nvSpPr>
        <p:spPr>
          <a:xfrm>
            <a:off x="550863" y="1268413"/>
            <a:ext cx="8021637" cy="478948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Footer Placeholder 4">
            <a:extLst>
              <a:ext uri="{FF2B5EF4-FFF2-40B4-BE49-F238E27FC236}">
                <a16:creationId xmlns:a16="http://schemas.microsoft.com/office/drawing/2014/main" id="{D9A4D984-B50F-44A7-8BAA-E95633AA0495}"/>
              </a:ext>
            </a:extLst>
          </p:cNvPr>
          <p:cNvSpPr>
            <a:spLocks noGrp="1"/>
          </p:cNvSpPr>
          <p:nvPr>
            <p:ph type="ftr" sz="quarter" idx="11"/>
          </p:nvPr>
        </p:nvSpPr>
        <p:spPr/>
        <p:txBody>
          <a:bodyPr/>
          <a:lstStyle/>
          <a:p>
            <a:r>
              <a:rPr lang="en-US"/>
              <a:t>SQPS-939 - SCR- Supplier Training</a:t>
            </a:r>
            <a:endParaRPr lang="en-US" dirty="0"/>
          </a:p>
        </p:txBody>
      </p:sp>
      <p:sp>
        <p:nvSpPr>
          <p:cNvPr id="6" name="Slide Number Placeholder 5">
            <a:extLst>
              <a:ext uri="{FF2B5EF4-FFF2-40B4-BE49-F238E27FC236}">
                <a16:creationId xmlns:a16="http://schemas.microsoft.com/office/drawing/2014/main" id="{8655AEDF-A405-454D-9CAE-7014FE198697}"/>
              </a:ext>
            </a:extLst>
          </p:cNvPr>
          <p:cNvSpPr>
            <a:spLocks noGrp="1"/>
          </p:cNvSpPr>
          <p:nvPr>
            <p:ph type="sldNum" sz="quarter" idx="12"/>
          </p:nvPr>
        </p:nvSpPr>
        <p:spPr/>
        <p:txBody>
          <a:bodyPr/>
          <a:lstStyle/>
          <a:p>
            <a:fld id="{07CEE681-EA8A-4B77-829B-1539858EA44F}" type="slidenum">
              <a:rPr lang="en-US" smtClean="0"/>
              <a:pPr/>
              <a:t>‹#›</a:t>
            </a:fld>
            <a:endParaRPr lang="en-US" dirty="0"/>
          </a:p>
        </p:txBody>
      </p:sp>
      <p:sp>
        <p:nvSpPr>
          <p:cNvPr id="7" name="Date Placeholder 6">
            <a:extLst>
              <a:ext uri="{FF2B5EF4-FFF2-40B4-BE49-F238E27FC236}">
                <a16:creationId xmlns:a16="http://schemas.microsoft.com/office/drawing/2014/main" id="{E1766F78-4DC1-4E31-8F8C-B051A53AEAB8}"/>
              </a:ext>
            </a:extLst>
          </p:cNvPr>
          <p:cNvSpPr>
            <a:spLocks noGrp="1"/>
          </p:cNvSpPr>
          <p:nvPr>
            <p:ph type="dt" sz="half" idx="15"/>
          </p:nvPr>
        </p:nvSpPr>
        <p:spPr>
          <a:xfrm>
            <a:off x="550863" y="6665884"/>
            <a:ext cx="546625" cy="123111"/>
          </a:xfrm>
        </p:spPr>
        <p:txBody>
          <a:bodyPr/>
          <a:lstStyle/>
          <a:p>
            <a:r>
              <a:rPr lang="en-US"/>
              <a:t>Jan 21, 2022</a:t>
            </a:r>
            <a:endParaRPr lang="en-US" dirty="0"/>
          </a:p>
        </p:txBody>
      </p:sp>
    </p:spTree>
    <p:extLst>
      <p:ext uri="{BB962C8B-B14F-4D97-AF65-F5344CB8AC3E}">
        <p14:creationId xmlns:p14="http://schemas.microsoft.com/office/powerpoint/2010/main" val="132912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6C1703-EF53-4715-8E41-BDA2F1BF6BDE}"/>
              </a:ext>
            </a:extLst>
          </p:cNvPr>
          <p:cNvSpPr>
            <a:spLocks noGrp="1"/>
          </p:cNvSpPr>
          <p:nvPr>
            <p:ph idx="1"/>
          </p:nvPr>
        </p:nvSpPr>
        <p:spPr>
          <a:xfrm>
            <a:off x="550864" y="1916112"/>
            <a:ext cx="11090274" cy="414178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Footer Placeholder 7">
            <a:extLst>
              <a:ext uri="{FF2B5EF4-FFF2-40B4-BE49-F238E27FC236}">
                <a16:creationId xmlns:a16="http://schemas.microsoft.com/office/drawing/2014/main" id="{49B05409-220E-4AEA-874E-9F9B75A35376}"/>
              </a:ext>
            </a:extLst>
          </p:cNvPr>
          <p:cNvSpPr>
            <a:spLocks noGrp="1"/>
          </p:cNvSpPr>
          <p:nvPr>
            <p:ph type="ftr" sz="quarter" idx="11"/>
          </p:nvPr>
        </p:nvSpPr>
        <p:spPr/>
        <p:txBody>
          <a:bodyPr/>
          <a:lstStyle/>
          <a:p>
            <a:r>
              <a:rPr lang="en-US"/>
              <a:t>SQPS-939 - SCR- Supplier Training</a:t>
            </a:r>
            <a:endParaRPr lang="en-US" dirty="0"/>
          </a:p>
        </p:txBody>
      </p:sp>
      <p:sp>
        <p:nvSpPr>
          <p:cNvPr id="9" name="Slide Number Placeholder 8">
            <a:extLst>
              <a:ext uri="{FF2B5EF4-FFF2-40B4-BE49-F238E27FC236}">
                <a16:creationId xmlns:a16="http://schemas.microsoft.com/office/drawing/2014/main" id="{34D6786B-67DA-4E52-ABCC-5AC8657EBC24}"/>
              </a:ext>
            </a:extLst>
          </p:cNvPr>
          <p:cNvSpPr>
            <a:spLocks noGrp="1"/>
          </p:cNvSpPr>
          <p:nvPr>
            <p:ph type="sldNum" sz="quarter" idx="12"/>
          </p:nvPr>
        </p:nvSpPr>
        <p:spPr/>
        <p:txBody>
          <a:bodyPr/>
          <a:lstStyle/>
          <a:p>
            <a:fld id="{07CEE681-EA8A-4B77-829B-1539858EA44F}" type="slidenum">
              <a:rPr lang="en-US" smtClean="0"/>
              <a:pPr/>
              <a:t>‹#›</a:t>
            </a:fld>
            <a:endParaRPr lang="en-US" dirty="0"/>
          </a:p>
        </p:txBody>
      </p:sp>
      <p:sp>
        <p:nvSpPr>
          <p:cNvPr id="2" name="Title 1">
            <a:extLst>
              <a:ext uri="{FF2B5EF4-FFF2-40B4-BE49-F238E27FC236}">
                <a16:creationId xmlns:a16="http://schemas.microsoft.com/office/drawing/2014/main" id="{3344D0B9-C85B-4F45-BB3D-9965B8A13B4E}"/>
              </a:ext>
            </a:extLst>
          </p:cNvPr>
          <p:cNvSpPr>
            <a:spLocks noGrp="1"/>
          </p:cNvSpPr>
          <p:nvPr>
            <p:ph type="title"/>
          </p:nvPr>
        </p:nvSpPr>
        <p:spPr/>
        <p:txBody>
          <a:bodyPr/>
          <a:lstStyle/>
          <a:p>
            <a:r>
              <a:rPr lang="fr-FR"/>
              <a:t>Modifiez le style du titre</a:t>
            </a:r>
            <a:endParaRPr lang="da-DK"/>
          </a:p>
        </p:txBody>
      </p:sp>
      <p:sp>
        <p:nvSpPr>
          <p:cNvPr id="10" name="Date Placeholder 6">
            <a:extLst>
              <a:ext uri="{FF2B5EF4-FFF2-40B4-BE49-F238E27FC236}">
                <a16:creationId xmlns:a16="http://schemas.microsoft.com/office/drawing/2014/main" id="{832CE45C-36CC-4A6D-BC18-A1B275D649B4}"/>
              </a:ext>
            </a:extLst>
          </p:cNvPr>
          <p:cNvSpPr>
            <a:spLocks noGrp="1"/>
          </p:cNvSpPr>
          <p:nvPr>
            <p:ph type="dt" sz="half" idx="15"/>
          </p:nvPr>
        </p:nvSpPr>
        <p:spPr>
          <a:xfrm>
            <a:off x="550863" y="6665884"/>
            <a:ext cx="546625" cy="123111"/>
          </a:xfrm>
        </p:spPr>
        <p:txBody>
          <a:bodyPr/>
          <a:lstStyle/>
          <a:p>
            <a:r>
              <a:rPr lang="en-US"/>
              <a:t>Jan 21, 2022</a:t>
            </a:r>
            <a:endParaRPr lang="en-US" dirty="0"/>
          </a:p>
        </p:txBody>
      </p:sp>
    </p:spTree>
    <p:extLst>
      <p:ext uri="{BB962C8B-B14F-4D97-AF65-F5344CB8AC3E}">
        <p14:creationId xmlns:p14="http://schemas.microsoft.com/office/powerpoint/2010/main" val="281388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4">
    <p:bg bwMode="gray">
      <p:bgPr>
        <a:solidFill>
          <a:schemeClr val="accent4"/>
        </a:solidFill>
        <a:effectLst/>
      </p:bgPr>
    </p:bg>
    <p:spTree>
      <p:nvGrpSpPr>
        <p:cNvPr id="1" name=""/>
        <p:cNvGrpSpPr/>
        <p:nvPr/>
      </p:nvGrpSpPr>
      <p:grpSpPr>
        <a:xfrm>
          <a:off x="0" y="0"/>
          <a:ext cx="0" cy="0"/>
          <a:chOff x="0" y="0"/>
          <a:chExt cx="0" cy="0"/>
        </a:xfrm>
      </p:grpSpPr>
      <p:sp>
        <p:nvSpPr>
          <p:cNvPr id="43" name="Rektangel 18">
            <a:extLst>
              <a:ext uri="{FF2B5EF4-FFF2-40B4-BE49-F238E27FC236}">
                <a16:creationId xmlns:a16="http://schemas.microsoft.com/office/drawing/2014/main" id="{DC6D0024-5FAF-45EA-8BFA-222875417676}"/>
              </a:ext>
            </a:extLst>
          </p:cNvPr>
          <p:cNvSpPr/>
          <p:nvPr/>
        </p:nvSpPr>
        <p:spPr bwMode="gray">
          <a:xfrm>
            <a:off x="0" y="0"/>
            <a:ext cx="12192000" cy="65976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grpSp>
        <p:nvGrpSpPr>
          <p:cNvPr id="79" name="Group 78">
            <a:extLst>
              <a:ext uri="{FF2B5EF4-FFF2-40B4-BE49-F238E27FC236}">
                <a16:creationId xmlns:a16="http://schemas.microsoft.com/office/drawing/2014/main" id="{6A092470-DE97-4A6E-B99B-2B2090699B90}"/>
              </a:ext>
            </a:extLst>
          </p:cNvPr>
          <p:cNvGrpSpPr/>
          <p:nvPr/>
        </p:nvGrpSpPr>
        <p:grpSpPr>
          <a:xfrm>
            <a:off x="0" y="0"/>
            <a:ext cx="12192001" cy="6597650"/>
            <a:chOff x="0" y="0"/>
            <a:chExt cx="12192001" cy="6597650"/>
          </a:xfrm>
        </p:grpSpPr>
        <p:sp>
          <p:nvSpPr>
            <p:cNvPr id="42" name="Freeform 18">
              <a:extLst>
                <a:ext uri="{FF2B5EF4-FFF2-40B4-BE49-F238E27FC236}">
                  <a16:creationId xmlns:a16="http://schemas.microsoft.com/office/drawing/2014/main" id="{6B1A24BC-3A93-4DAB-A980-79140BD58A5A}"/>
                </a:ext>
              </a:extLst>
            </p:cNvPr>
            <p:cNvSpPr>
              <a:spLocks noChangeAspect="1"/>
            </p:cNvSpPr>
            <p:nvPr/>
          </p:nvSpPr>
          <p:spPr bwMode="auto">
            <a:xfrm>
              <a:off x="9009247" y="3407499"/>
              <a:ext cx="3182754" cy="3190151"/>
            </a:xfrm>
            <a:custGeom>
              <a:avLst/>
              <a:gdLst>
                <a:gd name="T0" fmla="*/ 59852 w 59852"/>
                <a:gd name="T1" fmla="*/ 0 h 59996"/>
                <a:gd name="T2" fmla="*/ 0 w 59852"/>
                <a:gd name="T3" fmla="*/ 59996 h 59996"/>
                <a:gd name="T4" fmla="*/ 37376 w 59852"/>
                <a:gd name="T5" fmla="*/ 59996 h 59996"/>
                <a:gd name="T6" fmla="*/ 59852 w 59852"/>
                <a:gd name="T7" fmla="*/ 36842 h 59996"/>
                <a:gd name="T8" fmla="*/ 59852 w 59852"/>
                <a:gd name="T9" fmla="*/ 0 h 59996"/>
              </a:gdLst>
              <a:ahLst/>
              <a:cxnLst>
                <a:cxn ang="0">
                  <a:pos x="T0" y="T1"/>
                </a:cxn>
                <a:cxn ang="0">
                  <a:pos x="T2" y="T3"/>
                </a:cxn>
                <a:cxn ang="0">
                  <a:pos x="T4" y="T5"/>
                </a:cxn>
                <a:cxn ang="0">
                  <a:pos x="T6" y="T7"/>
                </a:cxn>
                <a:cxn ang="0">
                  <a:pos x="T8" y="T9"/>
                </a:cxn>
              </a:cxnLst>
              <a:rect l="0" t="0" r="r" b="b"/>
              <a:pathLst>
                <a:path w="59852" h="59996">
                  <a:moveTo>
                    <a:pt x="59852" y="0"/>
                  </a:moveTo>
                  <a:lnTo>
                    <a:pt x="0" y="59996"/>
                  </a:lnTo>
                  <a:lnTo>
                    <a:pt x="37376" y="59996"/>
                  </a:lnTo>
                  <a:lnTo>
                    <a:pt x="59852" y="36842"/>
                  </a:lnTo>
                  <a:lnTo>
                    <a:pt x="59852" y="0"/>
                  </a:lnTo>
                  <a:close/>
                </a:path>
              </a:pathLst>
            </a:custGeom>
            <a:solidFill>
              <a:srgbClr val="75CAC1"/>
            </a:solidFill>
            <a:ln w="1588" cap="flat">
              <a:noFill/>
              <a:prstDash val="solid"/>
              <a:miter lim="800000"/>
              <a:headEnd/>
              <a:tailEnd/>
            </a:ln>
          </p:spPr>
          <p:txBody>
            <a:bodyPr vert="horz" wrap="square" lIns="91440" tIns="45720" rIns="91440" bIns="45720" numCol="1" anchor="t" anchorCtr="0" compatLnSpc="1">
              <a:prstTxWarp prst="textNoShape">
                <a:avLst/>
              </a:prstTxWarp>
              <a:noAutofit/>
            </a:bodyPr>
            <a:lstStyle/>
            <a:p>
              <a:pPr lvl="0"/>
              <a:endParaRPr lang="en-US"/>
            </a:p>
          </p:txBody>
        </p:sp>
        <p:sp>
          <p:nvSpPr>
            <p:cNvPr id="36" name="Freeform: Shape 35">
              <a:extLst>
                <a:ext uri="{FF2B5EF4-FFF2-40B4-BE49-F238E27FC236}">
                  <a16:creationId xmlns:a16="http://schemas.microsoft.com/office/drawing/2014/main" id="{01C8C41D-9C65-4663-B413-749648149AFC}"/>
                </a:ext>
              </a:extLst>
            </p:cNvPr>
            <p:cNvSpPr>
              <a:spLocks noChangeAspect="1"/>
            </p:cNvSpPr>
            <p:nvPr/>
          </p:nvSpPr>
          <p:spPr bwMode="auto">
            <a:xfrm>
              <a:off x="0" y="0"/>
              <a:ext cx="9939209" cy="6597650"/>
            </a:xfrm>
            <a:custGeom>
              <a:avLst/>
              <a:gdLst>
                <a:gd name="connsiteX0" fmla="*/ 5795765 w 10323296"/>
                <a:gd name="connsiteY0" fmla="*/ 0 h 6852607"/>
                <a:gd name="connsiteX1" fmla="*/ 9735264 w 10323296"/>
                <a:gd name="connsiteY1" fmla="*/ 0 h 6852607"/>
                <a:gd name="connsiteX2" fmla="*/ 9632633 w 10323296"/>
                <a:gd name="connsiteY2" fmla="*/ 3402736 h 6852607"/>
                <a:gd name="connsiteX3" fmla="*/ 7273713 w 10323296"/>
                <a:gd name="connsiteY3" fmla="*/ 5779369 h 6852607"/>
                <a:gd name="connsiteX4" fmla="*/ 6945316 w 10323296"/>
                <a:gd name="connsiteY4" fmla="*/ 6852607 h 6852607"/>
                <a:gd name="connsiteX5" fmla="*/ 5590613 w 10323296"/>
                <a:gd name="connsiteY5" fmla="*/ 6852607 h 6852607"/>
                <a:gd name="connsiteX6" fmla="*/ 6256099 w 10323296"/>
                <a:gd name="connsiteY6" fmla="*/ 4777216 h 6852607"/>
                <a:gd name="connsiteX7" fmla="*/ 8560724 w 10323296"/>
                <a:gd name="connsiteY7" fmla="*/ 2424589 h 6852607"/>
                <a:gd name="connsiteX8" fmla="*/ 6981622 w 10323296"/>
                <a:gd name="connsiteY8" fmla="*/ 845380 h 6852607"/>
                <a:gd name="connsiteX9" fmla="*/ 1049600 w 10323296"/>
                <a:gd name="connsiteY9" fmla="*/ 6852607 h 6852607"/>
                <a:gd name="connsiteX10" fmla="*/ 0 w 10323296"/>
                <a:gd name="connsiteY10" fmla="*/ 6852607 h 6852607"/>
                <a:gd name="connsiteX11" fmla="*/ 0 w 10323296"/>
                <a:gd name="connsiteY11" fmla="*/ 5868609 h 685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323296" h="6852607">
                  <a:moveTo>
                    <a:pt x="5795765" y="0"/>
                  </a:moveTo>
                  <a:lnTo>
                    <a:pt x="9735264" y="0"/>
                  </a:lnTo>
                  <a:cubicBezTo>
                    <a:pt x="10436838" y="771286"/>
                    <a:pt x="10634663" y="2393256"/>
                    <a:pt x="9632633" y="3402736"/>
                  </a:cubicBezTo>
                  <a:lnTo>
                    <a:pt x="7273713" y="5779369"/>
                  </a:lnTo>
                  <a:cubicBezTo>
                    <a:pt x="7018858" y="6036154"/>
                    <a:pt x="6881726" y="6446595"/>
                    <a:pt x="6945316" y="6852607"/>
                  </a:cubicBezTo>
                  <a:lnTo>
                    <a:pt x="5590613" y="6852607"/>
                  </a:lnTo>
                  <a:cubicBezTo>
                    <a:pt x="5567429" y="6235797"/>
                    <a:pt x="5567265" y="5480478"/>
                    <a:pt x="6256099" y="4777216"/>
                  </a:cubicBezTo>
                  <a:lnTo>
                    <a:pt x="8560724" y="2424589"/>
                  </a:lnTo>
                  <a:cubicBezTo>
                    <a:pt x="9720719" y="1240401"/>
                    <a:pt x="8187000" y="-375281"/>
                    <a:pt x="6981622" y="845380"/>
                  </a:cubicBezTo>
                  <a:lnTo>
                    <a:pt x="1049600" y="6852607"/>
                  </a:lnTo>
                  <a:lnTo>
                    <a:pt x="0" y="6852607"/>
                  </a:lnTo>
                  <a:lnTo>
                    <a:pt x="0" y="5868609"/>
                  </a:lnTo>
                  <a:close/>
                </a:path>
              </a:pathLst>
            </a:custGeom>
            <a:solidFill>
              <a:srgbClr val="75CAC1"/>
            </a:solidFill>
            <a:ln w="1588" cap="flat">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a:p>
          </p:txBody>
        </p:sp>
      </p:grpSp>
      <p:sp>
        <p:nvSpPr>
          <p:cNvPr id="2" name="Title 1">
            <a:extLst>
              <a:ext uri="{FF2B5EF4-FFF2-40B4-BE49-F238E27FC236}">
                <a16:creationId xmlns:a16="http://schemas.microsoft.com/office/drawing/2014/main" id="{7F72EEEB-850B-4416-957A-219B7EE0B7D0}"/>
              </a:ext>
            </a:extLst>
          </p:cNvPr>
          <p:cNvSpPr>
            <a:spLocks noGrp="1"/>
          </p:cNvSpPr>
          <p:nvPr>
            <p:ph type="ctrTitle" hasCustomPrompt="1"/>
          </p:nvPr>
        </p:nvSpPr>
        <p:spPr>
          <a:xfrm>
            <a:off x="730783" y="2232344"/>
            <a:ext cx="6057367" cy="738664"/>
          </a:xfrm>
        </p:spPr>
        <p:txBody>
          <a:bodyPr anchor="b" anchorCtr="0"/>
          <a:lstStyle>
            <a:lvl1pPr algn="l">
              <a:lnSpc>
                <a:spcPct val="80000"/>
              </a:lnSpc>
              <a:defRPr sz="6000" b="0">
                <a:solidFill>
                  <a:schemeClr val="bg1"/>
                </a:solidFill>
                <a:latin typeface="+mn-lt"/>
              </a:defRPr>
            </a:lvl1pPr>
          </a:lstStyle>
          <a:p>
            <a:r>
              <a:rPr lang="en-US" noProof="0" dirty="0"/>
              <a:t>Click to add title </a:t>
            </a:r>
          </a:p>
        </p:txBody>
      </p:sp>
      <p:sp>
        <p:nvSpPr>
          <p:cNvPr id="3" name="Subtitle 2">
            <a:extLst>
              <a:ext uri="{FF2B5EF4-FFF2-40B4-BE49-F238E27FC236}">
                <a16:creationId xmlns:a16="http://schemas.microsoft.com/office/drawing/2014/main" id="{8018FD7F-4EA1-4807-971F-4BD8BE59FCA6}"/>
              </a:ext>
            </a:extLst>
          </p:cNvPr>
          <p:cNvSpPr>
            <a:spLocks noGrp="1"/>
          </p:cNvSpPr>
          <p:nvPr>
            <p:ph type="subTitle" idx="1" hasCustomPrompt="1"/>
          </p:nvPr>
        </p:nvSpPr>
        <p:spPr>
          <a:xfrm>
            <a:off x="730783" y="5130536"/>
            <a:ext cx="5853757" cy="643253"/>
          </a:xfrm>
        </p:spPr>
        <p:txBody>
          <a:bodyPr wrap="square" lIns="36000" anchor="b" anchorCtr="0">
            <a:noAutofit/>
          </a:bodyPr>
          <a:lstStyle>
            <a:lvl1pPr marL="0" indent="0" algn="l">
              <a:buNone/>
              <a:defRPr sz="22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name</a:t>
            </a:r>
          </a:p>
        </p:txBody>
      </p:sp>
      <p:sp>
        <p:nvSpPr>
          <p:cNvPr id="12" name="Platshållare för text 11">
            <a:extLst>
              <a:ext uri="{FF2B5EF4-FFF2-40B4-BE49-F238E27FC236}">
                <a16:creationId xmlns:a16="http://schemas.microsoft.com/office/drawing/2014/main" id="{3D4A8A44-F748-4EBB-BFD0-76208B708E64}"/>
              </a:ext>
            </a:extLst>
          </p:cNvPr>
          <p:cNvSpPr>
            <a:spLocks noGrp="1"/>
          </p:cNvSpPr>
          <p:nvPr>
            <p:ph type="body" sz="quarter" idx="13" hasCustomPrompt="1"/>
          </p:nvPr>
        </p:nvSpPr>
        <p:spPr>
          <a:xfrm>
            <a:off x="730783" y="2989401"/>
            <a:ext cx="6057367" cy="1200150"/>
          </a:xfrm>
        </p:spPr>
        <p:txBody>
          <a:bodyPr/>
          <a:lstStyle>
            <a:lvl1pPr marL="0" indent="0">
              <a:lnSpc>
                <a:spcPct val="80000"/>
              </a:lnSpc>
              <a:buNone/>
              <a:defRPr sz="6000" b="0">
                <a:solidFill>
                  <a:schemeClr val="bg1"/>
                </a:solidFill>
                <a:latin typeface="+mj-lt"/>
              </a:defRPr>
            </a:lvl1pPr>
            <a:lvl2pPr marL="207963" indent="0">
              <a:buNone/>
              <a:defRPr/>
            </a:lvl2pPr>
          </a:lstStyle>
          <a:p>
            <a:pPr lvl="0"/>
            <a:r>
              <a:rPr lang="en-US" noProof="0" dirty="0"/>
              <a:t>Click to add title</a:t>
            </a:r>
          </a:p>
        </p:txBody>
      </p:sp>
      <p:sp>
        <p:nvSpPr>
          <p:cNvPr id="17" name="Platshållare för text 16">
            <a:extLst>
              <a:ext uri="{FF2B5EF4-FFF2-40B4-BE49-F238E27FC236}">
                <a16:creationId xmlns:a16="http://schemas.microsoft.com/office/drawing/2014/main" id="{A4304F54-7126-4BDE-A50A-D0728C07237E}"/>
              </a:ext>
            </a:extLst>
          </p:cNvPr>
          <p:cNvSpPr>
            <a:spLocks noGrp="1"/>
          </p:cNvSpPr>
          <p:nvPr>
            <p:ph type="body" sz="quarter" idx="14" hasCustomPrompt="1"/>
          </p:nvPr>
        </p:nvSpPr>
        <p:spPr>
          <a:xfrm>
            <a:off x="730783" y="5818100"/>
            <a:ext cx="5853757" cy="419100"/>
          </a:xfrm>
        </p:spPr>
        <p:txBody>
          <a:bodyPr lIns="39600"/>
          <a:lstStyle>
            <a:lvl1pPr marL="0" indent="0">
              <a:buNone/>
              <a:defRPr>
                <a:solidFill>
                  <a:schemeClr val="accent1"/>
                </a:solidFill>
              </a:defRPr>
            </a:lvl1pPr>
            <a:lvl2pPr marL="207963" indent="0">
              <a:buNone/>
              <a:defRPr/>
            </a:lvl2pPr>
            <a:lvl3pPr marL="436562" indent="0">
              <a:buNone/>
              <a:defRPr/>
            </a:lvl3pPr>
            <a:lvl4pPr marL="0" indent="0">
              <a:buFont typeface="Arial" panose="020B0604020202020204" pitchFamily="34" charset="0"/>
              <a:buNone/>
              <a:defRPr/>
            </a:lvl4pPr>
            <a:lvl5pPr marL="0" indent="0">
              <a:buFont typeface="Arial" panose="020B0604020202020204" pitchFamily="34" charset="0"/>
              <a:buNone/>
              <a:defRPr/>
            </a:lvl5pPr>
          </a:lstStyle>
          <a:p>
            <a:pPr lvl="0"/>
            <a:r>
              <a:rPr lang="en-US" noProof="0"/>
              <a:t>Click to add  job title</a:t>
            </a:r>
          </a:p>
        </p:txBody>
      </p:sp>
      <p:sp>
        <p:nvSpPr>
          <p:cNvPr id="7" name="Date Placeholder 6">
            <a:extLst>
              <a:ext uri="{FF2B5EF4-FFF2-40B4-BE49-F238E27FC236}">
                <a16:creationId xmlns:a16="http://schemas.microsoft.com/office/drawing/2014/main" id="{908FD004-19C6-46B6-B10E-F7BFE0E42C0B}"/>
              </a:ext>
            </a:extLst>
          </p:cNvPr>
          <p:cNvSpPr>
            <a:spLocks noGrp="1"/>
          </p:cNvSpPr>
          <p:nvPr>
            <p:ph type="dt" sz="half" idx="15"/>
          </p:nvPr>
        </p:nvSpPr>
        <p:spPr/>
        <p:txBody>
          <a:bodyPr/>
          <a:lstStyle/>
          <a:p>
            <a:r>
              <a:rPr lang="en-US"/>
              <a:t>Jan 21, 2022</a:t>
            </a:r>
            <a:endParaRPr lang="en-US" dirty="0"/>
          </a:p>
        </p:txBody>
      </p:sp>
      <p:sp>
        <p:nvSpPr>
          <p:cNvPr id="10" name="Footer Placeholder 9">
            <a:extLst>
              <a:ext uri="{FF2B5EF4-FFF2-40B4-BE49-F238E27FC236}">
                <a16:creationId xmlns:a16="http://schemas.microsoft.com/office/drawing/2014/main" id="{B31BDC1E-BD7B-4419-BA90-B903A2B16EFB}"/>
              </a:ext>
            </a:extLst>
          </p:cNvPr>
          <p:cNvSpPr>
            <a:spLocks noGrp="1"/>
          </p:cNvSpPr>
          <p:nvPr>
            <p:ph type="ftr" sz="quarter" idx="16"/>
          </p:nvPr>
        </p:nvSpPr>
        <p:spPr/>
        <p:txBody>
          <a:bodyPr/>
          <a:lstStyle/>
          <a:p>
            <a:r>
              <a:rPr lang="en-US"/>
              <a:t>SQPS-939 - SCR- Supplier Training</a:t>
            </a:r>
            <a:endParaRPr lang="en-US" dirty="0"/>
          </a:p>
        </p:txBody>
      </p:sp>
      <p:sp>
        <p:nvSpPr>
          <p:cNvPr id="15" name="Slide Number Placeholder 14">
            <a:extLst>
              <a:ext uri="{FF2B5EF4-FFF2-40B4-BE49-F238E27FC236}">
                <a16:creationId xmlns:a16="http://schemas.microsoft.com/office/drawing/2014/main" id="{D53240DD-6793-49A4-9A43-8F9B43D33AB1}"/>
              </a:ext>
            </a:extLst>
          </p:cNvPr>
          <p:cNvSpPr>
            <a:spLocks noGrp="1"/>
          </p:cNvSpPr>
          <p:nvPr>
            <p:ph type="sldNum" sz="quarter" idx="17"/>
          </p:nvPr>
        </p:nvSpPr>
        <p:spPr/>
        <p:txBody>
          <a:bodyPr/>
          <a:lstStyle/>
          <a:p>
            <a:fld id="{07CEE681-EA8A-4B77-829B-1539858EA44F}" type="slidenum">
              <a:rPr lang="en-US" smtClean="0"/>
              <a:pPr/>
              <a:t>‹#›</a:t>
            </a:fld>
            <a:endParaRPr lang="en-US" dirty="0"/>
          </a:p>
        </p:txBody>
      </p:sp>
      <p:grpSp>
        <p:nvGrpSpPr>
          <p:cNvPr id="45" name="Group 4">
            <a:extLst>
              <a:ext uri="{FF2B5EF4-FFF2-40B4-BE49-F238E27FC236}">
                <a16:creationId xmlns:a16="http://schemas.microsoft.com/office/drawing/2014/main" id="{99F5BEEA-F842-4987-80DA-501F59E01B10}"/>
              </a:ext>
            </a:extLst>
          </p:cNvPr>
          <p:cNvGrpSpPr>
            <a:grpSpLocks noChangeAspect="1"/>
          </p:cNvGrpSpPr>
          <p:nvPr/>
        </p:nvGrpSpPr>
        <p:grpSpPr bwMode="auto">
          <a:xfrm>
            <a:off x="7942140" y="5535713"/>
            <a:ext cx="3759573" cy="531812"/>
            <a:chOff x="4934" y="3638"/>
            <a:chExt cx="2446" cy="346"/>
          </a:xfrm>
        </p:grpSpPr>
        <p:sp>
          <p:nvSpPr>
            <p:cNvPr id="46" name="AutoShape 3">
              <a:extLst>
                <a:ext uri="{FF2B5EF4-FFF2-40B4-BE49-F238E27FC236}">
                  <a16:creationId xmlns:a16="http://schemas.microsoft.com/office/drawing/2014/main" id="{937EBF9F-F4AB-4060-9BAE-56FFDB6DC427}"/>
                </a:ext>
              </a:extLst>
            </p:cNvPr>
            <p:cNvSpPr>
              <a:spLocks noChangeAspect="1" noChangeArrowheads="1" noTextEdit="1"/>
            </p:cNvSpPr>
            <p:nvPr/>
          </p:nvSpPr>
          <p:spPr bwMode="auto">
            <a:xfrm>
              <a:off x="4934" y="3638"/>
              <a:ext cx="244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47" name="Freeform 6">
              <a:extLst>
                <a:ext uri="{FF2B5EF4-FFF2-40B4-BE49-F238E27FC236}">
                  <a16:creationId xmlns:a16="http://schemas.microsoft.com/office/drawing/2014/main" id="{6C9169B8-ACF5-4558-96D7-DF793769CED9}"/>
                </a:ext>
              </a:extLst>
            </p:cNvPr>
            <p:cNvSpPr>
              <a:spLocks noEditPoints="1"/>
            </p:cNvSpPr>
            <p:nvPr/>
          </p:nvSpPr>
          <p:spPr bwMode="auto">
            <a:xfrm>
              <a:off x="6767" y="3641"/>
              <a:ext cx="346" cy="339"/>
            </a:xfrm>
            <a:custGeom>
              <a:avLst/>
              <a:gdLst>
                <a:gd name="T0" fmla="*/ 3656 w 5108"/>
                <a:gd name="T1" fmla="*/ 2021 h 4983"/>
                <a:gd name="T2" fmla="*/ 1395 w 5108"/>
                <a:gd name="T3" fmla="*/ 2021 h 4983"/>
                <a:gd name="T4" fmla="*/ 1406 w 5108"/>
                <a:gd name="T5" fmla="*/ 1978 h 4983"/>
                <a:gd name="T6" fmla="*/ 2562 w 5108"/>
                <a:gd name="T7" fmla="*/ 1110 h 4983"/>
                <a:gd name="T8" fmla="*/ 3648 w 5108"/>
                <a:gd name="T9" fmla="*/ 1980 h 4983"/>
                <a:gd name="T10" fmla="*/ 3656 w 5108"/>
                <a:gd name="T11" fmla="*/ 2021 h 4983"/>
                <a:gd name="T12" fmla="*/ 2562 w 5108"/>
                <a:gd name="T13" fmla="*/ 0 h 4983"/>
                <a:gd name="T14" fmla="*/ 0 w 5108"/>
                <a:gd name="T15" fmla="*/ 2491 h 4983"/>
                <a:gd name="T16" fmla="*/ 732 w 5108"/>
                <a:gd name="T17" fmla="*/ 4277 h 4983"/>
                <a:gd name="T18" fmla="*/ 2702 w 5108"/>
                <a:gd name="T19" fmla="*/ 4983 h 4983"/>
                <a:gd name="T20" fmla="*/ 4717 w 5108"/>
                <a:gd name="T21" fmla="*/ 4218 h 4983"/>
                <a:gd name="T22" fmla="*/ 3921 w 5108"/>
                <a:gd name="T23" fmla="*/ 3422 h 4983"/>
                <a:gd name="T24" fmla="*/ 2674 w 5108"/>
                <a:gd name="T25" fmla="*/ 3873 h 4983"/>
                <a:gd name="T26" fmla="*/ 1392 w 5108"/>
                <a:gd name="T27" fmla="*/ 2977 h 4983"/>
                <a:gd name="T28" fmla="*/ 1381 w 5108"/>
                <a:gd name="T29" fmla="*/ 2934 h 4983"/>
                <a:gd name="T30" fmla="*/ 5056 w 5108"/>
                <a:gd name="T31" fmla="*/ 2934 h 4983"/>
                <a:gd name="T32" fmla="*/ 4358 w 5108"/>
                <a:gd name="T33" fmla="*/ 731 h 4983"/>
                <a:gd name="T34" fmla="*/ 2562 w 5108"/>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8" h="4983">
                  <a:moveTo>
                    <a:pt x="3656" y="2021"/>
                  </a:moveTo>
                  <a:lnTo>
                    <a:pt x="1395" y="2021"/>
                  </a:lnTo>
                  <a:lnTo>
                    <a:pt x="1406" y="1978"/>
                  </a:lnTo>
                  <a:cubicBezTo>
                    <a:pt x="1550" y="1418"/>
                    <a:pt x="1960" y="1110"/>
                    <a:pt x="2562" y="1110"/>
                  </a:cubicBezTo>
                  <a:cubicBezTo>
                    <a:pt x="3142" y="1110"/>
                    <a:pt x="3538" y="1427"/>
                    <a:pt x="3648" y="1980"/>
                  </a:cubicBezTo>
                  <a:lnTo>
                    <a:pt x="3656" y="2021"/>
                  </a:lnTo>
                  <a:close/>
                  <a:moveTo>
                    <a:pt x="2562" y="0"/>
                  </a:moveTo>
                  <a:cubicBezTo>
                    <a:pt x="1102" y="0"/>
                    <a:pt x="0" y="1071"/>
                    <a:pt x="0" y="2491"/>
                  </a:cubicBezTo>
                  <a:cubicBezTo>
                    <a:pt x="0" y="3197"/>
                    <a:pt x="260" y="3831"/>
                    <a:pt x="732" y="4277"/>
                  </a:cubicBezTo>
                  <a:cubicBezTo>
                    <a:pt x="1221" y="4739"/>
                    <a:pt x="1902" y="4983"/>
                    <a:pt x="2702" y="4983"/>
                  </a:cubicBezTo>
                  <a:cubicBezTo>
                    <a:pt x="3562" y="4983"/>
                    <a:pt x="4221" y="4733"/>
                    <a:pt x="4717" y="4218"/>
                  </a:cubicBezTo>
                  <a:lnTo>
                    <a:pt x="3921" y="3422"/>
                  </a:lnTo>
                  <a:cubicBezTo>
                    <a:pt x="3649" y="3647"/>
                    <a:pt x="3288" y="3873"/>
                    <a:pt x="2674" y="3873"/>
                  </a:cubicBezTo>
                  <a:cubicBezTo>
                    <a:pt x="1990" y="3873"/>
                    <a:pt x="1546" y="3563"/>
                    <a:pt x="1392" y="2977"/>
                  </a:cubicBezTo>
                  <a:lnTo>
                    <a:pt x="1381" y="2934"/>
                  </a:lnTo>
                  <a:lnTo>
                    <a:pt x="5056" y="2934"/>
                  </a:lnTo>
                  <a:cubicBezTo>
                    <a:pt x="5108" y="2050"/>
                    <a:pt x="4860" y="1269"/>
                    <a:pt x="4358" y="731"/>
                  </a:cubicBezTo>
                  <a:cubicBezTo>
                    <a:pt x="3911" y="253"/>
                    <a:pt x="3290" y="0"/>
                    <a:pt x="256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48" name="Freeform 7">
              <a:extLst>
                <a:ext uri="{FF2B5EF4-FFF2-40B4-BE49-F238E27FC236}">
                  <a16:creationId xmlns:a16="http://schemas.microsoft.com/office/drawing/2014/main" id="{225D7322-06A0-4FB0-B13D-103170C2A70E}"/>
                </a:ext>
              </a:extLst>
            </p:cNvPr>
            <p:cNvSpPr>
              <a:spLocks noEditPoints="1"/>
            </p:cNvSpPr>
            <p:nvPr/>
          </p:nvSpPr>
          <p:spPr bwMode="auto">
            <a:xfrm>
              <a:off x="6391" y="3641"/>
              <a:ext cx="346" cy="339"/>
            </a:xfrm>
            <a:custGeom>
              <a:avLst/>
              <a:gdLst>
                <a:gd name="T0" fmla="*/ 3656 w 5107"/>
                <a:gd name="T1" fmla="*/ 2021 h 4983"/>
                <a:gd name="T2" fmla="*/ 1395 w 5107"/>
                <a:gd name="T3" fmla="*/ 2021 h 4983"/>
                <a:gd name="T4" fmla="*/ 1406 w 5107"/>
                <a:gd name="T5" fmla="*/ 1978 h 4983"/>
                <a:gd name="T6" fmla="*/ 2561 w 5107"/>
                <a:gd name="T7" fmla="*/ 1110 h 4983"/>
                <a:gd name="T8" fmla="*/ 3648 w 5107"/>
                <a:gd name="T9" fmla="*/ 1980 h 4983"/>
                <a:gd name="T10" fmla="*/ 3656 w 5107"/>
                <a:gd name="T11" fmla="*/ 2021 h 4983"/>
                <a:gd name="T12" fmla="*/ 2561 w 5107"/>
                <a:gd name="T13" fmla="*/ 0 h 4983"/>
                <a:gd name="T14" fmla="*/ 0 w 5107"/>
                <a:gd name="T15" fmla="*/ 2491 h 4983"/>
                <a:gd name="T16" fmla="*/ 731 w 5107"/>
                <a:gd name="T17" fmla="*/ 4277 h 4983"/>
                <a:gd name="T18" fmla="*/ 2702 w 5107"/>
                <a:gd name="T19" fmla="*/ 4983 h 4983"/>
                <a:gd name="T20" fmla="*/ 4716 w 5107"/>
                <a:gd name="T21" fmla="*/ 4218 h 4983"/>
                <a:gd name="T22" fmla="*/ 3920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1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1" y="1110"/>
                  </a:cubicBezTo>
                  <a:cubicBezTo>
                    <a:pt x="3141" y="1110"/>
                    <a:pt x="3537" y="1427"/>
                    <a:pt x="3648" y="1980"/>
                  </a:cubicBezTo>
                  <a:lnTo>
                    <a:pt x="3656" y="2021"/>
                  </a:lnTo>
                  <a:close/>
                  <a:moveTo>
                    <a:pt x="2561" y="0"/>
                  </a:moveTo>
                  <a:cubicBezTo>
                    <a:pt x="1101" y="0"/>
                    <a:pt x="0" y="1071"/>
                    <a:pt x="0" y="2491"/>
                  </a:cubicBezTo>
                  <a:cubicBezTo>
                    <a:pt x="0" y="3197"/>
                    <a:pt x="259" y="3831"/>
                    <a:pt x="731" y="4277"/>
                  </a:cubicBezTo>
                  <a:cubicBezTo>
                    <a:pt x="1220" y="4739"/>
                    <a:pt x="1902" y="4983"/>
                    <a:pt x="2702" y="4983"/>
                  </a:cubicBezTo>
                  <a:cubicBezTo>
                    <a:pt x="3561" y="4983"/>
                    <a:pt x="4220" y="4733"/>
                    <a:pt x="4716" y="4218"/>
                  </a:cubicBezTo>
                  <a:lnTo>
                    <a:pt x="3920"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49" name="Freeform 8">
              <a:extLst>
                <a:ext uri="{FF2B5EF4-FFF2-40B4-BE49-F238E27FC236}">
                  <a16:creationId xmlns:a16="http://schemas.microsoft.com/office/drawing/2014/main" id="{202B02A1-C186-4907-9E9F-DB5A35D7B272}"/>
                </a:ext>
              </a:extLst>
            </p:cNvPr>
            <p:cNvSpPr>
              <a:spLocks noEditPoints="1"/>
            </p:cNvSpPr>
            <p:nvPr/>
          </p:nvSpPr>
          <p:spPr bwMode="auto">
            <a:xfrm>
              <a:off x="5640" y="3641"/>
              <a:ext cx="351" cy="339"/>
            </a:xfrm>
            <a:custGeom>
              <a:avLst/>
              <a:gdLst>
                <a:gd name="T0" fmla="*/ 2589 w 5179"/>
                <a:gd name="T1" fmla="*/ 3859 h 4983"/>
                <a:gd name="T2" fmla="*/ 1376 w 5179"/>
                <a:gd name="T3" fmla="*/ 2491 h 4983"/>
                <a:gd name="T4" fmla="*/ 2589 w 5179"/>
                <a:gd name="T5" fmla="*/ 1124 h 4983"/>
                <a:gd name="T6" fmla="*/ 3802 w 5179"/>
                <a:gd name="T7" fmla="*/ 2491 h 4983"/>
                <a:gd name="T8" fmla="*/ 2589 w 5179"/>
                <a:gd name="T9" fmla="*/ 3859 h 4983"/>
                <a:gd name="T10" fmla="*/ 2589 w 5179"/>
                <a:gd name="T11" fmla="*/ 0 h 4983"/>
                <a:gd name="T12" fmla="*/ 0 w 5179"/>
                <a:gd name="T13" fmla="*/ 2491 h 4983"/>
                <a:gd name="T14" fmla="*/ 2589 w 5179"/>
                <a:gd name="T15" fmla="*/ 4983 h 4983"/>
                <a:gd name="T16" fmla="*/ 5179 w 5179"/>
                <a:gd name="T17" fmla="*/ 2491 h 4983"/>
                <a:gd name="T18" fmla="*/ 2589 w 5179"/>
                <a:gd name="T19"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79" h="4983">
                  <a:moveTo>
                    <a:pt x="2589" y="3859"/>
                  </a:moveTo>
                  <a:cubicBezTo>
                    <a:pt x="1864" y="3859"/>
                    <a:pt x="1376" y="3309"/>
                    <a:pt x="1376" y="2491"/>
                  </a:cubicBezTo>
                  <a:cubicBezTo>
                    <a:pt x="1376" y="1674"/>
                    <a:pt x="1864" y="1124"/>
                    <a:pt x="2589" y="1124"/>
                  </a:cubicBezTo>
                  <a:cubicBezTo>
                    <a:pt x="3315" y="1124"/>
                    <a:pt x="3802" y="1674"/>
                    <a:pt x="3802" y="2491"/>
                  </a:cubicBezTo>
                  <a:cubicBezTo>
                    <a:pt x="3802" y="3309"/>
                    <a:pt x="3315" y="3859"/>
                    <a:pt x="2589" y="3859"/>
                  </a:cubicBezTo>
                  <a:close/>
                  <a:moveTo>
                    <a:pt x="2589" y="0"/>
                  </a:moveTo>
                  <a:cubicBezTo>
                    <a:pt x="1113" y="0"/>
                    <a:pt x="0" y="1071"/>
                    <a:pt x="0" y="2491"/>
                  </a:cubicBezTo>
                  <a:cubicBezTo>
                    <a:pt x="0" y="3912"/>
                    <a:pt x="1113" y="4983"/>
                    <a:pt x="2589" y="4983"/>
                  </a:cubicBezTo>
                  <a:cubicBezTo>
                    <a:pt x="4066" y="4983"/>
                    <a:pt x="5179" y="3912"/>
                    <a:pt x="5179" y="2491"/>
                  </a:cubicBezTo>
                  <a:cubicBezTo>
                    <a:pt x="5179" y="1071"/>
                    <a:pt x="4066" y="0"/>
                    <a:pt x="2589"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50" name="Freeform 9">
              <a:extLst>
                <a:ext uri="{FF2B5EF4-FFF2-40B4-BE49-F238E27FC236}">
                  <a16:creationId xmlns:a16="http://schemas.microsoft.com/office/drawing/2014/main" id="{51AC9FE4-A472-4D92-8BA4-B16BBD5AEA20}"/>
                </a:ext>
              </a:extLst>
            </p:cNvPr>
            <p:cNvSpPr>
              <a:spLocks noEditPoints="1"/>
            </p:cNvSpPr>
            <p:nvPr/>
          </p:nvSpPr>
          <p:spPr bwMode="auto">
            <a:xfrm>
              <a:off x="5263" y="3641"/>
              <a:ext cx="347" cy="339"/>
            </a:xfrm>
            <a:custGeom>
              <a:avLst/>
              <a:gdLst>
                <a:gd name="T0" fmla="*/ 3656 w 5107"/>
                <a:gd name="T1" fmla="*/ 2021 h 4983"/>
                <a:gd name="T2" fmla="*/ 1395 w 5107"/>
                <a:gd name="T3" fmla="*/ 2021 h 4983"/>
                <a:gd name="T4" fmla="*/ 1406 w 5107"/>
                <a:gd name="T5" fmla="*/ 1978 h 4983"/>
                <a:gd name="T6" fmla="*/ 2562 w 5107"/>
                <a:gd name="T7" fmla="*/ 1110 h 4983"/>
                <a:gd name="T8" fmla="*/ 3648 w 5107"/>
                <a:gd name="T9" fmla="*/ 1980 h 4983"/>
                <a:gd name="T10" fmla="*/ 3656 w 5107"/>
                <a:gd name="T11" fmla="*/ 2021 h 4983"/>
                <a:gd name="T12" fmla="*/ 2562 w 5107"/>
                <a:gd name="T13" fmla="*/ 0 h 4983"/>
                <a:gd name="T14" fmla="*/ 0 w 5107"/>
                <a:gd name="T15" fmla="*/ 2491 h 4983"/>
                <a:gd name="T16" fmla="*/ 731 w 5107"/>
                <a:gd name="T17" fmla="*/ 4277 h 4983"/>
                <a:gd name="T18" fmla="*/ 2702 w 5107"/>
                <a:gd name="T19" fmla="*/ 4983 h 4983"/>
                <a:gd name="T20" fmla="*/ 4717 w 5107"/>
                <a:gd name="T21" fmla="*/ 4218 h 4983"/>
                <a:gd name="T22" fmla="*/ 3921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2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2" y="1110"/>
                  </a:cubicBezTo>
                  <a:cubicBezTo>
                    <a:pt x="3141" y="1110"/>
                    <a:pt x="3537" y="1427"/>
                    <a:pt x="3648" y="1980"/>
                  </a:cubicBezTo>
                  <a:lnTo>
                    <a:pt x="3656" y="2021"/>
                  </a:lnTo>
                  <a:close/>
                  <a:moveTo>
                    <a:pt x="2562" y="0"/>
                  </a:moveTo>
                  <a:cubicBezTo>
                    <a:pt x="1101" y="0"/>
                    <a:pt x="0" y="1071"/>
                    <a:pt x="0" y="2491"/>
                  </a:cubicBezTo>
                  <a:cubicBezTo>
                    <a:pt x="0" y="3197"/>
                    <a:pt x="260" y="3831"/>
                    <a:pt x="731" y="4277"/>
                  </a:cubicBezTo>
                  <a:cubicBezTo>
                    <a:pt x="1220" y="4739"/>
                    <a:pt x="1902" y="4983"/>
                    <a:pt x="2702" y="4983"/>
                  </a:cubicBezTo>
                  <a:cubicBezTo>
                    <a:pt x="3561" y="4983"/>
                    <a:pt x="4220" y="4733"/>
                    <a:pt x="4717" y="4218"/>
                  </a:cubicBezTo>
                  <a:lnTo>
                    <a:pt x="3921"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51" name="Freeform 10">
              <a:extLst>
                <a:ext uri="{FF2B5EF4-FFF2-40B4-BE49-F238E27FC236}">
                  <a16:creationId xmlns:a16="http://schemas.microsoft.com/office/drawing/2014/main" id="{B1007015-CE17-4BDC-937E-647FCBCCF4D4}"/>
                </a:ext>
              </a:extLst>
            </p:cNvPr>
            <p:cNvSpPr>
              <a:spLocks/>
            </p:cNvSpPr>
            <p:nvPr/>
          </p:nvSpPr>
          <p:spPr bwMode="auto">
            <a:xfrm>
              <a:off x="4937" y="3649"/>
              <a:ext cx="341" cy="323"/>
            </a:xfrm>
            <a:custGeom>
              <a:avLst/>
              <a:gdLst>
                <a:gd name="T0" fmla="*/ 0 w 5036"/>
                <a:gd name="T1" fmla="*/ 0 h 4739"/>
                <a:gd name="T2" fmla="*/ 2565 w 5036"/>
                <a:gd name="T3" fmla="*/ 4739 h 4739"/>
                <a:gd name="T4" fmla="*/ 5036 w 5036"/>
                <a:gd name="T5" fmla="*/ 0 h 4739"/>
                <a:gd name="T6" fmla="*/ 3734 w 5036"/>
                <a:gd name="T7" fmla="*/ 0 h 4739"/>
                <a:gd name="T8" fmla="*/ 2622 w 5036"/>
                <a:gd name="T9" fmla="*/ 2337 h 4739"/>
                <a:gd name="T10" fmla="*/ 1468 w 5036"/>
                <a:gd name="T11" fmla="*/ 0 h 4739"/>
                <a:gd name="T12" fmla="*/ 0 w 5036"/>
                <a:gd name="T13" fmla="*/ 0 h 4739"/>
              </a:gdLst>
              <a:ahLst/>
              <a:cxnLst>
                <a:cxn ang="0">
                  <a:pos x="T0" y="T1"/>
                </a:cxn>
                <a:cxn ang="0">
                  <a:pos x="T2" y="T3"/>
                </a:cxn>
                <a:cxn ang="0">
                  <a:pos x="T4" y="T5"/>
                </a:cxn>
                <a:cxn ang="0">
                  <a:pos x="T6" y="T7"/>
                </a:cxn>
                <a:cxn ang="0">
                  <a:pos x="T8" y="T9"/>
                </a:cxn>
                <a:cxn ang="0">
                  <a:pos x="T10" y="T11"/>
                </a:cxn>
                <a:cxn ang="0">
                  <a:pos x="T12" y="T13"/>
                </a:cxn>
              </a:cxnLst>
              <a:rect l="0" t="0" r="r" b="b"/>
              <a:pathLst>
                <a:path w="5036" h="4739">
                  <a:moveTo>
                    <a:pt x="0" y="0"/>
                  </a:moveTo>
                  <a:lnTo>
                    <a:pt x="2565" y="4739"/>
                  </a:lnTo>
                  <a:lnTo>
                    <a:pt x="5036" y="0"/>
                  </a:lnTo>
                  <a:lnTo>
                    <a:pt x="3734" y="0"/>
                  </a:lnTo>
                  <a:lnTo>
                    <a:pt x="2622" y="2337"/>
                  </a:lnTo>
                  <a:lnTo>
                    <a:pt x="146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52" name="Freeform 11">
              <a:extLst>
                <a:ext uri="{FF2B5EF4-FFF2-40B4-BE49-F238E27FC236}">
                  <a16:creationId xmlns:a16="http://schemas.microsoft.com/office/drawing/2014/main" id="{3A8FDCAD-BAC7-4726-968A-30F7DDFB3F12}"/>
                </a:ext>
              </a:extLst>
            </p:cNvPr>
            <p:cNvSpPr>
              <a:spLocks/>
            </p:cNvSpPr>
            <p:nvPr/>
          </p:nvSpPr>
          <p:spPr bwMode="auto">
            <a:xfrm>
              <a:off x="6029" y="3641"/>
              <a:ext cx="323" cy="329"/>
            </a:xfrm>
            <a:custGeom>
              <a:avLst/>
              <a:gdLst>
                <a:gd name="T0" fmla="*/ 3516 w 4768"/>
                <a:gd name="T1" fmla="*/ 4831 h 4831"/>
                <a:gd name="T2" fmla="*/ 4767 w 4768"/>
                <a:gd name="T3" fmla="*/ 4831 h 4831"/>
                <a:gd name="T4" fmla="*/ 4768 w 4768"/>
                <a:gd name="T5" fmla="*/ 2315 h 4831"/>
                <a:gd name="T6" fmla="*/ 2384 w 4768"/>
                <a:gd name="T7" fmla="*/ 0 h 4831"/>
                <a:gd name="T8" fmla="*/ 0 w 4768"/>
                <a:gd name="T9" fmla="*/ 2315 h 4831"/>
                <a:gd name="T10" fmla="*/ 0 w 4768"/>
                <a:gd name="T11" fmla="*/ 4831 h 4831"/>
                <a:gd name="T12" fmla="*/ 1247 w 4768"/>
                <a:gd name="T13" fmla="*/ 4831 h 4831"/>
                <a:gd name="T14" fmla="*/ 1247 w 4768"/>
                <a:gd name="T15" fmla="*/ 2298 h 4831"/>
                <a:gd name="T16" fmla="*/ 2381 w 4768"/>
                <a:gd name="T17" fmla="*/ 1147 h 4831"/>
                <a:gd name="T18" fmla="*/ 2439 w 4768"/>
                <a:gd name="T19" fmla="*/ 1149 h 4831"/>
                <a:gd name="T20" fmla="*/ 3516 w 4768"/>
                <a:gd name="T21" fmla="*/ 2297 h 4831"/>
                <a:gd name="T22" fmla="*/ 3516 w 4768"/>
                <a:gd name="T23" fmla="*/ 4831 h 4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68" h="4831">
                  <a:moveTo>
                    <a:pt x="3516" y="4831"/>
                  </a:moveTo>
                  <a:lnTo>
                    <a:pt x="4767" y="4831"/>
                  </a:lnTo>
                  <a:lnTo>
                    <a:pt x="4768" y="2315"/>
                  </a:lnTo>
                  <a:cubicBezTo>
                    <a:pt x="4768" y="1060"/>
                    <a:pt x="3677" y="0"/>
                    <a:pt x="2384" y="0"/>
                  </a:cubicBezTo>
                  <a:cubicBezTo>
                    <a:pt x="1092" y="0"/>
                    <a:pt x="0" y="1060"/>
                    <a:pt x="0" y="2315"/>
                  </a:cubicBezTo>
                  <a:lnTo>
                    <a:pt x="0" y="4831"/>
                  </a:lnTo>
                  <a:lnTo>
                    <a:pt x="1247" y="4831"/>
                  </a:lnTo>
                  <a:lnTo>
                    <a:pt x="1247" y="2298"/>
                  </a:lnTo>
                  <a:cubicBezTo>
                    <a:pt x="1259" y="1674"/>
                    <a:pt x="1779" y="1147"/>
                    <a:pt x="2381" y="1147"/>
                  </a:cubicBezTo>
                  <a:cubicBezTo>
                    <a:pt x="2392" y="1147"/>
                    <a:pt x="2428" y="1149"/>
                    <a:pt x="2439" y="1149"/>
                  </a:cubicBezTo>
                  <a:cubicBezTo>
                    <a:pt x="3022" y="1186"/>
                    <a:pt x="3505" y="1701"/>
                    <a:pt x="3516" y="2297"/>
                  </a:cubicBezTo>
                  <a:lnTo>
                    <a:pt x="3516" y="483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53" name="Freeform 12">
              <a:extLst>
                <a:ext uri="{FF2B5EF4-FFF2-40B4-BE49-F238E27FC236}">
                  <a16:creationId xmlns:a16="http://schemas.microsoft.com/office/drawing/2014/main" id="{36F4C5BF-8705-483C-8C56-7E8CC9FE9649}"/>
                </a:ext>
              </a:extLst>
            </p:cNvPr>
            <p:cNvSpPr>
              <a:spLocks/>
            </p:cNvSpPr>
            <p:nvPr/>
          </p:nvSpPr>
          <p:spPr bwMode="auto">
            <a:xfrm>
              <a:off x="7146" y="3641"/>
              <a:ext cx="196" cy="329"/>
            </a:xfrm>
            <a:custGeom>
              <a:avLst/>
              <a:gdLst>
                <a:gd name="T0" fmla="*/ 0 w 2885"/>
                <a:gd name="T1" fmla="*/ 4833 h 4833"/>
                <a:gd name="T2" fmla="*/ 1247 w 2885"/>
                <a:gd name="T3" fmla="*/ 4833 h 4833"/>
                <a:gd name="T4" fmla="*/ 1247 w 2885"/>
                <a:gd name="T5" fmla="*/ 2317 h 4833"/>
                <a:gd name="T6" fmla="*/ 2456 w 2885"/>
                <a:gd name="T7" fmla="*/ 1116 h 4833"/>
                <a:gd name="T8" fmla="*/ 2462 w 2885"/>
                <a:gd name="T9" fmla="*/ 1115 h 4833"/>
                <a:gd name="T10" fmla="*/ 2473 w 2885"/>
                <a:gd name="T11" fmla="*/ 1115 h 4833"/>
                <a:gd name="T12" fmla="*/ 2885 w 2885"/>
                <a:gd name="T13" fmla="*/ 1115 h 4833"/>
                <a:gd name="T14" fmla="*/ 2885 w 2885"/>
                <a:gd name="T15" fmla="*/ 0 h 4833"/>
                <a:gd name="T16" fmla="*/ 2318 w 2885"/>
                <a:gd name="T17" fmla="*/ 2 h 4833"/>
                <a:gd name="T18" fmla="*/ 0 w 2885"/>
                <a:gd name="T19" fmla="*/ 2317 h 4833"/>
                <a:gd name="T20" fmla="*/ 0 w 2885"/>
                <a:gd name="T21" fmla="*/ 4833 h 4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5" h="4833">
                  <a:moveTo>
                    <a:pt x="0" y="4833"/>
                  </a:moveTo>
                  <a:lnTo>
                    <a:pt x="1247" y="4833"/>
                  </a:lnTo>
                  <a:lnTo>
                    <a:pt x="1247" y="2317"/>
                  </a:lnTo>
                  <a:cubicBezTo>
                    <a:pt x="1255" y="1659"/>
                    <a:pt x="1797" y="1120"/>
                    <a:pt x="2456" y="1116"/>
                  </a:cubicBezTo>
                  <a:lnTo>
                    <a:pt x="2462" y="1115"/>
                  </a:lnTo>
                  <a:cubicBezTo>
                    <a:pt x="2466" y="1115"/>
                    <a:pt x="2469" y="1115"/>
                    <a:pt x="2473" y="1115"/>
                  </a:cubicBezTo>
                  <a:lnTo>
                    <a:pt x="2885" y="1115"/>
                  </a:lnTo>
                  <a:lnTo>
                    <a:pt x="2885" y="0"/>
                  </a:lnTo>
                  <a:lnTo>
                    <a:pt x="2318" y="2"/>
                  </a:lnTo>
                  <a:cubicBezTo>
                    <a:pt x="1039" y="2"/>
                    <a:pt x="0" y="1041"/>
                    <a:pt x="0" y="2317"/>
                  </a:cubicBezTo>
                  <a:lnTo>
                    <a:pt x="0" y="483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grpSp>
    </p:spTree>
    <p:extLst>
      <p:ext uri="{BB962C8B-B14F-4D97-AF65-F5344CB8AC3E}">
        <p14:creationId xmlns:p14="http://schemas.microsoft.com/office/powerpoint/2010/main" val="392478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5">
    <p:bg bwMode="gray">
      <p:bgPr>
        <a:solidFill>
          <a:schemeClr val="accent4"/>
        </a:solidFill>
        <a:effectLst/>
      </p:bgPr>
    </p:bg>
    <p:spTree>
      <p:nvGrpSpPr>
        <p:cNvPr id="1" name=""/>
        <p:cNvGrpSpPr/>
        <p:nvPr/>
      </p:nvGrpSpPr>
      <p:grpSpPr>
        <a:xfrm>
          <a:off x="0" y="0"/>
          <a:ext cx="0" cy="0"/>
          <a:chOff x="0" y="0"/>
          <a:chExt cx="0" cy="0"/>
        </a:xfrm>
      </p:grpSpPr>
      <p:sp>
        <p:nvSpPr>
          <p:cNvPr id="43" name="Rektangel 18">
            <a:extLst>
              <a:ext uri="{FF2B5EF4-FFF2-40B4-BE49-F238E27FC236}">
                <a16:creationId xmlns:a16="http://schemas.microsoft.com/office/drawing/2014/main" id="{DC6D0024-5FAF-45EA-8BFA-222875417676}"/>
              </a:ext>
            </a:extLst>
          </p:cNvPr>
          <p:cNvSpPr/>
          <p:nvPr/>
        </p:nvSpPr>
        <p:spPr bwMode="gray">
          <a:xfrm>
            <a:off x="0" y="0"/>
            <a:ext cx="12192000" cy="6597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grpSp>
        <p:nvGrpSpPr>
          <p:cNvPr id="79" name="Group 78">
            <a:extLst>
              <a:ext uri="{FF2B5EF4-FFF2-40B4-BE49-F238E27FC236}">
                <a16:creationId xmlns:a16="http://schemas.microsoft.com/office/drawing/2014/main" id="{6A092470-DE97-4A6E-B99B-2B2090699B90}"/>
              </a:ext>
            </a:extLst>
          </p:cNvPr>
          <p:cNvGrpSpPr/>
          <p:nvPr/>
        </p:nvGrpSpPr>
        <p:grpSpPr>
          <a:xfrm>
            <a:off x="0" y="0"/>
            <a:ext cx="12192001" cy="6597650"/>
            <a:chOff x="0" y="0"/>
            <a:chExt cx="12192001" cy="6597650"/>
          </a:xfrm>
          <a:solidFill>
            <a:srgbClr val="0E2C53"/>
          </a:solidFill>
        </p:grpSpPr>
        <p:sp>
          <p:nvSpPr>
            <p:cNvPr id="42" name="Freeform 18">
              <a:extLst>
                <a:ext uri="{FF2B5EF4-FFF2-40B4-BE49-F238E27FC236}">
                  <a16:creationId xmlns:a16="http://schemas.microsoft.com/office/drawing/2014/main" id="{6B1A24BC-3A93-4DAB-A980-79140BD58A5A}"/>
                </a:ext>
              </a:extLst>
            </p:cNvPr>
            <p:cNvSpPr>
              <a:spLocks noChangeAspect="1"/>
            </p:cNvSpPr>
            <p:nvPr/>
          </p:nvSpPr>
          <p:spPr bwMode="auto">
            <a:xfrm>
              <a:off x="9009247" y="3407499"/>
              <a:ext cx="3182754" cy="3190151"/>
            </a:xfrm>
            <a:custGeom>
              <a:avLst/>
              <a:gdLst>
                <a:gd name="T0" fmla="*/ 59852 w 59852"/>
                <a:gd name="T1" fmla="*/ 0 h 59996"/>
                <a:gd name="T2" fmla="*/ 0 w 59852"/>
                <a:gd name="T3" fmla="*/ 59996 h 59996"/>
                <a:gd name="T4" fmla="*/ 37376 w 59852"/>
                <a:gd name="T5" fmla="*/ 59996 h 59996"/>
                <a:gd name="T6" fmla="*/ 59852 w 59852"/>
                <a:gd name="T7" fmla="*/ 36842 h 59996"/>
                <a:gd name="T8" fmla="*/ 59852 w 59852"/>
                <a:gd name="T9" fmla="*/ 0 h 59996"/>
              </a:gdLst>
              <a:ahLst/>
              <a:cxnLst>
                <a:cxn ang="0">
                  <a:pos x="T0" y="T1"/>
                </a:cxn>
                <a:cxn ang="0">
                  <a:pos x="T2" y="T3"/>
                </a:cxn>
                <a:cxn ang="0">
                  <a:pos x="T4" y="T5"/>
                </a:cxn>
                <a:cxn ang="0">
                  <a:pos x="T6" y="T7"/>
                </a:cxn>
                <a:cxn ang="0">
                  <a:pos x="T8" y="T9"/>
                </a:cxn>
              </a:cxnLst>
              <a:rect l="0" t="0" r="r" b="b"/>
              <a:pathLst>
                <a:path w="59852" h="59996">
                  <a:moveTo>
                    <a:pt x="59852" y="0"/>
                  </a:moveTo>
                  <a:lnTo>
                    <a:pt x="0" y="59996"/>
                  </a:lnTo>
                  <a:lnTo>
                    <a:pt x="37376" y="59996"/>
                  </a:lnTo>
                  <a:lnTo>
                    <a:pt x="59852" y="36842"/>
                  </a:lnTo>
                  <a:lnTo>
                    <a:pt x="59852" y="0"/>
                  </a:lnTo>
                  <a:close/>
                </a:path>
              </a:pathLst>
            </a:custGeom>
            <a:grpFill/>
            <a:ln w="1588" cap="flat">
              <a:noFill/>
              <a:prstDash val="solid"/>
              <a:miter lim="800000"/>
              <a:headEnd/>
              <a:tailEnd/>
            </a:ln>
          </p:spPr>
          <p:txBody>
            <a:bodyPr vert="horz" wrap="square" lIns="91440" tIns="45720" rIns="91440" bIns="45720" numCol="1" anchor="t" anchorCtr="0" compatLnSpc="1">
              <a:prstTxWarp prst="textNoShape">
                <a:avLst/>
              </a:prstTxWarp>
              <a:noAutofit/>
            </a:bodyPr>
            <a:lstStyle/>
            <a:p>
              <a:pPr lvl="0"/>
              <a:endParaRPr lang="en-US"/>
            </a:p>
          </p:txBody>
        </p:sp>
        <p:sp>
          <p:nvSpPr>
            <p:cNvPr id="36" name="Freeform: Shape 35">
              <a:extLst>
                <a:ext uri="{FF2B5EF4-FFF2-40B4-BE49-F238E27FC236}">
                  <a16:creationId xmlns:a16="http://schemas.microsoft.com/office/drawing/2014/main" id="{01C8C41D-9C65-4663-B413-749648149AFC}"/>
                </a:ext>
              </a:extLst>
            </p:cNvPr>
            <p:cNvSpPr>
              <a:spLocks noChangeAspect="1"/>
            </p:cNvSpPr>
            <p:nvPr/>
          </p:nvSpPr>
          <p:spPr bwMode="auto">
            <a:xfrm>
              <a:off x="0" y="0"/>
              <a:ext cx="9939209" cy="6597650"/>
            </a:xfrm>
            <a:custGeom>
              <a:avLst/>
              <a:gdLst>
                <a:gd name="connsiteX0" fmla="*/ 5795765 w 10323296"/>
                <a:gd name="connsiteY0" fmla="*/ 0 h 6852607"/>
                <a:gd name="connsiteX1" fmla="*/ 9735264 w 10323296"/>
                <a:gd name="connsiteY1" fmla="*/ 0 h 6852607"/>
                <a:gd name="connsiteX2" fmla="*/ 9632633 w 10323296"/>
                <a:gd name="connsiteY2" fmla="*/ 3402736 h 6852607"/>
                <a:gd name="connsiteX3" fmla="*/ 7273713 w 10323296"/>
                <a:gd name="connsiteY3" fmla="*/ 5779369 h 6852607"/>
                <a:gd name="connsiteX4" fmla="*/ 6945316 w 10323296"/>
                <a:gd name="connsiteY4" fmla="*/ 6852607 h 6852607"/>
                <a:gd name="connsiteX5" fmla="*/ 5590613 w 10323296"/>
                <a:gd name="connsiteY5" fmla="*/ 6852607 h 6852607"/>
                <a:gd name="connsiteX6" fmla="*/ 6256099 w 10323296"/>
                <a:gd name="connsiteY6" fmla="*/ 4777216 h 6852607"/>
                <a:gd name="connsiteX7" fmla="*/ 8560724 w 10323296"/>
                <a:gd name="connsiteY7" fmla="*/ 2424589 h 6852607"/>
                <a:gd name="connsiteX8" fmla="*/ 6981622 w 10323296"/>
                <a:gd name="connsiteY8" fmla="*/ 845380 h 6852607"/>
                <a:gd name="connsiteX9" fmla="*/ 1049600 w 10323296"/>
                <a:gd name="connsiteY9" fmla="*/ 6852607 h 6852607"/>
                <a:gd name="connsiteX10" fmla="*/ 0 w 10323296"/>
                <a:gd name="connsiteY10" fmla="*/ 6852607 h 6852607"/>
                <a:gd name="connsiteX11" fmla="*/ 0 w 10323296"/>
                <a:gd name="connsiteY11" fmla="*/ 5868609 h 685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323296" h="6852607">
                  <a:moveTo>
                    <a:pt x="5795765" y="0"/>
                  </a:moveTo>
                  <a:lnTo>
                    <a:pt x="9735264" y="0"/>
                  </a:lnTo>
                  <a:cubicBezTo>
                    <a:pt x="10436838" y="771286"/>
                    <a:pt x="10634663" y="2393256"/>
                    <a:pt x="9632633" y="3402736"/>
                  </a:cubicBezTo>
                  <a:lnTo>
                    <a:pt x="7273713" y="5779369"/>
                  </a:lnTo>
                  <a:cubicBezTo>
                    <a:pt x="7018858" y="6036154"/>
                    <a:pt x="6881726" y="6446595"/>
                    <a:pt x="6945316" y="6852607"/>
                  </a:cubicBezTo>
                  <a:lnTo>
                    <a:pt x="5590613" y="6852607"/>
                  </a:lnTo>
                  <a:cubicBezTo>
                    <a:pt x="5567429" y="6235797"/>
                    <a:pt x="5567265" y="5480478"/>
                    <a:pt x="6256099" y="4777216"/>
                  </a:cubicBezTo>
                  <a:lnTo>
                    <a:pt x="8560724" y="2424589"/>
                  </a:lnTo>
                  <a:cubicBezTo>
                    <a:pt x="9720719" y="1240401"/>
                    <a:pt x="8187000" y="-375281"/>
                    <a:pt x="6981622" y="845380"/>
                  </a:cubicBezTo>
                  <a:lnTo>
                    <a:pt x="1049600" y="6852607"/>
                  </a:lnTo>
                  <a:lnTo>
                    <a:pt x="0" y="6852607"/>
                  </a:lnTo>
                  <a:lnTo>
                    <a:pt x="0" y="5868609"/>
                  </a:lnTo>
                  <a:close/>
                </a:path>
              </a:pathLst>
            </a:custGeom>
            <a:grpFill/>
            <a:ln w="1588" cap="flat">
              <a:no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a:p>
          </p:txBody>
        </p:sp>
      </p:grpSp>
      <p:sp>
        <p:nvSpPr>
          <p:cNvPr id="2" name="Title 1">
            <a:extLst>
              <a:ext uri="{FF2B5EF4-FFF2-40B4-BE49-F238E27FC236}">
                <a16:creationId xmlns:a16="http://schemas.microsoft.com/office/drawing/2014/main" id="{7F72EEEB-850B-4416-957A-219B7EE0B7D0}"/>
              </a:ext>
            </a:extLst>
          </p:cNvPr>
          <p:cNvSpPr>
            <a:spLocks noGrp="1"/>
          </p:cNvSpPr>
          <p:nvPr>
            <p:ph type="ctrTitle" hasCustomPrompt="1"/>
          </p:nvPr>
        </p:nvSpPr>
        <p:spPr>
          <a:xfrm>
            <a:off x="730783" y="2232344"/>
            <a:ext cx="6057367" cy="738664"/>
          </a:xfrm>
        </p:spPr>
        <p:txBody>
          <a:bodyPr anchor="b" anchorCtr="0"/>
          <a:lstStyle>
            <a:lvl1pPr algn="l">
              <a:lnSpc>
                <a:spcPct val="80000"/>
              </a:lnSpc>
              <a:defRPr sz="6000" b="0">
                <a:solidFill>
                  <a:schemeClr val="bg1"/>
                </a:solidFill>
                <a:latin typeface="+mn-lt"/>
              </a:defRPr>
            </a:lvl1pPr>
          </a:lstStyle>
          <a:p>
            <a:r>
              <a:rPr lang="en-US" noProof="0" dirty="0"/>
              <a:t>Click to add title </a:t>
            </a:r>
          </a:p>
        </p:txBody>
      </p:sp>
      <p:sp>
        <p:nvSpPr>
          <p:cNvPr id="3" name="Subtitle 2">
            <a:extLst>
              <a:ext uri="{FF2B5EF4-FFF2-40B4-BE49-F238E27FC236}">
                <a16:creationId xmlns:a16="http://schemas.microsoft.com/office/drawing/2014/main" id="{8018FD7F-4EA1-4807-971F-4BD8BE59FCA6}"/>
              </a:ext>
            </a:extLst>
          </p:cNvPr>
          <p:cNvSpPr>
            <a:spLocks noGrp="1"/>
          </p:cNvSpPr>
          <p:nvPr>
            <p:ph type="subTitle" idx="1" hasCustomPrompt="1"/>
          </p:nvPr>
        </p:nvSpPr>
        <p:spPr>
          <a:xfrm>
            <a:off x="730783" y="5130536"/>
            <a:ext cx="5853757" cy="643253"/>
          </a:xfrm>
        </p:spPr>
        <p:txBody>
          <a:bodyPr wrap="square" lIns="36000" anchor="b" anchorCtr="0">
            <a:noAutofit/>
          </a:bodyPr>
          <a:lstStyle>
            <a:lvl1pPr marL="0" indent="0" algn="l">
              <a:buNone/>
              <a:defRPr sz="2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name</a:t>
            </a:r>
          </a:p>
        </p:txBody>
      </p:sp>
      <p:sp>
        <p:nvSpPr>
          <p:cNvPr id="12" name="Platshållare för text 11">
            <a:extLst>
              <a:ext uri="{FF2B5EF4-FFF2-40B4-BE49-F238E27FC236}">
                <a16:creationId xmlns:a16="http://schemas.microsoft.com/office/drawing/2014/main" id="{3D4A8A44-F748-4EBB-BFD0-76208B708E64}"/>
              </a:ext>
            </a:extLst>
          </p:cNvPr>
          <p:cNvSpPr>
            <a:spLocks noGrp="1"/>
          </p:cNvSpPr>
          <p:nvPr>
            <p:ph type="body" sz="quarter" idx="13" hasCustomPrompt="1"/>
          </p:nvPr>
        </p:nvSpPr>
        <p:spPr>
          <a:xfrm>
            <a:off x="730783" y="2989401"/>
            <a:ext cx="6057367" cy="1200150"/>
          </a:xfrm>
        </p:spPr>
        <p:txBody>
          <a:bodyPr/>
          <a:lstStyle>
            <a:lvl1pPr marL="0" indent="0">
              <a:lnSpc>
                <a:spcPct val="80000"/>
              </a:lnSpc>
              <a:buNone/>
              <a:defRPr sz="6000" b="0">
                <a:solidFill>
                  <a:schemeClr val="bg1"/>
                </a:solidFill>
                <a:latin typeface="+mj-lt"/>
              </a:defRPr>
            </a:lvl1pPr>
            <a:lvl2pPr marL="207963" indent="0">
              <a:buNone/>
              <a:defRPr/>
            </a:lvl2pPr>
          </a:lstStyle>
          <a:p>
            <a:pPr lvl="0"/>
            <a:r>
              <a:rPr lang="en-US" noProof="0" dirty="0"/>
              <a:t>Click to add title</a:t>
            </a:r>
          </a:p>
        </p:txBody>
      </p:sp>
      <p:sp>
        <p:nvSpPr>
          <p:cNvPr id="17" name="Platshållare för text 16">
            <a:extLst>
              <a:ext uri="{FF2B5EF4-FFF2-40B4-BE49-F238E27FC236}">
                <a16:creationId xmlns:a16="http://schemas.microsoft.com/office/drawing/2014/main" id="{A4304F54-7126-4BDE-A50A-D0728C07237E}"/>
              </a:ext>
            </a:extLst>
          </p:cNvPr>
          <p:cNvSpPr>
            <a:spLocks noGrp="1"/>
          </p:cNvSpPr>
          <p:nvPr>
            <p:ph type="body" sz="quarter" idx="14" hasCustomPrompt="1"/>
          </p:nvPr>
        </p:nvSpPr>
        <p:spPr>
          <a:xfrm>
            <a:off x="730783" y="5818100"/>
            <a:ext cx="5853757" cy="419100"/>
          </a:xfrm>
        </p:spPr>
        <p:txBody>
          <a:bodyPr lIns="39600"/>
          <a:lstStyle>
            <a:lvl1pPr marL="0" indent="0">
              <a:buNone/>
              <a:defRPr>
                <a:solidFill>
                  <a:schemeClr val="bg1"/>
                </a:solidFill>
              </a:defRPr>
            </a:lvl1pPr>
            <a:lvl2pPr marL="207963" indent="0">
              <a:buNone/>
              <a:defRPr/>
            </a:lvl2pPr>
            <a:lvl3pPr marL="436562" indent="0">
              <a:buNone/>
              <a:defRPr/>
            </a:lvl3pPr>
            <a:lvl4pPr marL="0" indent="0">
              <a:buFont typeface="Arial" panose="020B0604020202020204" pitchFamily="34" charset="0"/>
              <a:buNone/>
              <a:defRPr/>
            </a:lvl4pPr>
            <a:lvl5pPr marL="0" indent="0">
              <a:buFont typeface="Arial" panose="020B0604020202020204" pitchFamily="34" charset="0"/>
              <a:buNone/>
              <a:defRPr/>
            </a:lvl5pPr>
          </a:lstStyle>
          <a:p>
            <a:pPr lvl="0"/>
            <a:r>
              <a:rPr lang="en-US" noProof="0"/>
              <a:t>Click to add  job title</a:t>
            </a:r>
          </a:p>
        </p:txBody>
      </p:sp>
      <p:sp>
        <p:nvSpPr>
          <p:cNvPr id="7" name="Date Placeholder 6">
            <a:extLst>
              <a:ext uri="{FF2B5EF4-FFF2-40B4-BE49-F238E27FC236}">
                <a16:creationId xmlns:a16="http://schemas.microsoft.com/office/drawing/2014/main" id="{908FD004-19C6-46B6-B10E-F7BFE0E42C0B}"/>
              </a:ext>
            </a:extLst>
          </p:cNvPr>
          <p:cNvSpPr>
            <a:spLocks noGrp="1"/>
          </p:cNvSpPr>
          <p:nvPr>
            <p:ph type="dt" sz="half" idx="15"/>
          </p:nvPr>
        </p:nvSpPr>
        <p:spPr/>
        <p:txBody>
          <a:bodyPr/>
          <a:lstStyle/>
          <a:p>
            <a:r>
              <a:rPr lang="en-US"/>
              <a:t>Jan 21, 2022</a:t>
            </a:r>
            <a:endParaRPr lang="en-US" dirty="0"/>
          </a:p>
        </p:txBody>
      </p:sp>
      <p:sp>
        <p:nvSpPr>
          <p:cNvPr id="10" name="Footer Placeholder 9">
            <a:extLst>
              <a:ext uri="{FF2B5EF4-FFF2-40B4-BE49-F238E27FC236}">
                <a16:creationId xmlns:a16="http://schemas.microsoft.com/office/drawing/2014/main" id="{B31BDC1E-BD7B-4419-BA90-B903A2B16EFB}"/>
              </a:ext>
            </a:extLst>
          </p:cNvPr>
          <p:cNvSpPr>
            <a:spLocks noGrp="1"/>
          </p:cNvSpPr>
          <p:nvPr>
            <p:ph type="ftr" sz="quarter" idx="16"/>
          </p:nvPr>
        </p:nvSpPr>
        <p:spPr/>
        <p:txBody>
          <a:bodyPr/>
          <a:lstStyle/>
          <a:p>
            <a:r>
              <a:rPr lang="en-US"/>
              <a:t>SQPS-939 - SCR- Supplier Training</a:t>
            </a:r>
            <a:endParaRPr lang="en-US" dirty="0"/>
          </a:p>
        </p:txBody>
      </p:sp>
      <p:sp>
        <p:nvSpPr>
          <p:cNvPr id="15" name="Slide Number Placeholder 14">
            <a:extLst>
              <a:ext uri="{FF2B5EF4-FFF2-40B4-BE49-F238E27FC236}">
                <a16:creationId xmlns:a16="http://schemas.microsoft.com/office/drawing/2014/main" id="{D53240DD-6793-49A4-9A43-8F9B43D33AB1}"/>
              </a:ext>
            </a:extLst>
          </p:cNvPr>
          <p:cNvSpPr>
            <a:spLocks noGrp="1"/>
          </p:cNvSpPr>
          <p:nvPr>
            <p:ph type="sldNum" sz="quarter" idx="17"/>
          </p:nvPr>
        </p:nvSpPr>
        <p:spPr/>
        <p:txBody>
          <a:bodyPr/>
          <a:lstStyle/>
          <a:p>
            <a:fld id="{07CEE681-EA8A-4B77-829B-1539858EA44F}" type="slidenum">
              <a:rPr lang="en-US" smtClean="0"/>
              <a:pPr/>
              <a:t>‹#›</a:t>
            </a:fld>
            <a:endParaRPr lang="en-US" dirty="0"/>
          </a:p>
        </p:txBody>
      </p:sp>
      <p:grpSp>
        <p:nvGrpSpPr>
          <p:cNvPr id="39" name="Group 4">
            <a:extLst>
              <a:ext uri="{FF2B5EF4-FFF2-40B4-BE49-F238E27FC236}">
                <a16:creationId xmlns:a16="http://schemas.microsoft.com/office/drawing/2014/main" id="{037F9D31-1B6D-4641-BC00-9066133970B4}"/>
              </a:ext>
            </a:extLst>
          </p:cNvPr>
          <p:cNvGrpSpPr>
            <a:grpSpLocks noChangeAspect="1"/>
          </p:cNvGrpSpPr>
          <p:nvPr/>
        </p:nvGrpSpPr>
        <p:grpSpPr bwMode="auto">
          <a:xfrm>
            <a:off x="7942140" y="5535713"/>
            <a:ext cx="3759573" cy="531812"/>
            <a:chOff x="4934" y="3638"/>
            <a:chExt cx="2446" cy="346"/>
          </a:xfrm>
          <a:solidFill>
            <a:schemeClr val="bg1"/>
          </a:solidFill>
        </p:grpSpPr>
        <p:sp>
          <p:nvSpPr>
            <p:cNvPr id="40" name="AutoShape 3">
              <a:extLst>
                <a:ext uri="{FF2B5EF4-FFF2-40B4-BE49-F238E27FC236}">
                  <a16:creationId xmlns:a16="http://schemas.microsoft.com/office/drawing/2014/main" id="{A50060DA-EC60-409B-B84C-4CDD71217972}"/>
                </a:ext>
              </a:extLst>
            </p:cNvPr>
            <p:cNvSpPr>
              <a:spLocks noChangeAspect="1" noChangeArrowheads="1" noTextEdit="1"/>
            </p:cNvSpPr>
            <p:nvPr/>
          </p:nvSpPr>
          <p:spPr bwMode="auto">
            <a:xfrm>
              <a:off x="4934" y="3638"/>
              <a:ext cx="2446" cy="34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41" name="Freeform 6">
              <a:extLst>
                <a:ext uri="{FF2B5EF4-FFF2-40B4-BE49-F238E27FC236}">
                  <a16:creationId xmlns:a16="http://schemas.microsoft.com/office/drawing/2014/main" id="{21E4B8A5-6A32-4137-8A50-88848F119DE0}"/>
                </a:ext>
              </a:extLst>
            </p:cNvPr>
            <p:cNvSpPr>
              <a:spLocks noEditPoints="1"/>
            </p:cNvSpPr>
            <p:nvPr/>
          </p:nvSpPr>
          <p:spPr bwMode="auto">
            <a:xfrm>
              <a:off x="6767" y="3641"/>
              <a:ext cx="346" cy="339"/>
            </a:xfrm>
            <a:custGeom>
              <a:avLst/>
              <a:gdLst>
                <a:gd name="T0" fmla="*/ 3656 w 5108"/>
                <a:gd name="T1" fmla="*/ 2021 h 4983"/>
                <a:gd name="T2" fmla="*/ 1395 w 5108"/>
                <a:gd name="T3" fmla="*/ 2021 h 4983"/>
                <a:gd name="T4" fmla="*/ 1406 w 5108"/>
                <a:gd name="T5" fmla="*/ 1978 h 4983"/>
                <a:gd name="T6" fmla="*/ 2562 w 5108"/>
                <a:gd name="T7" fmla="*/ 1110 h 4983"/>
                <a:gd name="T8" fmla="*/ 3648 w 5108"/>
                <a:gd name="T9" fmla="*/ 1980 h 4983"/>
                <a:gd name="T10" fmla="*/ 3656 w 5108"/>
                <a:gd name="T11" fmla="*/ 2021 h 4983"/>
                <a:gd name="T12" fmla="*/ 2562 w 5108"/>
                <a:gd name="T13" fmla="*/ 0 h 4983"/>
                <a:gd name="T14" fmla="*/ 0 w 5108"/>
                <a:gd name="T15" fmla="*/ 2491 h 4983"/>
                <a:gd name="T16" fmla="*/ 732 w 5108"/>
                <a:gd name="T17" fmla="*/ 4277 h 4983"/>
                <a:gd name="T18" fmla="*/ 2702 w 5108"/>
                <a:gd name="T19" fmla="*/ 4983 h 4983"/>
                <a:gd name="T20" fmla="*/ 4717 w 5108"/>
                <a:gd name="T21" fmla="*/ 4218 h 4983"/>
                <a:gd name="T22" fmla="*/ 3921 w 5108"/>
                <a:gd name="T23" fmla="*/ 3422 h 4983"/>
                <a:gd name="T24" fmla="*/ 2674 w 5108"/>
                <a:gd name="T25" fmla="*/ 3873 h 4983"/>
                <a:gd name="T26" fmla="*/ 1392 w 5108"/>
                <a:gd name="T27" fmla="*/ 2977 h 4983"/>
                <a:gd name="T28" fmla="*/ 1381 w 5108"/>
                <a:gd name="T29" fmla="*/ 2934 h 4983"/>
                <a:gd name="T30" fmla="*/ 5056 w 5108"/>
                <a:gd name="T31" fmla="*/ 2934 h 4983"/>
                <a:gd name="T32" fmla="*/ 4358 w 5108"/>
                <a:gd name="T33" fmla="*/ 731 h 4983"/>
                <a:gd name="T34" fmla="*/ 2562 w 5108"/>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8" h="4983">
                  <a:moveTo>
                    <a:pt x="3656" y="2021"/>
                  </a:moveTo>
                  <a:lnTo>
                    <a:pt x="1395" y="2021"/>
                  </a:lnTo>
                  <a:lnTo>
                    <a:pt x="1406" y="1978"/>
                  </a:lnTo>
                  <a:cubicBezTo>
                    <a:pt x="1550" y="1418"/>
                    <a:pt x="1960" y="1110"/>
                    <a:pt x="2562" y="1110"/>
                  </a:cubicBezTo>
                  <a:cubicBezTo>
                    <a:pt x="3142" y="1110"/>
                    <a:pt x="3538" y="1427"/>
                    <a:pt x="3648" y="1980"/>
                  </a:cubicBezTo>
                  <a:lnTo>
                    <a:pt x="3656" y="2021"/>
                  </a:lnTo>
                  <a:close/>
                  <a:moveTo>
                    <a:pt x="2562" y="0"/>
                  </a:moveTo>
                  <a:cubicBezTo>
                    <a:pt x="1102" y="0"/>
                    <a:pt x="0" y="1071"/>
                    <a:pt x="0" y="2491"/>
                  </a:cubicBezTo>
                  <a:cubicBezTo>
                    <a:pt x="0" y="3197"/>
                    <a:pt x="260" y="3831"/>
                    <a:pt x="732" y="4277"/>
                  </a:cubicBezTo>
                  <a:cubicBezTo>
                    <a:pt x="1221" y="4739"/>
                    <a:pt x="1902" y="4983"/>
                    <a:pt x="2702" y="4983"/>
                  </a:cubicBezTo>
                  <a:cubicBezTo>
                    <a:pt x="3562" y="4983"/>
                    <a:pt x="4221" y="4733"/>
                    <a:pt x="4717" y="4218"/>
                  </a:cubicBezTo>
                  <a:lnTo>
                    <a:pt x="3921" y="3422"/>
                  </a:lnTo>
                  <a:cubicBezTo>
                    <a:pt x="3649" y="3647"/>
                    <a:pt x="3288" y="3873"/>
                    <a:pt x="2674" y="3873"/>
                  </a:cubicBezTo>
                  <a:cubicBezTo>
                    <a:pt x="1990" y="3873"/>
                    <a:pt x="1546" y="3563"/>
                    <a:pt x="1392" y="2977"/>
                  </a:cubicBezTo>
                  <a:lnTo>
                    <a:pt x="1381" y="2934"/>
                  </a:lnTo>
                  <a:lnTo>
                    <a:pt x="5056" y="2934"/>
                  </a:lnTo>
                  <a:cubicBezTo>
                    <a:pt x="5108" y="2050"/>
                    <a:pt x="4860" y="1269"/>
                    <a:pt x="4358" y="731"/>
                  </a:cubicBezTo>
                  <a:cubicBezTo>
                    <a:pt x="3911" y="253"/>
                    <a:pt x="3290" y="0"/>
                    <a:pt x="25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44" name="Freeform 7">
              <a:extLst>
                <a:ext uri="{FF2B5EF4-FFF2-40B4-BE49-F238E27FC236}">
                  <a16:creationId xmlns:a16="http://schemas.microsoft.com/office/drawing/2014/main" id="{5A5550B0-7102-4982-A2FB-58F0F68CBE83}"/>
                </a:ext>
              </a:extLst>
            </p:cNvPr>
            <p:cNvSpPr>
              <a:spLocks noEditPoints="1"/>
            </p:cNvSpPr>
            <p:nvPr/>
          </p:nvSpPr>
          <p:spPr bwMode="auto">
            <a:xfrm>
              <a:off x="6391" y="3641"/>
              <a:ext cx="346" cy="339"/>
            </a:xfrm>
            <a:custGeom>
              <a:avLst/>
              <a:gdLst>
                <a:gd name="T0" fmla="*/ 3656 w 5107"/>
                <a:gd name="T1" fmla="*/ 2021 h 4983"/>
                <a:gd name="T2" fmla="*/ 1395 w 5107"/>
                <a:gd name="T3" fmla="*/ 2021 h 4983"/>
                <a:gd name="T4" fmla="*/ 1406 w 5107"/>
                <a:gd name="T5" fmla="*/ 1978 h 4983"/>
                <a:gd name="T6" fmla="*/ 2561 w 5107"/>
                <a:gd name="T7" fmla="*/ 1110 h 4983"/>
                <a:gd name="T8" fmla="*/ 3648 w 5107"/>
                <a:gd name="T9" fmla="*/ 1980 h 4983"/>
                <a:gd name="T10" fmla="*/ 3656 w 5107"/>
                <a:gd name="T11" fmla="*/ 2021 h 4983"/>
                <a:gd name="T12" fmla="*/ 2561 w 5107"/>
                <a:gd name="T13" fmla="*/ 0 h 4983"/>
                <a:gd name="T14" fmla="*/ 0 w 5107"/>
                <a:gd name="T15" fmla="*/ 2491 h 4983"/>
                <a:gd name="T16" fmla="*/ 731 w 5107"/>
                <a:gd name="T17" fmla="*/ 4277 h 4983"/>
                <a:gd name="T18" fmla="*/ 2702 w 5107"/>
                <a:gd name="T19" fmla="*/ 4983 h 4983"/>
                <a:gd name="T20" fmla="*/ 4716 w 5107"/>
                <a:gd name="T21" fmla="*/ 4218 h 4983"/>
                <a:gd name="T22" fmla="*/ 3920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1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1" y="1110"/>
                  </a:cubicBezTo>
                  <a:cubicBezTo>
                    <a:pt x="3141" y="1110"/>
                    <a:pt x="3537" y="1427"/>
                    <a:pt x="3648" y="1980"/>
                  </a:cubicBezTo>
                  <a:lnTo>
                    <a:pt x="3656" y="2021"/>
                  </a:lnTo>
                  <a:close/>
                  <a:moveTo>
                    <a:pt x="2561" y="0"/>
                  </a:moveTo>
                  <a:cubicBezTo>
                    <a:pt x="1101" y="0"/>
                    <a:pt x="0" y="1071"/>
                    <a:pt x="0" y="2491"/>
                  </a:cubicBezTo>
                  <a:cubicBezTo>
                    <a:pt x="0" y="3197"/>
                    <a:pt x="259" y="3831"/>
                    <a:pt x="731" y="4277"/>
                  </a:cubicBezTo>
                  <a:cubicBezTo>
                    <a:pt x="1220" y="4739"/>
                    <a:pt x="1902" y="4983"/>
                    <a:pt x="2702" y="4983"/>
                  </a:cubicBezTo>
                  <a:cubicBezTo>
                    <a:pt x="3561" y="4983"/>
                    <a:pt x="4220" y="4733"/>
                    <a:pt x="4716" y="4218"/>
                  </a:cubicBezTo>
                  <a:lnTo>
                    <a:pt x="3920"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45" name="Freeform 8">
              <a:extLst>
                <a:ext uri="{FF2B5EF4-FFF2-40B4-BE49-F238E27FC236}">
                  <a16:creationId xmlns:a16="http://schemas.microsoft.com/office/drawing/2014/main" id="{81B99906-2558-4545-A3C6-FB8B011DBB9B}"/>
                </a:ext>
              </a:extLst>
            </p:cNvPr>
            <p:cNvSpPr>
              <a:spLocks noEditPoints="1"/>
            </p:cNvSpPr>
            <p:nvPr/>
          </p:nvSpPr>
          <p:spPr bwMode="auto">
            <a:xfrm>
              <a:off x="5640" y="3641"/>
              <a:ext cx="351" cy="339"/>
            </a:xfrm>
            <a:custGeom>
              <a:avLst/>
              <a:gdLst>
                <a:gd name="T0" fmla="*/ 2589 w 5179"/>
                <a:gd name="T1" fmla="*/ 3859 h 4983"/>
                <a:gd name="T2" fmla="*/ 1376 w 5179"/>
                <a:gd name="T3" fmla="*/ 2491 h 4983"/>
                <a:gd name="T4" fmla="*/ 2589 w 5179"/>
                <a:gd name="T5" fmla="*/ 1124 h 4983"/>
                <a:gd name="T6" fmla="*/ 3802 w 5179"/>
                <a:gd name="T7" fmla="*/ 2491 h 4983"/>
                <a:gd name="T8" fmla="*/ 2589 w 5179"/>
                <a:gd name="T9" fmla="*/ 3859 h 4983"/>
                <a:gd name="T10" fmla="*/ 2589 w 5179"/>
                <a:gd name="T11" fmla="*/ 0 h 4983"/>
                <a:gd name="T12" fmla="*/ 0 w 5179"/>
                <a:gd name="T13" fmla="*/ 2491 h 4983"/>
                <a:gd name="T14" fmla="*/ 2589 w 5179"/>
                <a:gd name="T15" fmla="*/ 4983 h 4983"/>
                <a:gd name="T16" fmla="*/ 5179 w 5179"/>
                <a:gd name="T17" fmla="*/ 2491 h 4983"/>
                <a:gd name="T18" fmla="*/ 2589 w 5179"/>
                <a:gd name="T19"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79" h="4983">
                  <a:moveTo>
                    <a:pt x="2589" y="3859"/>
                  </a:moveTo>
                  <a:cubicBezTo>
                    <a:pt x="1864" y="3859"/>
                    <a:pt x="1376" y="3309"/>
                    <a:pt x="1376" y="2491"/>
                  </a:cubicBezTo>
                  <a:cubicBezTo>
                    <a:pt x="1376" y="1674"/>
                    <a:pt x="1864" y="1124"/>
                    <a:pt x="2589" y="1124"/>
                  </a:cubicBezTo>
                  <a:cubicBezTo>
                    <a:pt x="3315" y="1124"/>
                    <a:pt x="3802" y="1674"/>
                    <a:pt x="3802" y="2491"/>
                  </a:cubicBezTo>
                  <a:cubicBezTo>
                    <a:pt x="3802" y="3309"/>
                    <a:pt x="3315" y="3859"/>
                    <a:pt x="2589" y="3859"/>
                  </a:cubicBezTo>
                  <a:close/>
                  <a:moveTo>
                    <a:pt x="2589" y="0"/>
                  </a:moveTo>
                  <a:cubicBezTo>
                    <a:pt x="1113" y="0"/>
                    <a:pt x="0" y="1071"/>
                    <a:pt x="0" y="2491"/>
                  </a:cubicBezTo>
                  <a:cubicBezTo>
                    <a:pt x="0" y="3912"/>
                    <a:pt x="1113" y="4983"/>
                    <a:pt x="2589" y="4983"/>
                  </a:cubicBezTo>
                  <a:cubicBezTo>
                    <a:pt x="4066" y="4983"/>
                    <a:pt x="5179" y="3912"/>
                    <a:pt x="5179" y="2491"/>
                  </a:cubicBezTo>
                  <a:cubicBezTo>
                    <a:pt x="5179" y="1071"/>
                    <a:pt x="4066" y="0"/>
                    <a:pt x="258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46" name="Freeform 9">
              <a:extLst>
                <a:ext uri="{FF2B5EF4-FFF2-40B4-BE49-F238E27FC236}">
                  <a16:creationId xmlns:a16="http://schemas.microsoft.com/office/drawing/2014/main" id="{1BDA1E08-1E65-41C9-83B1-ACAE2B96FCBE}"/>
                </a:ext>
              </a:extLst>
            </p:cNvPr>
            <p:cNvSpPr>
              <a:spLocks noEditPoints="1"/>
            </p:cNvSpPr>
            <p:nvPr/>
          </p:nvSpPr>
          <p:spPr bwMode="auto">
            <a:xfrm>
              <a:off x="5263" y="3641"/>
              <a:ext cx="347" cy="339"/>
            </a:xfrm>
            <a:custGeom>
              <a:avLst/>
              <a:gdLst>
                <a:gd name="T0" fmla="*/ 3656 w 5107"/>
                <a:gd name="T1" fmla="*/ 2021 h 4983"/>
                <a:gd name="T2" fmla="*/ 1395 w 5107"/>
                <a:gd name="T3" fmla="*/ 2021 h 4983"/>
                <a:gd name="T4" fmla="*/ 1406 w 5107"/>
                <a:gd name="T5" fmla="*/ 1978 h 4983"/>
                <a:gd name="T6" fmla="*/ 2562 w 5107"/>
                <a:gd name="T7" fmla="*/ 1110 h 4983"/>
                <a:gd name="T8" fmla="*/ 3648 w 5107"/>
                <a:gd name="T9" fmla="*/ 1980 h 4983"/>
                <a:gd name="T10" fmla="*/ 3656 w 5107"/>
                <a:gd name="T11" fmla="*/ 2021 h 4983"/>
                <a:gd name="T12" fmla="*/ 2562 w 5107"/>
                <a:gd name="T13" fmla="*/ 0 h 4983"/>
                <a:gd name="T14" fmla="*/ 0 w 5107"/>
                <a:gd name="T15" fmla="*/ 2491 h 4983"/>
                <a:gd name="T16" fmla="*/ 731 w 5107"/>
                <a:gd name="T17" fmla="*/ 4277 h 4983"/>
                <a:gd name="T18" fmla="*/ 2702 w 5107"/>
                <a:gd name="T19" fmla="*/ 4983 h 4983"/>
                <a:gd name="T20" fmla="*/ 4717 w 5107"/>
                <a:gd name="T21" fmla="*/ 4218 h 4983"/>
                <a:gd name="T22" fmla="*/ 3921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2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2" y="1110"/>
                  </a:cubicBezTo>
                  <a:cubicBezTo>
                    <a:pt x="3141" y="1110"/>
                    <a:pt x="3537" y="1427"/>
                    <a:pt x="3648" y="1980"/>
                  </a:cubicBezTo>
                  <a:lnTo>
                    <a:pt x="3656" y="2021"/>
                  </a:lnTo>
                  <a:close/>
                  <a:moveTo>
                    <a:pt x="2562" y="0"/>
                  </a:moveTo>
                  <a:cubicBezTo>
                    <a:pt x="1101" y="0"/>
                    <a:pt x="0" y="1071"/>
                    <a:pt x="0" y="2491"/>
                  </a:cubicBezTo>
                  <a:cubicBezTo>
                    <a:pt x="0" y="3197"/>
                    <a:pt x="260" y="3831"/>
                    <a:pt x="731" y="4277"/>
                  </a:cubicBezTo>
                  <a:cubicBezTo>
                    <a:pt x="1220" y="4739"/>
                    <a:pt x="1902" y="4983"/>
                    <a:pt x="2702" y="4983"/>
                  </a:cubicBezTo>
                  <a:cubicBezTo>
                    <a:pt x="3561" y="4983"/>
                    <a:pt x="4220" y="4733"/>
                    <a:pt x="4717" y="4218"/>
                  </a:cubicBezTo>
                  <a:lnTo>
                    <a:pt x="3921"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47" name="Freeform 10">
              <a:extLst>
                <a:ext uri="{FF2B5EF4-FFF2-40B4-BE49-F238E27FC236}">
                  <a16:creationId xmlns:a16="http://schemas.microsoft.com/office/drawing/2014/main" id="{9F3218B6-A5A2-417F-8BBA-C6BED10F0290}"/>
                </a:ext>
              </a:extLst>
            </p:cNvPr>
            <p:cNvSpPr>
              <a:spLocks/>
            </p:cNvSpPr>
            <p:nvPr/>
          </p:nvSpPr>
          <p:spPr bwMode="auto">
            <a:xfrm>
              <a:off x="4937" y="3649"/>
              <a:ext cx="341" cy="323"/>
            </a:xfrm>
            <a:custGeom>
              <a:avLst/>
              <a:gdLst>
                <a:gd name="T0" fmla="*/ 0 w 5036"/>
                <a:gd name="T1" fmla="*/ 0 h 4739"/>
                <a:gd name="T2" fmla="*/ 2565 w 5036"/>
                <a:gd name="T3" fmla="*/ 4739 h 4739"/>
                <a:gd name="T4" fmla="*/ 5036 w 5036"/>
                <a:gd name="T5" fmla="*/ 0 h 4739"/>
                <a:gd name="T6" fmla="*/ 3734 w 5036"/>
                <a:gd name="T7" fmla="*/ 0 h 4739"/>
                <a:gd name="T8" fmla="*/ 2622 w 5036"/>
                <a:gd name="T9" fmla="*/ 2337 h 4739"/>
                <a:gd name="T10" fmla="*/ 1468 w 5036"/>
                <a:gd name="T11" fmla="*/ 0 h 4739"/>
                <a:gd name="T12" fmla="*/ 0 w 5036"/>
                <a:gd name="T13" fmla="*/ 0 h 4739"/>
              </a:gdLst>
              <a:ahLst/>
              <a:cxnLst>
                <a:cxn ang="0">
                  <a:pos x="T0" y="T1"/>
                </a:cxn>
                <a:cxn ang="0">
                  <a:pos x="T2" y="T3"/>
                </a:cxn>
                <a:cxn ang="0">
                  <a:pos x="T4" y="T5"/>
                </a:cxn>
                <a:cxn ang="0">
                  <a:pos x="T6" y="T7"/>
                </a:cxn>
                <a:cxn ang="0">
                  <a:pos x="T8" y="T9"/>
                </a:cxn>
                <a:cxn ang="0">
                  <a:pos x="T10" y="T11"/>
                </a:cxn>
                <a:cxn ang="0">
                  <a:pos x="T12" y="T13"/>
                </a:cxn>
              </a:cxnLst>
              <a:rect l="0" t="0" r="r" b="b"/>
              <a:pathLst>
                <a:path w="5036" h="4739">
                  <a:moveTo>
                    <a:pt x="0" y="0"/>
                  </a:moveTo>
                  <a:lnTo>
                    <a:pt x="2565" y="4739"/>
                  </a:lnTo>
                  <a:lnTo>
                    <a:pt x="5036" y="0"/>
                  </a:lnTo>
                  <a:lnTo>
                    <a:pt x="3734" y="0"/>
                  </a:lnTo>
                  <a:lnTo>
                    <a:pt x="2622" y="2337"/>
                  </a:lnTo>
                  <a:lnTo>
                    <a:pt x="146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48" name="Freeform 11">
              <a:extLst>
                <a:ext uri="{FF2B5EF4-FFF2-40B4-BE49-F238E27FC236}">
                  <a16:creationId xmlns:a16="http://schemas.microsoft.com/office/drawing/2014/main" id="{AB53B07E-EB18-4A63-9B60-FFC4818951BB}"/>
                </a:ext>
              </a:extLst>
            </p:cNvPr>
            <p:cNvSpPr>
              <a:spLocks/>
            </p:cNvSpPr>
            <p:nvPr/>
          </p:nvSpPr>
          <p:spPr bwMode="auto">
            <a:xfrm>
              <a:off x="6029" y="3641"/>
              <a:ext cx="323" cy="329"/>
            </a:xfrm>
            <a:custGeom>
              <a:avLst/>
              <a:gdLst>
                <a:gd name="T0" fmla="*/ 3516 w 4768"/>
                <a:gd name="T1" fmla="*/ 4831 h 4831"/>
                <a:gd name="T2" fmla="*/ 4767 w 4768"/>
                <a:gd name="T3" fmla="*/ 4831 h 4831"/>
                <a:gd name="T4" fmla="*/ 4768 w 4768"/>
                <a:gd name="T5" fmla="*/ 2315 h 4831"/>
                <a:gd name="T6" fmla="*/ 2384 w 4768"/>
                <a:gd name="T7" fmla="*/ 0 h 4831"/>
                <a:gd name="T8" fmla="*/ 0 w 4768"/>
                <a:gd name="T9" fmla="*/ 2315 h 4831"/>
                <a:gd name="T10" fmla="*/ 0 w 4768"/>
                <a:gd name="T11" fmla="*/ 4831 h 4831"/>
                <a:gd name="T12" fmla="*/ 1247 w 4768"/>
                <a:gd name="T13" fmla="*/ 4831 h 4831"/>
                <a:gd name="T14" fmla="*/ 1247 w 4768"/>
                <a:gd name="T15" fmla="*/ 2298 h 4831"/>
                <a:gd name="T16" fmla="*/ 2381 w 4768"/>
                <a:gd name="T17" fmla="*/ 1147 h 4831"/>
                <a:gd name="T18" fmla="*/ 2439 w 4768"/>
                <a:gd name="T19" fmla="*/ 1149 h 4831"/>
                <a:gd name="T20" fmla="*/ 3516 w 4768"/>
                <a:gd name="T21" fmla="*/ 2297 h 4831"/>
                <a:gd name="T22" fmla="*/ 3516 w 4768"/>
                <a:gd name="T23" fmla="*/ 4831 h 4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68" h="4831">
                  <a:moveTo>
                    <a:pt x="3516" y="4831"/>
                  </a:moveTo>
                  <a:lnTo>
                    <a:pt x="4767" y="4831"/>
                  </a:lnTo>
                  <a:lnTo>
                    <a:pt x="4768" y="2315"/>
                  </a:lnTo>
                  <a:cubicBezTo>
                    <a:pt x="4768" y="1060"/>
                    <a:pt x="3677" y="0"/>
                    <a:pt x="2384" y="0"/>
                  </a:cubicBezTo>
                  <a:cubicBezTo>
                    <a:pt x="1092" y="0"/>
                    <a:pt x="0" y="1060"/>
                    <a:pt x="0" y="2315"/>
                  </a:cubicBezTo>
                  <a:lnTo>
                    <a:pt x="0" y="4831"/>
                  </a:lnTo>
                  <a:lnTo>
                    <a:pt x="1247" y="4831"/>
                  </a:lnTo>
                  <a:lnTo>
                    <a:pt x="1247" y="2298"/>
                  </a:lnTo>
                  <a:cubicBezTo>
                    <a:pt x="1259" y="1674"/>
                    <a:pt x="1779" y="1147"/>
                    <a:pt x="2381" y="1147"/>
                  </a:cubicBezTo>
                  <a:cubicBezTo>
                    <a:pt x="2392" y="1147"/>
                    <a:pt x="2428" y="1149"/>
                    <a:pt x="2439" y="1149"/>
                  </a:cubicBezTo>
                  <a:cubicBezTo>
                    <a:pt x="3022" y="1186"/>
                    <a:pt x="3505" y="1701"/>
                    <a:pt x="3516" y="2297"/>
                  </a:cubicBezTo>
                  <a:lnTo>
                    <a:pt x="3516" y="48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49" name="Freeform 12">
              <a:extLst>
                <a:ext uri="{FF2B5EF4-FFF2-40B4-BE49-F238E27FC236}">
                  <a16:creationId xmlns:a16="http://schemas.microsoft.com/office/drawing/2014/main" id="{7B4BDEFC-5124-4227-A80E-776CC0882251}"/>
                </a:ext>
              </a:extLst>
            </p:cNvPr>
            <p:cNvSpPr>
              <a:spLocks/>
            </p:cNvSpPr>
            <p:nvPr/>
          </p:nvSpPr>
          <p:spPr bwMode="auto">
            <a:xfrm>
              <a:off x="7146" y="3641"/>
              <a:ext cx="196" cy="329"/>
            </a:xfrm>
            <a:custGeom>
              <a:avLst/>
              <a:gdLst>
                <a:gd name="T0" fmla="*/ 0 w 2885"/>
                <a:gd name="T1" fmla="*/ 4833 h 4833"/>
                <a:gd name="T2" fmla="*/ 1247 w 2885"/>
                <a:gd name="T3" fmla="*/ 4833 h 4833"/>
                <a:gd name="T4" fmla="*/ 1247 w 2885"/>
                <a:gd name="T5" fmla="*/ 2317 h 4833"/>
                <a:gd name="T6" fmla="*/ 2456 w 2885"/>
                <a:gd name="T7" fmla="*/ 1116 h 4833"/>
                <a:gd name="T8" fmla="*/ 2462 w 2885"/>
                <a:gd name="T9" fmla="*/ 1115 h 4833"/>
                <a:gd name="T10" fmla="*/ 2473 w 2885"/>
                <a:gd name="T11" fmla="*/ 1115 h 4833"/>
                <a:gd name="T12" fmla="*/ 2885 w 2885"/>
                <a:gd name="T13" fmla="*/ 1115 h 4833"/>
                <a:gd name="T14" fmla="*/ 2885 w 2885"/>
                <a:gd name="T15" fmla="*/ 0 h 4833"/>
                <a:gd name="T16" fmla="*/ 2318 w 2885"/>
                <a:gd name="T17" fmla="*/ 2 h 4833"/>
                <a:gd name="T18" fmla="*/ 0 w 2885"/>
                <a:gd name="T19" fmla="*/ 2317 h 4833"/>
                <a:gd name="T20" fmla="*/ 0 w 2885"/>
                <a:gd name="T21" fmla="*/ 4833 h 4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5" h="4833">
                  <a:moveTo>
                    <a:pt x="0" y="4833"/>
                  </a:moveTo>
                  <a:lnTo>
                    <a:pt x="1247" y="4833"/>
                  </a:lnTo>
                  <a:lnTo>
                    <a:pt x="1247" y="2317"/>
                  </a:lnTo>
                  <a:cubicBezTo>
                    <a:pt x="1255" y="1659"/>
                    <a:pt x="1797" y="1120"/>
                    <a:pt x="2456" y="1116"/>
                  </a:cubicBezTo>
                  <a:lnTo>
                    <a:pt x="2462" y="1115"/>
                  </a:lnTo>
                  <a:cubicBezTo>
                    <a:pt x="2466" y="1115"/>
                    <a:pt x="2469" y="1115"/>
                    <a:pt x="2473" y="1115"/>
                  </a:cubicBezTo>
                  <a:lnTo>
                    <a:pt x="2885" y="1115"/>
                  </a:lnTo>
                  <a:lnTo>
                    <a:pt x="2885" y="0"/>
                  </a:lnTo>
                  <a:lnTo>
                    <a:pt x="2318" y="2"/>
                  </a:lnTo>
                  <a:cubicBezTo>
                    <a:pt x="1039" y="2"/>
                    <a:pt x="0" y="1041"/>
                    <a:pt x="0" y="2317"/>
                  </a:cubicBezTo>
                  <a:lnTo>
                    <a:pt x="0" y="48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grpSp>
    </p:spTree>
    <p:extLst>
      <p:ext uri="{BB962C8B-B14F-4D97-AF65-F5344CB8AC3E}">
        <p14:creationId xmlns:p14="http://schemas.microsoft.com/office/powerpoint/2010/main" val="365134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6C1703-EF53-4715-8E41-BDA2F1BF6BDE}"/>
              </a:ext>
            </a:extLst>
          </p:cNvPr>
          <p:cNvSpPr>
            <a:spLocks noGrp="1"/>
          </p:cNvSpPr>
          <p:nvPr>
            <p:ph idx="1"/>
          </p:nvPr>
        </p:nvSpPr>
        <p:spPr>
          <a:xfrm>
            <a:off x="550864" y="1916112"/>
            <a:ext cx="11090274" cy="414178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Footer Placeholder 7">
            <a:extLst>
              <a:ext uri="{FF2B5EF4-FFF2-40B4-BE49-F238E27FC236}">
                <a16:creationId xmlns:a16="http://schemas.microsoft.com/office/drawing/2014/main" id="{49B05409-220E-4AEA-874E-9F9B75A35376}"/>
              </a:ext>
            </a:extLst>
          </p:cNvPr>
          <p:cNvSpPr>
            <a:spLocks noGrp="1"/>
          </p:cNvSpPr>
          <p:nvPr>
            <p:ph type="ftr" sz="quarter" idx="11"/>
          </p:nvPr>
        </p:nvSpPr>
        <p:spPr/>
        <p:txBody>
          <a:bodyPr/>
          <a:lstStyle/>
          <a:p>
            <a:r>
              <a:rPr lang="en-US"/>
              <a:t>SQPS-939 - SCR- Supplier Training</a:t>
            </a:r>
            <a:endParaRPr lang="en-US" dirty="0"/>
          </a:p>
        </p:txBody>
      </p:sp>
      <p:sp>
        <p:nvSpPr>
          <p:cNvPr id="9" name="Slide Number Placeholder 8">
            <a:extLst>
              <a:ext uri="{FF2B5EF4-FFF2-40B4-BE49-F238E27FC236}">
                <a16:creationId xmlns:a16="http://schemas.microsoft.com/office/drawing/2014/main" id="{34D6786B-67DA-4E52-ABCC-5AC8657EBC24}"/>
              </a:ext>
            </a:extLst>
          </p:cNvPr>
          <p:cNvSpPr>
            <a:spLocks noGrp="1"/>
          </p:cNvSpPr>
          <p:nvPr>
            <p:ph type="sldNum" sz="quarter" idx="12"/>
          </p:nvPr>
        </p:nvSpPr>
        <p:spPr/>
        <p:txBody>
          <a:bodyPr/>
          <a:lstStyle/>
          <a:p>
            <a:fld id="{07CEE681-EA8A-4B77-829B-1539858EA44F}" type="slidenum">
              <a:rPr lang="en-US" smtClean="0"/>
              <a:pPr/>
              <a:t>‹#›</a:t>
            </a:fld>
            <a:endParaRPr lang="en-US" dirty="0"/>
          </a:p>
        </p:txBody>
      </p:sp>
      <p:sp>
        <p:nvSpPr>
          <p:cNvPr id="2" name="Title 1">
            <a:extLst>
              <a:ext uri="{FF2B5EF4-FFF2-40B4-BE49-F238E27FC236}">
                <a16:creationId xmlns:a16="http://schemas.microsoft.com/office/drawing/2014/main" id="{3344D0B9-C85B-4F45-BB3D-9965B8A13B4E}"/>
              </a:ext>
            </a:extLst>
          </p:cNvPr>
          <p:cNvSpPr>
            <a:spLocks noGrp="1"/>
          </p:cNvSpPr>
          <p:nvPr>
            <p:ph type="title"/>
          </p:nvPr>
        </p:nvSpPr>
        <p:spPr/>
        <p:txBody>
          <a:bodyPr/>
          <a:lstStyle/>
          <a:p>
            <a:r>
              <a:rPr lang="fr-FR"/>
              <a:t>Modifiez le style du titre</a:t>
            </a:r>
            <a:endParaRPr lang="da-DK"/>
          </a:p>
        </p:txBody>
      </p:sp>
      <p:sp>
        <p:nvSpPr>
          <p:cNvPr id="10" name="Date Placeholder 6">
            <a:extLst>
              <a:ext uri="{FF2B5EF4-FFF2-40B4-BE49-F238E27FC236}">
                <a16:creationId xmlns:a16="http://schemas.microsoft.com/office/drawing/2014/main" id="{33EA2F99-689F-4B16-A94B-2A16D33B5690}"/>
              </a:ext>
            </a:extLst>
          </p:cNvPr>
          <p:cNvSpPr>
            <a:spLocks noGrp="1"/>
          </p:cNvSpPr>
          <p:nvPr>
            <p:ph type="dt" sz="half" idx="15"/>
          </p:nvPr>
        </p:nvSpPr>
        <p:spPr>
          <a:xfrm>
            <a:off x="550863" y="6665884"/>
            <a:ext cx="546625" cy="123111"/>
          </a:xfrm>
        </p:spPr>
        <p:txBody>
          <a:bodyPr/>
          <a:lstStyle/>
          <a:p>
            <a:r>
              <a:rPr lang="en-US"/>
              <a:t>Jan 21, 2022</a:t>
            </a:r>
            <a:endParaRPr lang="en-US" dirty="0"/>
          </a:p>
        </p:txBody>
      </p:sp>
    </p:spTree>
    <p:extLst>
      <p:ext uri="{BB962C8B-B14F-4D97-AF65-F5344CB8AC3E}">
        <p14:creationId xmlns:p14="http://schemas.microsoft.com/office/powerpoint/2010/main" val="1796832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mp;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6C1703-EF53-4715-8E41-BDA2F1BF6BDE}"/>
              </a:ext>
            </a:extLst>
          </p:cNvPr>
          <p:cNvSpPr>
            <a:spLocks noGrp="1"/>
          </p:cNvSpPr>
          <p:nvPr>
            <p:ph idx="1"/>
          </p:nvPr>
        </p:nvSpPr>
        <p:spPr>
          <a:xfrm>
            <a:off x="550864" y="1916112"/>
            <a:ext cx="11090274" cy="414178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Platshållare för text 7">
            <a:extLst>
              <a:ext uri="{FF2B5EF4-FFF2-40B4-BE49-F238E27FC236}">
                <a16:creationId xmlns:a16="http://schemas.microsoft.com/office/drawing/2014/main" id="{2032898D-DBA5-4872-96E1-24994EE37239}"/>
              </a:ext>
            </a:extLst>
          </p:cNvPr>
          <p:cNvSpPr>
            <a:spLocks noGrp="1"/>
          </p:cNvSpPr>
          <p:nvPr>
            <p:ph type="body" sz="quarter" idx="13" hasCustomPrompt="1"/>
          </p:nvPr>
        </p:nvSpPr>
        <p:spPr>
          <a:xfrm>
            <a:off x="550863" y="1437064"/>
            <a:ext cx="11090275" cy="263149"/>
          </a:xfrm>
        </p:spPr>
        <p:txBody>
          <a:bodyPr>
            <a:spAutoFit/>
          </a:bodyPr>
          <a:lstStyle>
            <a:lvl1pPr marL="0" indent="0">
              <a:buNone/>
              <a:defRPr sz="1800">
                <a:solidFill>
                  <a:schemeClr val="accent1"/>
                </a:solidFill>
              </a:defRPr>
            </a:lvl1pPr>
          </a:lstStyle>
          <a:p>
            <a:pPr lvl="0"/>
            <a:r>
              <a:rPr lang="en-US" dirty="0"/>
              <a:t>Click to add subtitle</a:t>
            </a:r>
          </a:p>
        </p:txBody>
      </p:sp>
      <p:sp>
        <p:nvSpPr>
          <p:cNvPr id="9" name="Footer Placeholder 8">
            <a:extLst>
              <a:ext uri="{FF2B5EF4-FFF2-40B4-BE49-F238E27FC236}">
                <a16:creationId xmlns:a16="http://schemas.microsoft.com/office/drawing/2014/main" id="{563EBC9F-FF99-40B6-9397-B96862418430}"/>
              </a:ext>
            </a:extLst>
          </p:cNvPr>
          <p:cNvSpPr>
            <a:spLocks noGrp="1"/>
          </p:cNvSpPr>
          <p:nvPr>
            <p:ph type="ftr" sz="quarter" idx="15"/>
          </p:nvPr>
        </p:nvSpPr>
        <p:spPr/>
        <p:txBody>
          <a:bodyPr/>
          <a:lstStyle/>
          <a:p>
            <a:r>
              <a:rPr lang="en-US"/>
              <a:t>SQPS-939 - SCR- Supplier Training</a:t>
            </a:r>
            <a:endParaRPr lang="en-US" dirty="0"/>
          </a:p>
        </p:txBody>
      </p:sp>
      <p:sp>
        <p:nvSpPr>
          <p:cNvPr id="10" name="Slide Number Placeholder 9">
            <a:extLst>
              <a:ext uri="{FF2B5EF4-FFF2-40B4-BE49-F238E27FC236}">
                <a16:creationId xmlns:a16="http://schemas.microsoft.com/office/drawing/2014/main" id="{170AF97A-121A-4AF0-8E84-1686C73340B8}"/>
              </a:ext>
            </a:extLst>
          </p:cNvPr>
          <p:cNvSpPr>
            <a:spLocks noGrp="1"/>
          </p:cNvSpPr>
          <p:nvPr>
            <p:ph type="sldNum" sz="quarter" idx="16"/>
          </p:nvPr>
        </p:nvSpPr>
        <p:spPr/>
        <p:txBody>
          <a:bodyPr/>
          <a:lstStyle/>
          <a:p>
            <a:fld id="{07CEE681-EA8A-4B77-829B-1539858EA44F}" type="slidenum">
              <a:rPr lang="en-US" smtClean="0"/>
              <a:pPr/>
              <a:t>‹#›</a:t>
            </a:fld>
            <a:endParaRPr lang="en-US" dirty="0"/>
          </a:p>
        </p:txBody>
      </p:sp>
      <p:sp>
        <p:nvSpPr>
          <p:cNvPr id="2" name="Title 1">
            <a:extLst>
              <a:ext uri="{FF2B5EF4-FFF2-40B4-BE49-F238E27FC236}">
                <a16:creationId xmlns:a16="http://schemas.microsoft.com/office/drawing/2014/main" id="{10F26223-5E43-48A2-935B-4F38C8A11870}"/>
              </a:ext>
            </a:extLst>
          </p:cNvPr>
          <p:cNvSpPr>
            <a:spLocks noGrp="1"/>
          </p:cNvSpPr>
          <p:nvPr>
            <p:ph type="title"/>
          </p:nvPr>
        </p:nvSpPr>
        <p:spPr/>
        <p:txBody>
          <a:bodyPr/>
          <a:lstStyle/>
          <a:p>
            <a:r>
              <a:rPr lang="fr-FR"/>
              <a:t>Modifiez le style du titre</a:t>
            </a:r>
            <a:endParaRPr lang="da-DK" dirty="0"/>
          </a:p>
        </p:txBody>
      </p:sp>
      <p:sp>
        <p:nvSpPr>
          <p:cNvPr id="11" name="Date Placeholder 6">
            <a:extLst>
              <a:ext uri="{FF2B5EF4-FFF2-40B4-BE49-F238E27FC236}">
                <a16:creationId xmlns:a16="http://schemas.microsoft.com/office/drawing/2014/main" id="{B06DC33F-3254-4BFA-A920-72493EAE301C}"/>
              </a:ext>
            </a:extLst>
          </p:cNvPr>
          <p:cNvSpPr>
            <a:spLocks noGrp="1"/>
          </p:cNvSpPr>
          <p:nvPr>
            <p:ph type="dt" sz="half" idx="17"/>
          </p:nvPr>
        </p:nvSpPr>
        <p:spPr>
          <a:xfrm>
            <a:off x="550863" y="6665884"/>
            <a:ext cx="546625" cy="123111"/>
          </a:xfrm>
        </p:spPr>
        <p:txBody>
          <a:bodyPr/>
          <a:lstStyle/>
          <a:p>
            <a:r>
              <a:rPr lang="en-US"/>
              <a:t>Jan 21, 2022</a:t>
            </a:r>
            <a:endParaRPr lang="en-US" dirty="0"/>
          </a:p>
        </p:txBody>
      </p:sp>
    </p:spTree>
    <p:extLst>
      <p:ext uri="{BB962C8B-B14F-4D97-AF65-F5344CB8AC3E}">
        <p14:creationId xmlns:p14="http://schemas.microsoft.com/office/powerpoint/2010/main" val="330286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1">
    <p:bg bwMode="gray">
      <p:bgPr>
        <a:solidFill>
          <a:schemeClr val="tx2"/>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4DA1ABC-D99E-4C3F-BC15-45449B6B8D0F}"/>
              </a:ext>
            </a:extLst>
          </p:cNvPr>
          <p:cNvSpPr/>
          <p:nvPr/>
        </p:nvSpPr>
        <p:spPr bwMode="gray">
          <a:xfrm>
            <a:off x="0" y="0"/>
            <a:ext cx="12192000" cy="6597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
        <p:nvSpPr>
          <p:cNvPr id="2" name="Title 1">
            <a:extLst>
              <a:ext uri="{FF2B5EF4-FFF2-40B4-BE49-F238E27FC236}">
                <a16:creationId xmlns:a16="http://schemas.microsoft.com/office/drawing/2014/main" id="{0AE87A58-09C9-4878-940A-B55D0C4841F6}"/>
              </a:ext>
            </a:extLst>
          </p:cNvPr>
          <p:cNvSpPr>
            <a:spLocks noGrp="1"/>
          </p:cNvSpPr>
          <p:nvPr>
            <p:ph type="title" hasCustomPrompt="1"/>
          </p:nvPr>
        </p:nvSpPr>
        <p:spPr>
          <a:xfrm>
            <a:off x="831850" y="2863580"/>
            <a:ext cx="6079938" cy="1181862"/>
          </a:xfrm>
        </p:spPr>
        <p:txBody>
          <a:bodyPr anchor="b"/>
          <a:lstStyle>
            <a:lvl1pPr>
              <a:lnSpc>
                <a:spcPct val="80000"/>
              </a:lnSpc>
              <a:defRPr sz="4800"/>
            </a:lvl1pPr>
          </a:lstStyle>
          <a:p>
            <a:r>
              <a:rPr lang="en-US" noProof="0" dirty="0"/>
              <a:t>Click to add section title</a:t>
            </a:r>
          </a:p>
        </p:txBody>
      </p:sp>
      <p:sp>
        <p:nvSpPr>
          <p:cNvPr id="3" name="Text Placeholder 2">
            <a:extLst>
              <a:ext uri="{FF2B5EF4-FFF2-40B4-BE49-F238E27FC236}">
                <a16:creationId xmlns:a16="http://schemas.microsoft.com/office/drawing/2014/main" id="{9E17E8F1-D73C-4A82-A7B5-D01F8F17FE24}"/>
              </a:ext>
            </a:extLst>
          </p:cNvPr>
          <p:cNvSpPr>
            <a:spLocks noGrp="1"/>
          </p:cNvSpPr>
          <p:nvPr>
            <p:ph type="body" idx="1" hasCustomPrompt="1"/>
          </p:nvPr>
        </p:nvSpPr>
        <p:spPr>
          <a:xfrm>
            <a:off x="831850" y="4072430"/>
            <a:ext cx="6079938" cy="1500187"/>
          </a:xfrm>
        </p:spPr>
        <p:txBody>
          <a:bodyPr/>
          <a:lstStyle>
            <a:lvl1pPr marL="0" indent="0">
              <a:lnSpc>
                <a:spcPct val="80000"/>
              </a:lnSpc>
              <a:buNone/>
              <a:defRPr sz="4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Click to add section title</a:t>
            </a:r>
          </a:p>
        </p:txBody>
      </p:sp>
      <p:grpSp>
        <p:nvGrpSpPr>
          <p:cNvPr id="11" name="Grupp 10">
            <a:extLst>
              <a:ext uri="{FF2B5EF4-FFF2-40B4-BE49-F238E27FC236}">
                <a16:creationId xmlns:a16="http://schemas.microsoft.com/office/drawing/2014/main" id="{95E7449C-8113-4657-B39C-4E137DE6650D}"/>
              </a:ext>
            </a:extLst>
          </p:cNvPr>
          <p:cNvGrpSpPr/>
          <p:nvPr/>
        </p:nvGrpSpPr>
        <p:grpSpPr>
          <a:xfrm>
            <a:off x="857406" y="703900"/>
            <a:ext cx="2246763" cy="315847"/>
            <a:chOff x="10052051" y="6354763"/>
            <a:chExt cx="1592262" cy="223838"/>
          </a:xfrm>
          <a:solidFill>
            <a:srgbClr val="001F47"/>
          </a:solidFill>
        </p:grpSpPr>
        <p:sp>
          <p:nvSpPr>
            <p:cNvPr id="13" name="Freeform 6">
              <a:extLst>
                <a:ext uri="{FF2B5EF4-FFF2-40B4-BE49-F238E27FC236}">
                  <a16:creationId xmlns:a16="http://schemas.microsoft.com/office/drawing/2014/main" id="{9B65D6E4-A198-4C78-A468-3C2637CBED5C}"/>
                </a:ext>
              </a:extLst>
            </p:cNvPr>
            <p:cNvSpPr>
              <a:spLocks noEditPoints="1"/>
            </p:cNvSpPr>
            <p:nvPr/>
          </p:nvSpPr>
          <p:spPr bwMode="auto">
            <a:xfrm>
              <a:off x="11263313" y="6354763"/>
              <a:ext cx="230188" cy="223838"/>
            </a:xfrm>
            <a:custGeom>
              <a:avLst/>
              <a:gdLst>
                <a:gd name="T0" fmla="*/ 3656 w 5108"/>
                <a:gd name="T1" fmla="*/ 2021 h 4983"/>
                <a:gd name="T2" fmla="*/ 1395 w 5108"/>
                <a:gd name="T3" fmla="*/ 2021 h 4983"/>
                <a:gd name="T4" fmla="*/ 1406 w 5108"/>
                <a:gd name="T5" fmla="*/ 1978 h 4983"/>
                <a:gd name="T6" fmla="*/ 2562 w 5108"/>
                <a:gd name="T7" fmla="*/ 1110 h 4983"/>
                <a:gd name="T8" fmla="*/ 3648 w 5108"/>
                <a:gd name="T9" fmla="*/ 1980 h 4983"/>
                <a:gd name="T10" fmla="*/ 3656 w 5108"/>
                <a:gd name="T11" fmla="*/ 2021 h 4983"/>
                <a:gd name="T12" fmla="*/ 2562 w 5108"/>
                <a:gd name="T13" fmla="*/ 0 h 4983"/>
                <a:gd name="T14" fmla="*/ 0 w 5108"/>
                <a:gd name="T15" fmla="*/ 2491 h 4983"/>
                <a:gd name="T16" fmla="*/ 732 w 5108"/>
                <a:gd name="T17" fmla="*/ 4277 h 4983"/>
                <a:gd name="T18" fmla="*/ 2702 w 5108"/>
                <a:gd name="T19" fmla="*/ 4983 h 4983"/>
                <a:gd name="T20" fmla="*/ 4717 w 5108"/>
                <a:gd name="T21" fmla="*/ 4218 h 4983"/>
                <a:gd name="T22" fmla="*/ 3921 w 5108"/>
                <a:gd name="T23" fmla="*/ 3422 h 4983"/>
                <a:gd name="T24" fmla="*/ 2674 w 5108"/>
                <a:gd name="T25" fmla="*/ 3873 h 4983"/>
                <a:gd name="T26" fmla="*/ 1392 w 5108"/>
                <a:gd name="T27" fmla="*/ 2977 h 4983"/>
                <a:gd name="T28" fmla="*/ 1381 w 5108"/>
                <a:gd name="T29" fmla="*/ 2934 h 4983"/>
                <a:gd name="T30" fmla="*/ 5056 w 5108"/>
                <a:gd name="T31" fmla="*/ 2934 h 4983"/>
                <a:gd name="T32" fmla="*/ 4358 w 5108"/>
                <a:gd name="T33" fmla="*/ 731 h 4983"/>
                <a:gd name="T34" fmla="*/ 2562 w 5108"/>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8" h="4983">
                  <a:moveTo>
                    <a:pt x="3656" y="2021"/>
                  </a:moveTo>
                  <a:lnTo>
                    <a:pt x="1395" y="2021"/>
                  </a:lnTo>
                  <a:lnTo>
                    <a:pt x="1406" y="1978"/>
                  </a:lnTo>
                  <a:cubicBezTo>
                    <a:pt x="1550" y="1418"/>
                    <a:pt x="1960" y="1110"/>
                    <a:pt x="2562" y="1110"/>
                  </a:cubicBezTo>
                  <a:cubicBezTo>
                    <a:pt x="3142" y="1110"/>
                    <a:pt x="3538" y="1427"/>
                    <a:pt x="3648" y="1980"/>
                  </a:cubicBezTo>
                  <a:lnTo>
                    <a:pt x="3656" y="2021"/>
                  </a:lnTo>
                  <a:close/>
                  <a:moveTo>
                    <a:pt x="2562" y="0"/>
                  </a:moveTo>
                  <a:cubicBezTo>
                    <a:pt x="1102" y="0"/>
                    <a:pt x="0" y="1071"/>
                    <a:pt x="0" y="2491"/>
                  </a:cubicBezTo>
                  <a:cubicBezTo>
                    <a:pt x="0" y="3197"/>
                    <a:pt x="260" y="3831"/>
                    <a:pt x="732" y="4277"/>
                  </a:cubicBezTo>
                  <a:cubicBezTo>
                    <a:pt x="1221" y="4739"/>
                    <a:pt x="1902" y="4983"/>
                    <a:pt x="2702" y="4983"/>
                  </a:cubicBezTo>
                  <a:cubicBezTo>
                    <a:pt x="3562" y="4983"/>
                    <a:pt x="4221" y="4733"/>
                    <a:pt x="4717" y="4218"/>
                  </a:cubicBezTo>
                  <a:lnTo>
                    <a:pt x="3921" y="3422"/>
                  </a:lnTo>
                  <a:cubicBezTo>
                    <a:pt x="3649" y="3647"/>
                    <a:pt x="3288" y="3873"/>
                    <a:pt x="2674" y="3873"/>
                  </a:cubicBezTo>
                  <a:cubicBezTo>
                    <a:pt x="1990" y="3873"/>
                    <a:pt x="1546" y="3563"/>
                    <a:pt x="1392" y="2977"/>
                  </a:cubicBezTo>
                  <a:lnTo>
                    <a:pt x="1381" y="2934"/>
                  </a:lnTo>
                  <a:lnTo>
                    <a:pt x="5056" y="2934"/>
                  </a:lnTo>
                  <a:cubicBezTo>
                    <a:pt x="5108" y="2050"/>
                    <a:pt x="4860" y="1269"/>
                    <a:pt x="4358" y="731"/>
                  </a:cubicBezTo>
                  <a:cubicBezTo>
                    <a:pt x="3911" y="253"/>
                    <a:pt x="3290" y="0"/>
                    <a:pt x="256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4" name="Freeform 7">
              <a:extLst>
                <a:ext uri="{FF2B5EF4-FFF2-40B4-BE49-F238E27FC236}">
                  <a16:creationId xmlns:a16="http://schemas.microsoft.com/office/drawing/2014/main" id="{8A40D5EB-8AF8-46A3-93BB-04482737AE2C}"/>
                </a:ext>
              </a:extLst>
            </p:cNvPr>
            <p:cNvSpPr>
              <a:spLocks noEditPoints="1"/>
            </p:cNvSpPr>
            <p:nvPr/>
          </p:nvSpPr>
          <p:spPr bwMode="auto">
            <a:xfrm>
              <a:off x="11014076" y="6354763"/>
              <a:ext cx="230188" cy="223838"/>
            </a:xfrm>
            <a:custGeom>
              <a:avLst/>
              <a:gdLst>
                <a:gd name="T0" fmla="*/ 3656 w 5107"/>
                <a:gd name="T1" fmla="*/ 2021 h 4983"/>
                <a:gd name="T2" fmla="*/ 1395 w 5107"/>
                <a:gd name="T3" fmla="*/ 2021 h 4983"/>
                <a:gd name="T4" fmla="*/ 1406 w 5107"/>
                <a:gd name="T5" fmla="*/ 1978 h 4983"/>
                <a:gd name="T6" fmla="*/ 2561 w 5107"/>
                <a:gd name="T7" fmla="*/ 1110 h 4983"/>
                <a:gd name="T8" fmla="*/ 3648 w 5107"/>
                <a:gd name="T9" fmla="*/ 1980 h 4983"/>
                <a:gd name="T10" fmla="*/ 3656 w 5107"/>
                <a:gd name="T11" fmla="*/ 2021 h 4983"/>
                <a:gd name="T12" fmla="*/ 2561 w 5107"/>
                <a:gd name="T13" fmla="*/ 0 h 4983"/>
                <a:gd name="T14" fmla="*/ 0 w 5107"/>
                <a:gd name="T15" fmla="*/ 2491 h 4983"/>
                <a:gd name="T16" fmla="*/ 731 w 5107"/>
                <a:gd name="T17" fmla="*/ 4277 h 4983"/>
                <a:gd name="T18" fmla="*/ 2702 w 5107"/>
                <a:gd name="T19" fmla="*/ 4983 h 4983"/>
                <a:gd name="T20" fmla="*/ 4716 w 5107"/>
                <a:gd name="T21" fmla="*/ 4218 h 4983"/>
                <a:gd name="T22" fmla="*/ 3920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1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1" y="1110"/>
                  </a:cubicBezTo>
                  <a:cubicBezTo>
                    <a:pt x="3141" y="1110"/>
                    <a:pt x="3537" y="1427"/>
                    <a:pt x="3648" y="1980"/>
                  </a:cubicBezTo>
                  <a:lnTo>
                    <a:pt x="3656" y="2021"/>
                  </a:lnTo>
                  <a:close/>
                  <a:moveTo>
                    <a:pt x="2561" y="0"/>
                  </a:moveTo>
                  <a:cubicBezTo>
                    <a:pt x="1101" y="0"/>
                    <a:pt x="0" y="1071"/>
                    <a:pt x="0" y="2491"/>
                  </a:cubicBezTo>
                  <a:cubicBezTo>
                    <a:pt x="0" y="3197"/>
                    <a:pt x="259" y="3831"/>
                    <a:pt x="731" y="4277"/>
                  </a:cubicBezTo>
                  <a:cubicBezTo>
                    <a:pt x="1220" y="4739"/>
                    <a:pt x="1902" y="4983"/>
                    <a:pt x="2702" y="4983"/>
                  </a:cubicBezTo>
                  <a:cubicBezTo>
                    <a:pt x="3561" y="4983"/>
                    <a:pt x="4220" y="4733"/>
                    <a:pt x="4716" y="4218"/>
                  </a:cubicBezTo>
                  <a:lnTo>
                    <a:pt x="3920"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1"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5" name="Freeform 8">
              <a:extLst>
                <a:ext uri="{FF2B5EF4-FFF2-40B4-BE49-F238E27FC236}">
                  <a16:creationId xmlns:a16="http://schemas.microsoft.com/office/drawing/2014/main" id="{F2315EFA-6877-46B5-993B-D35CAD6A84CE}"/>
                </a:ext>
              </a:extLst>
            </p:cNvPr>
            <p:cNvSpPr>
              <a:spLocks noEditPoints="1"/>
            </p:cNvSpPr>
            <p:nvPr/>
          </p:nvSpPr>
          <p:spPr bwMode="auto">
            <a:xfrm>
              <a:off x="10517188" y="6354763"/>
              <a:ext cx="233363" cy="223838"/>
            </a:xfrm>
            <a:custGeom>
              <a:avLst/>
              <a:gdLst>
                <a:gd name="T0" fmla="*/ 2589 w 5179"/>
                <a:gd name="T1" fmla="*/ 3859 h 4983"/>
                <a:gd name="T2" fmla="*/ 1376 w 5179"/>
                <a:gd name="T3" fmla="*/ 2491 h 4983"/>
                <a:gd name="T4" fmla="*/ 2589 w 5179"/>
                <a:gd name="T5" fmla="*/ 1124 h 4983"/>
                <a:gd name="T6" fmla="*/ 3802 w 5179"/>
                <a:gd name="T7" fmla="*/ 2491 h 4983"/>
                <a:gd name="T8" fmla="*/ 2589 w 5179"/>
                <a:gd name="T9" fmla="*/ 3859 h 4983"/>
                <a:gd name="T10" fmla="*/ 2589 w 5179"/>
                <a:gd name="T11" fmla="*/ 0 h 4983"/>
                <a:gd name="T12" fmla="*/ 0 w 5179"/>
                <a:gd name="T13" fmla="*/ 2491 h 4983"/>
                <a:gd name="T14" fmla="*/ 2589 w 5179"/>
                <a:gd name="T15" fmla="*/ 4983 h 4983"/>
                <a:gd name="T16" fmla="*/ 5179 w 5179"/>
                <a:gd name="T17" fmla="*/ 2491 h 4983"/>
                <a:gd name="T18" fmla="*/ 2589 w 5179"/>
                <a:gd name="T19"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79" h="4983">
                  <a:moveTo>
                    <a:pt x="2589" y="3859"/>
                  </a:moveTo>
                  <a:cubicBezTo>
                    <a:pt x="1864" y="3859"/>
                    <a:pt x="1376" y="3309"/>
                    <a:pt x="1376" y="2491"/>
                  </a:cubicBezTo>
                  <a:cubicBezTo>
                    <a:pt x="1376" y="1674"/>
                    <a:pt x="1864" y="1124"/>
                    <a:pt x="2589" y="1124"/>
                  </a:cubicBezTo>
                  <a:cubicBezTo>
                    <a:pt x="3315" y="1124"/>
                    <a:pt x="3802" y="1674"/>
                    <a:pt x="3802" y="2491"/>
                  </a:cubicBezTo>
                  <a:cubicBezTo>
                    <a:pt x="3802" y="3309"/>
                    <a:pt x="3315" y="3859"/>
                    <a:pt x="2589" y="3859"/>
                  </a:cubicBezTo>
                  <a:close/>
                  <a:moveTo>
                    <a:pt x="2589" y="0"/>
                  </a:moveTo>
                  <a:cubicBezTo>
                    <a:pt x="1113" y="0"/>
                    <a:pt x="0" y="1071"/>
                    <a:pt x="0" y="2491"/>
                  </a:cubicBezTo>
                  <a:cubicBezTo>
                    <a:pt x="0" y="3912"/>
                    <a:pt x="1113" y="4983"/>
                    <a:pt x="2589" y="4983"/>
                  </a:cubicBezTo>
                  <a:cubicBezTo>
                    <a:pt x="4066" y="4983"/>
                    <a:pt x="5179" y="3912"/>
                    <a:pt x="5179" y="2491"/>
                  </a:cubicBezTo>
                  <a:cubicBezTo>
                    <a:pt x="5179" y="1071"/>
                    <a:pt x="4066" y="0"/>
                    <a:pt x="258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6" name="Freeform 9">
              <a:extLst>
                <a:ext uri="{FF2B5EF4-FFF2-40B4-BE49-F238E27FC236}">
                  <a16:creationId xmlns:a16="http://schemas.microsoft.com/office/drawing/2014/main" id="{24BF0079-2C0D-4D96-9A9D-A1221C11C874}"/>
                </a:ext>
              </a:extLst>
            </p:cNvPr>
            <p:cNvSpPr>
              <a:spLocks noEditPoints="1"/>
            </p:cNvSpPr>
            <p:nvPr/>
          </p:nvSpPr>
          <p:spPr bwMode="auto">
            <a:xfrm>
              <a:off x="10267951" y="6354763"/>
              <a:ext cx="230188" cy="223838"/>
            </a:xfrm>
            <a:custGeom>
              <a:avLst/>
              <a:gdLst>
                <a:gd name="T0" fmla="*/ 3656 w 5107"/>
                <a:gd name="T1" fmla="*/ 2021 h 4983"/>
                <a:gd name="T2" fmla="*/ 1395 w 5107"/>
                <a:gd name="T3" fmla="*/ 2021 h 4983"/>
                <a:gd name="T4" fmla="*/ 1406 w 5107"/>
                <a:gd name="T5" fmla="*/ 1978 h 4983"/>
                <a:gd name="T6" fmla="*/ 2562 w 5107"/>
                <a:gd name="T7" fmla="*/ 1110 h 4983"/>
                <a:gd name="T8" fmla="*/ 3648 w 5107"/>
                <a:gd name="T9" fmla="*/ 1980 h 4983"/>
                <a:gd name="T10" fmla="*/ 3656 w 5107"/>
                <a:gd name="T11" fmla="*/ 2021 h 4983"/>
                <a:gd name="T12" fmla="*/ 2562 w 5107"/>
                <a:gd name="T13" fmla="*/ 0 h 4983"/>
                <a:gd name="T14" fmla="*/ 0 w 5107"/>
                <a:gd name="T15" fmla="*/ 2491 h 4983"/>
                <a:gd name="T16" fmla="*/ 731 w 5107"/>
                <a:gd name="T17" fmla="*/ 4277 h 4983"/>
                <a:gd name="T18" fmla="*/ 2702 w 5107"/>
                <a:gd name="T19" fmla="*/ 4983 h 4983"/>
                <a:gd name="T20" fmla="*/ 4717 w 5107"/>
                <a:gd name="T21" fmla="*/ 4218 h 4983"/>
                <a:gd name="T22" fmla="*/ 3921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2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2" y="1110"/>
                  </a:cubicBezTo>
                  <a:cubicBezTo>
                    <a:pt x="3141" y="1110"/>
                    <a:pt x="3537" y="1427"/>
                    <a:pt x="3648" y="1980"/>
                  </a:cubicBezTo>
                  <a:lnTo>
                    <a:pt x="3656" y="2021"/>
                  </a:lnTo>
                  <a:close/>
                  <a:moveTo>
                    <a:pt x="2562" y="0"/>
                  </a:moveTo>
                  <a:cubicBezTo>
                    <a:pt x="1101" y="0"/>
                    <a:pt x="0" y="1071"/>
                    <a:pt x="0" y="2491"/>
                  </a:cubicBezTo>
                  <a:cubicBezTo>
                    <a:pt x="0" y="3197"/>
                    <a:pt x="260" y="3831"/>
                    <a:pt x="731" y="4277"/>
                  </a:cubicBezTo>
                  <a:cubicBezTo>
                    <a:pt x="1220" y="4739"/>
                    <a:pt x="1902" y="4983"/>
                    <a:pt x="2702" y="4983"/>
                  </a:cubicBezTo>
                  <a:cubicBezTo>
                    <a:pt x="3561" y="4983"/>
                    <a:pt x="4220" y="4733"/>
                    <a:pt x="4717" y="4218"/>
                  </a:cubicBezTo>
                  <a:lnTo>
                    <a:pt x="3921"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7" name="Freeform 10">
              <a:extLst>
                <a:ext uri="{FF2B5EF4-FFF2-40B4-BE49-F238E27FC236}">
                  <a16:creationId xmlns:a16="http://schemas.microsoft.com/office/drawing/2014/main" id="{81C6B412-800D-417B-90AD-19E4D7D03CAD}"/>
                </a:ext>
              </a:extLst>
            </p:cNvPr>
            <p:cNvSpPr>
              <a:spLocks/>
            </p:cNvSpPr>
            <p:nvPr/>
          </p:nvSpPr>
          <p:spPr bwMode="auto">
            <a:xfrm>
              <a:off x="10052051" y="6361113"/>
              <a:ext cx="225425" cy="212725"/>
            </a:xfrm>
            <a:custGeom>
              <a:avLst/>
              <a:gdLst>
                <a:gd name="T0" fmla="*/ 0 w 5036"/>
                <a:gd name="T1" fmla="*/ 0 h 4739"/>
                <a:gd name="T2" fmla="*/ 2565 w 5036"/>
                <a:gd name="T3" fmla="*/ 4739 h 4739"/>
                <a:gd name="T4" fmla="*/ 5036 w 5036"/>
                <a:gd name="T5" fmla="*/ 0 h 4739"/>
                <a:gd name="T6" fmla="*/ 3734 w 5036"/>
                <a:gd name="T7" fmla="*/ 0 h 4739"/>
                <a:gd name="T8" fmla="*/ 2622 w 5036"/>
                <a:gd name="T9" fmla="*/ 2337 h 4739"/>
                <a:gd name="T10" fmla="*/ 1468 w 5036"/>
                <a:gd name="T11" fmla="*/ 0 h 4739"/>
                <a:gd name="T12" fmla="*/ 0 w 5036"/>
                <a:gd name="T13" fmla="*/ 0 h 4739"/>
              </a:gdLst>
              <a:ahLst/>
              <a:cxnLst>
                <a:cxn ang="0">
                  <a:pos x="T0" y="T1"/>
                </a:cxn>
                <a:cxn ang="0">
                  <a:pos x="T2" y="T3"/>
                </a:cxn>
                <a:cxn ang="0">
                  <a:pos x="T4" y="T5"/>
                </a:cxn>
                <a:cxn ang="0">
                  <a:pos x="T6" y="T7"/>
                </a:cxn>
                <a:cxn ang="0">
                  <a:pos x="T8" y="T9"/>
                </a:cxn>
                <a:cxn ang="0">
                  <a:pos x="T10" y="T11"/>
                </a:cxn>
                <a:cxn ang="0">
                  <a:pos x="T12" y="T13"/>
                </a:cxn>
              </a:cxnLst>
              <a:rect l="0" t="0" r="r" b="b"/>
              <a:pathLst>
                <a:path w="5036" h="4739">
                  <a:moveTo>
                    <a:pt x="0" y="0"/>
                  </a:moveTo>
                  <a:lnTo>
                    <a:pt x="2565" y="4739"/>
                  </a:lnTo>
                  <a:lnTo>
                    <a:pt x="5036" y="0"/>
                  </a:lnTo>
                  <a:lnTo>
                    <a:pt x="3734" y="0"/>
                  </a:lnTo>
                  <a:lnTo>
                    <a:pt x="2622" y="2337"/>
                  </a:lnTo>
                  <a:lnTo>
                    <a:pt x="1468"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8" name="Freeform 11">
              <a:extLst>
                <a:ext uri="{FF2B5EF4-FFF2-40B4-BE49-F238E27FC236}">
                  <a16:creationId xmlns:a16="http://schemas.microsoft.com/office/drawing/2014/main" id="{D33DEA02-EF2D-44FF-B591-83D608C7FDFB}"/>
                </a:ext>
              </a:extLst>
            </p:cNvPr>
            <p:cNvSpPr>
              <a:spLocks/>
            </p:cNvSpPr>
            <p:nvPr/>
          </p:nvSpPr>
          <p:spPr bwMode="auto">
            <a:xfrm>
              <a:off x="10775951" y="6354763"/>
              <a:ext cx="212725" cy="217488"/>
            </a:xfrm>
            <a:custGeom>
              <a:avLst/>
              <a:gdLst>
                <a:gd name="T0" fmla="*/ 3516 w 4768"/>
                <a:gd name="T1" fmla="*/ 4831 h 4831"/>
                <a:gd name="T2" fmla="*/ 4767 w 4768"/>
                <a:gd name="T3" fmla="*/ 4831 h 4831"/>
                <a:gd name="T4" fmla="*/ 4768 w 4768"/>
                <a:gd name="T5" fmla="*/ 2315 h 4831"/>
                <a:gd name="T6" fmla="*/ 2384 w 4768"/>
                <a:gd name="T7" fmla="*/ 0 h 4831"/>
                <a:gd name="T8" fmla="*/ 0 w 4768"/>
                <a:gd name="T9" fmla="*/ 2315 h 4831"/>
                <a:gd name="T10" fmla="*/ 0 w 4768"/>
                <a:gd name="T11" fmla="*/ 4831 h 4831"/>
                <a:gd name="T12" fmla="*/ 1247 w 4768"/>
                <a:gd name="T13" fmla="*/ 4831 h 4831"/>
                <a:gd name="T14" fmla="*/ 1247 w 4768"/>
                <a:gd name="T15" fmla="*/ 2298 h 4831"/>
                <a:gd name="T16" fmla="*/ 2381 w 4768"/>
                <a:gd name="T17" fmla="*/ 1147 h 4831"/>
                <a:gd name="T18" fmla="*/ 2439 w 4768"/>
                <a:gd name="T19" fmla="*/ 1149 h 4831"/>
                <a:gd name="T20" fmla="*/ 3516 w 4768"/>
                <a:gd name="T21" fmla="*/ 2297 h 4831"/>
                <a:gd name="T22" fmla="*/ 3516 w 4768"/>
                <a:gd name="T23" fmla="*/ 4831 h 4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68" h="4831">
                  <a:moveTo>
                    <a:pt x="3516" y="4831"/>
                  </a:moveTo>
                  <a:lnTo>
                    <a:pt x="4767" y="4831"/>
                  </a:lnTo>
                  <a:lnTo>
                    <a:pt x="4768" y="2315"/>
                  </a:lnTo>
                  <a:cubicBezTo>
                    <a:pt x="4768" y="1060"/>
                    <a:pt x="3677" y="0"/>
                    <a:pt x="2384" y="0"/>
                  </a:cubicBezTo>
                  <a:cubicBezTo>
                    <a:pt x="1092" y="0"/>
                    <a:pt x="0" y="1060"/>
                    <a:pt x="0" y="2315"/>
                  </a:cubicBezTo>
                  <a:lnTo>
                    <a:pt x="0" y="4831"/>
                  </a:lnTo>
                  <a:lnTo>
                    <a:pt x="1247" y="4831"/>
                  </a:lnTo>
                  <a:lnTo>
                    <a:pt x="1247" y="2298"/>
                  </a:lnTo>
                  <a:cubicBezTo>
                    <a:pt x="1259" y="1674"/>
                    <a:pt x="1779" y="1147"/>
                    <a:pt x="2381" y="1147"/>
                  </a:cubicBezTo>
                  <a:cubicBezTo>
                    <a:pt x="2392" y="1147"/>
                    <a:pt x="2428" y="1149"/>
                    <a:pt x="2439" y="1149"/>
                  </a:cubicBezTo>
                  <a:cubicBezTo>
                    <a:pt x="3022" y="1186"/>
                    <a:pt x="3505" y="1701"/>
                    <a:pt x="3516" y="2297"/>
                  </a:cubicBezTo>
                  <a:lnTo>
                    <a:pt x="3516" y="4831"/>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9" name="Freeform 12">
              <a:extLst>
                <a:ext uri="{FF2B5EF4-FFF2-40B4-BE49-F238E27FC236}">
                  <a16:creationId xmlns:a16="http://schemas.microsoft.com/office/drawing/2014/main" id="{BF977AE3-4383-4587-9F5C-4C4A7FFBA6A0}"/>
                </a:ext>
              </a:extLst>
            </p:cNvPr>
            <p:cNvSpPr>
              <a:spLocks/>
            </p:cNvSpPr>
            <p:nvPr/>
          </p:nvSpPr>
          <p:spPr bwMode="auto">
            <a:xfrm>
              <a:off x="11514138" y="6354763"/>
              <a:ext cx="130175" cy="217488"/>
            </a:xfrm>
            <a:custGeom>
              <a:avLst/>
              <a:gdLst>
                <a:gd name="T0" fmla="*/ 0 w 2885"/>
                <a:gd name="T1" fmla="*/ 4833 h 4833"/>
                <a:gd name="T2" fmla="*/ 1247 w 2885"/>
                <a:gd name="T3" fmla="*/ 4833 h 4833"/>
                <a:gd name="T4" fmla="*/ 1247 w 2885"/>
                <a:gd name="T5" fmla="*/ 2317 h 4833"/>
                <a:gd name="T6" fmla="*/ 2456 w 2885"/>
                <a:gd name="T7" fmla="*/ 1116 h 4833"/>
                <a:gd name="T8" fmla="*/ 2462 w 2885"/>
                <a:gd name="T9" fmla="*/ 1115 h 4833"/>
                <a:gd name="T10" fmla="*/ 2473 w 2885"/>
                <a:gd name="T11" fmla="*/ 1115 h 4833"/>
                <a:gd name="T12" fmla="*/ 2885 w 2885"/>
                <a:gd name="T13" fmla="*/ 1115 h 4833"/>
                <a:gd name="T14" fmla="*/ 2885 w 2885"/>
                <a:gd name="T15" fmla="*/ 0 h 4833"/>
                <a:gd name="T16" fmla="*/ 2318 w 2885"/>
                <a:gd name="T17" fmla="*/ 2 h 4833"/>
                <a:gd name="T18" fmla="*/ 0 w 2885"/>
                <a:gd name="T19" fmla="*/ 2317 h 4833"/>
                <a:gd name="T20" fmla="*/ 0 w 2885"/>
                <a:gd name="T21" fmla="*/ 4833 h 4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5" h="4833">
                  <a:moveTo>
                    <a:pt x="0" y="4833"/>
                  </a:moveTo>
                  <a:lnTo>
                    <a:pt x="1247" y="4833"/>
                  </a:lnTo>
                  <a:lnTo>
                    <a:pt x="1247" y="2317"/>
                  </a:lnTo>
                  <a:cubicBezTo>
                    <a:pt x="1255" y="1659"/>
                    <a:pt x="1797" y="1120"/>
                    <a:pt x="2456" y="1116"/>
                  </a:cubicBezTo>
                  <a:lnTo>
                    <a:pt x="2462" y="1115"/>
                  </a:lnTo>
                  <a:cubicBezTo>
                    <a:pt x="2466" y="1115"/>
                    <a:pt x="2469" y="1115"/>
                    <a:pt x="2473" y="1115"/>
                  </a:cubicBezTo>
                  <a:lnTo>
                    <a:pt x="2885" y="1115"/>
                  </a:lnTo>
                  <a:lnTo>
                    <a:pt x="2885" y="0"/>
                  </a:lnTo>
                  <a:lnTo>
                    <a:pt x="2318" y="2"/>
                  </a:lnTo>
                  <a:cubicBezTo>
                    <a:pt x="1039" y="2"/>
                    <a:pt x="0" y="1041"/>
                    <a:pt x="0" y="2317"/>
                  </a:cubicBezTo>
                  <a:lnTo>
                    <a:pt x="0" y="483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grpSp>
      <p:sp>
        <p:nvSpPr>
          <p:cNvPr id="9" name="Footer Placeholder 8">
            <a:extLst>
              <a:ext uri="{FF2B5EF4-FFF2-40B4-BE49-F238E27FC236}">
                <a16:creationId xmlns:a16="http://schemas.microsoft.com/office/drawing/2014/main" id="{488947BA-D4E2-418E-A2E4-119B7D2A3C6E}"/>
              </a:ext>
            </a:extLst>
          </p:cNvPr>
          <p:cNvSpPr>
            <a:spLocks noGrp="1"/>
          </p:cNvSpPr>
          <p:nvPr>
            <p:ph type="ftr" sz="quarter" idx="11"/>
          </p:nvPr>
        </p:nvSpPr>
        <p:spPr/>
        <p:txBody>
          <a:bodyPr/>
          <a:lstStyle/>
          <a:p>
            <a:r>
              <a:rPr lang="en-US"/>
              <a:t>SQPS-939 - SCR- Supplier Training</a:t>
            </a:r>
            <a:endParaRPr lang="en-US" dirty="0"/>
          </a:p>
        </p:txBody>
      </p:sp>
      <p:sp>
        <p:nvSpPr>
          <p:cNvPr id="10" name="Slide Number Placeholder 9">
            <a:extLst>
              <a:ext uri="{FF2B5EF4-FFF2-40B4-BE49-F238E27FC236}">
                <a16:creationId xmlns:a16="http://schemas.microsoft.com/office/drawing/2014/main" id="{88A3C779-6E89-495A-A066-D1F404C9A57C}"/>
              </a:ext>
            </a:extLst>
          </p:cNvPr>
          <p:cNvSpPr>
            <a:spLocks noGrp="1"/>
          </p:cNvSpPr>
          <p:nvPr>
            <p:ph type="sldNum" sz="quarter" idx="12"/>
          </p:nvPr>
        </p:nvSpPr>
        <p:spPr/>
        <p:txBody>
          <a:bodyPr/>
          <a:lstStyle/>
          <a:p>
            <a:fld id="{07CEE681-EA8A-4B77-829B-1539858EA44F}" type="slidenum">
              <a:rPr lang="en-US" smtClean="0"/>
              <a:pPr/>
              <a:t>‹#›</a:t>
            </a:fld>
            <a:endParaRPr lang="en-US" dirty="0"/>
          </a:p>
        </p:txBody>
      </p:sp>
      <p:sp>
        <p:nvSpPr>
          <p:cNvPr id="20" name="Date Placeholder 6">
            <a:extLst>
              <a:ext uri="{FF2B5EF4-FFF2-40B4-BE49-F238E27FC236}">
                <a16:creationId xmlns:a16="http://schemas.microsoft.com/office/drawing/2014/main" id="{0509BE2B-CC3C-4EAF-AA75-CFC001CBD00B}"/>
              </a:ext>
            </a:extLst>
          </p:cNvPr>
          <p:cNvSpPr>
            <a:spLocks noGrp="1"/>
          </p:cNvSpPr>
          <p:nvPr>
            <p:ph type="dt" sz="half" idx="15"/>
          </p:nvPr>
        </p:nvSpPr>
        <p:spPr>
          <a:xfrm>
            <a:off x="550863" y="6665884"/>
            <a:ext cx="546625" cy="123111"/>
          </a:xfrm>
        </p:spPr>
        <p:txBody>
          <a:bodyPr/>
          <a:lstStyle/>
          <a:p>
            <a:r>
              <a:rPr lang="en-US"/>
              <a:t>Jan 21, 2022</a:t>
            </a:r>
            <a:endParaRPr lang="en-US" dirty="0"/>
          </a:p>
        </p:txBody>
      </p:sp>
    </p:spTree>
    <p:extLst>
      <p:ext uri="{BB962C8B-B14F-4D97-AF65-F5344CB8AC3E}">
        <p14:creationId xmlns:p14="http://schemas.microsoft.com/office/powerpoint/2010/main" val="25485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2">
    <p:bg bwMode="gray">
      <p:bgPr>
        <a:solidFill>
          <a:schemeClr val="accent4"/>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4DA1ABC-D99E-4C3F-BC15-45449B6B8D0F}"/>
              </a:ext>
            </a:extLst>
          </p:cNvPr>
          <p:cNvSpPr/>
          <p:nvPr/>
        </p:nvSpPr>
        <p:spPr bwMode="gray">
          <a:xfrm>
            <a:off x="0" y="0"/>
            <a:ext cx="12192000" cy="65976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
        <p:nvSpPr>
          <p:cNvPr id="2" name="Title 1">
            <a:extLst>
              <a:ext uri="{FF2B5EF4-FFF2-40B4-BE49-F238E27FC236}">
                <a16:creationId xmlns:a16="http://schemas.microsoft.com/office/drawing/2014/main" id="{0AE87A58-09C9-4878-940A-B55D0C4841F6}"/>
              </a:ext>
            </a:extLst>
          </p:cNvPr>
          <p:cNvSpPr>
            <a:spLocks noGrp="1"/>
          </p:cNvSpPr>
          <p:nvPr>
            <p:ph type="title" hasCustomPrompt="1"/>
          </p:nvPr>
        </p:nvSpPr>
        <p:spPr>
          <a:xfrm>
            <a:off x="831850" y="2863580"/>
            <a:ext cx="6079938" cy="1181862"/>
          </a:xfrm>
        </p:spPr>
        <p:txBody>
          <a:bodyPr anchor="b"/>
          <a:lstStyle>
            <a:lvl1pPr>
              <a:lnSpc>
                <a:spcPct val="80000"/>
              </a:lnSpc>
              <a:defRPr sz="4800">
                <a:latin typeface="+mn-lt"/>
              </a:defRPr>
            </a:lvl1pPr>
          </a:lstStyle>
          <a:p>
            <a:pPr lvl="0"/>
            <a:r>
              <a:rPr lang="en-US" noProof="0" dirty="0"/>
              <a:t>Click to add section title</a:t>
            </a:r>
          </a:p>
        </p:txBody>
      </p:sp>
      <p:sp>
        <p:nvSpPr>
          <p:cNvPr id="3" name="Text Placeholder 2">
            <a:extLst>
              <a:ext uri="{FF2B5EF4-FFF2-40B4-BE49-F238E27FC236}">
                <a16:creationId xmlns:a16="http://schemas.microsoft.com/office/drawing/2014/main" id="{9E17E8F1-D73C-4A82-A7B5-D01F8F17FE24}"/>
              </a:ext>
            </a:extLst>
          </p:cNvPr>
          <p:cNvSpPr>
            <a:spLocks noGrp="1"/>
          </p:cNvSpPr>
          <p:nvPr>
            <p:ph type="body" idx="1" hasCustomPrompt="1"/>
          </p:nvPr>
        </p:nvSpPr>
        <p:spPr>
          <a:xfrm>
            <a:off x="831850" y="4072430"/>
            <a:ext cx="6079938" cy="1500187"/>
          </a:xfrm>
        </p:spPr>
        <p:txBody>
          <a:bodyPr/>
          <a:lstStyle>
            <a:lvl1pPr marL="0" indent="0">
              <a:lnSpc>
                <a:spcPct val="80000"/>
              </a:lnSpc>
              <a:buNone/>
              <a:defRPr sz="48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Click to add section title</a:t>
            </a:r>
          </a:p>
        </p:txBody>
      </p:sp>
      <p:grpSp>
        <p:nvGrpSpPr>
          <p:cNvPr id="11" name="Grupp 10">
            <a:extLst>
              <a:ext uri="{FF2B5EF4-FFF2-40B4-BE49-F238E27FC236}">
                <a16:creationId xmlns:a16="http://schemas.microsoft.com/office/drawing/2014/main" id="{95E7449C-8113-4657-B39C-4E137DE6650D}"/>
              </a:ext>
            </a:extLst>
          </p:cNvPr>
          <p:cNvGrpSpPr/>
          <p:nvPr/>
        </p:nvGrpSpPr>
        <p:grpSpPr>
          <a:xfrm>
            <a:off x="857406" y="703900"/>
            <a:ext cx="2246763" cy="315847"/>
            <a:chOff x="10052051" y="6354763"/>
            <a:chExt cx="1592262" cy="223838"/>
          </a:xfrm>
          <a:solidFill>
            <a:srgbClr val="001F47"/>
          </a:solidFill>
        </p:grpSpPr>
        <p:sp>
          <p:nvSpPr>
            <p:cNvPr id="13" name="Freeform 6">
              <a:extLst>
                <a:ext uri="{FF2B5EF4-FFF2-40B4-BE49-F238E27FC236}">
                  <a16:creationId xmlns:a16="http://schemas.microsoft.com/office/drawing/2014/main" id="{9B65D6E4-A198-4C78-A468-3C2637CBED5C}"/>
                </a:ext>
              </a:extLst>
            </p:cNvPr>
            <p:cNvSpPr>
              <a:spLocks noEditPoints="1"/>
            </p:cNvSpPr>
            <p:nvPr/>
          </p:nvSpPr>
          <p:spPr bwMode="auto">
            <a:xfrm>
              <a:off x="11263313" y="6354763"/>
              <a:ext cx="230188" cy="223838"/>
            </a:xfrm>
            <a:custGeom>
              <a:avLst/>
              <a:gdLst>
                <a:gd name="T0" fmla="*/ 3656 w 5108"/>
                <a:gd name="T1" fmla="*/ 2021 h 4983"/>
                <a:gd name="T2" fmla="*/ 1395 w 5108"/>
                <a:gd name="T3" fmla="*/ 2021 h 4983"/>
                <a:gd name="T4" fmla="*/ 1406 w 5108"/>
                <a:gd name="T5" fmla="*/ 1978 h 4983"/>
                <a:gd name="T6" fmla="*/ 2562 w 5108"/>
                <a:gd name="T7" fmla="*/ 1110 h 4983"/>
                <a:gd name="T8" fmla="*/ 3648 w 5108"/>
                <a:gd name="T9" fmla="*/ 1980 h 4983"/>
                <a:gd name="T10" fmla="*/ 3656 w 5108"/>
                <a:gd name="T11" fmla="*/ 2021 h 4983"/>
                <a:gd name="T12" fmla="*/ 2562 w 5108"/>
                <a:gd name="T13" fmla="*/ 0 h 4983"/>
                <a:gd name="T14" fmla="*/ 0 w 5108"/>
                <a:gd name="T15" fmla="*/ 2491 h 4983"/>
                <a:gd name="T16" fmla="*/ 732 w 5108"/>
                <a:gd name="T17" fmla="*/ 4277 h 4983"/>
                <a:gd name="T18" fmla="*/ 2702 w 5108"/>
                <a:gd name="T19" fmla="*/ 4983 h 4983"/>
                <a:gd name="T20" fmla="*/ 4717 w 5108"/>
                <a:gd name="T21" fmla="*/ 4218 h 4983"/>
                <a:gd name="T22" fmla="*/ 3921 w 5108"/>
                <a:gd name="T23" fmla="*/ 3422 h 4983"/>
                <a:gd name="T24" fmla="*/ 2674 w 5108"/>
                <a:gd name="T25" fmla="*/ 3873 h 4983"/>
                <a:gd name="T26" fmla="*/ 1392 w 5108"/>
                <a:gd name="T27" fmla="*/ 2977 h 4983"/>
                <a:gd name="T28" fmla="*/ 1381 w 5108"/>
                <a:gd name="T29" fmla="*/ 2934 h 4983"/>
                <a:gd name="T30" fmla="*/ 5056 w 5108"/>
                <a:gd name="T31" fmla="*/ 2934 h 4983"/>
                <a:gd name="T32" fmla="*/ 4358 w 5108"/>
                <a:gd name="T33" fmla="*/ 731 h 4983"/>
                <a:gd name="T34" fmla="*/ 2562 w 5108"/>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8" h="4983">
                  <a:moveTo>
                    <a:pt x="3656" y="2021"/>
                  </a:moveTo>
                  <a:lnTo>
                    <a:pt x="1395" y="2021"/>
                  </a:lnTo>
                  <a:lnTo>
                    <a:pt x="1406" y="1978"/>
                  </a:lnTo>
                  <a:cubicBezTo>
                    <a:pt x="1550" y="1418"/>
                    <a:pt x="1960" y="1110"/>
                    <a:pt x="2562" y="1110"/>
                  </a:cubicBezTo>
                  <a:cubicBezTo>
                    <a:pt x="3142" y="1110"/>
                    <a:pt x="3538" y="1427"/>
                    <a:pt x="3648" y="1980"/>
                  </a:cubicBezTo>
                  <a:lnTo>
                    <a:pt x="3656" y="2021"/>
                  </a:lnTo>
                  <a:close/>
                  <a:moveTo>
                    <a:pt x="2562" y="0"/>
                  </a:moveTo>
                  <a:cubicBezTo>
                    <a:pt x="1102" y="0"/>
                    <a:pt x="0" y="1071"/>
                    <a:pt x="0" y="2491"/>
                  </a:cubicBezTo>
                  <a:cubicBezTo>
                    <a:pt x="0" y="3197"/>
                    <a:pt x="260" y="3831"/>
                    <a:pt x="732" y="4277"/>
                  </a:cubicBezTo>
                  <a:cubicBezTo>
                    <a:pt x="1221" y="4739"/>
                    <a:pt x="1902" y="4983"/>
                    <a:pt x="2702" y="4983"/>
                  </a:cubicBezTo>
                  <a:cubicBezTo>
                    <a:pt x="3562" y="4983"/>
                    <a:pt x="4221" y="4733"/>
                    <a:pt x="4717" y="4218"/>
                  </a:cubicBezTo>
                  <a:lnTo>
                    <a:pt x="3921" y="3422"/>
                  </a:lnTo>
                  <a:cubicBezTo>
                    <a:pt x="3649" y="3647"/>
                    <a:pt x="3288" y="3873"/>
                    <a:pt x="2674" y="3873"/>
                  </a:cubicBezTo>
                  <a:cubicBezTo>
                    <a:pt x="1990" y="3873"/>
                    <a:pt x="1546" y="3563"/>
                    <a:pt x="1392" y="2977"/>
                  </a:cubicBezTo>
                  <a:lnTo>
                    <a:pt x="1381" y="2934"/>
                  </a:lnTo>
                  <a:lnTo>
                    <a:pt x="5056" y="2934"/>
                  </a:lnTo>
                  <a:cubicBezTo>
                    <a:pt x="5108" y="2050"/>
                    <a:pt x="4860" y="1269"/>
                    <a:pt x="4358" y="731"/>
                  </a:cubicBezTo>
                  <a:cubicBezTo>
                    <a:pt x="3911" y="253"/>
                    <a:pt x="3290" y="0"/>
                    <a:pt x="256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4" name="Freeform 7">
              <a:extLst>
                <a:ext uri="{FF2B5EF4-FFF2-40B4-BE49-F238E27FC236}">
                  <a16:creationId xmlns:a16="http://schemas.microsoft.com/office/drawing/2014/main" id="{8A40D5EB-8AF8-46A3-93BB-04482737AE2C}"/>
                </a:ext>
              </a:extLst>
            </p:cNvPr>
            <p:cNvSpPr>
              <a:spLocks noEditPoints="1"/>
            </p:cNvSpPr>
            <p:nvPr/>
          </p:nvSpPr>
          <p:spPr bwMode="auto">
            <a:xfrm>
              <a:off x="11014076" y="6354763"/>
              <a:ext cx="230188" cy="223838"/>
            </a:xfrm>
            <a:custGeom>
              <a:avLst/>
              <a:gdLst>
                <a:gd name="T0" fmla="*/ 3656 w 5107"/>
                <a:gd name="T1" fmla="*/ 2021 h 4983"/>
                <a:gd name="T2" fmla="*/ 1395 w 5107"/>
                <a:gd name="T3" fmla="*/ 2021 h 4983"/>
                <a:gd name="T4" fmla="*/ 1406 w 5107"/>
                <a:gd name="T5" fmla="*/ 1978 h 4983"/>
                <a:gd name="T6" fmla="*/ 2561 w 5107"/>
                <a:gd name="T7" fmla="*/ 1110 h 4983"/>
                <a:gd name="T8" fmla="*/ 3648 w 5107"/>
                <a:gd name="T9" fmla="*/ 1980 h 4983"/>
                <a:gd name="T10" fmla="*/ 3656 w 5107"/>
                <a:gd name="T11" fmla="*/ 2021 h 4983"/>
                <a:gd name="T12" fmla="*/ 2561 w 5107"/>
                <a:gd name="T13" fmla="*/ 0 h 4983"/>
                <a:gd name="T14" fmla="*/ 0 w 5107"/>
                <a:gd name="T15" fmla="*/ 2491 h 4983"/>
                <a:gd name="T16" fmla="*/ 731 w 5107"/>
                <a:gd name="T17" fmla="*/ 4277 h 4983"/>
                <a:gd name="T18" fmla="*/ 2702 w 5107"/>
                <a:gd name="T19" fmla="*/ 4983 h 4983"/>
                <a:gd name="T20" fmla="*/ 4716 w 5107"/>
                <a:gd name="T21" fmla="*/ 4218 h 4983"/>
                <a:gd name="T22" fmla="*/ 3920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1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1" y="1110"/>
                  </a:cubicBezTo>
                  <a:cubicBezTo>
                    <a:pt x="3141" y="1110"/>
                    <a:pt x="3537" y="1427"/>
                    <a:pt x="3648" y="1980"/>
                  </a:cubicBezTo>
                  <a:lnTo>
                    <a:pt x="3656" y="2021"/>
                  </a:lnTo>
                  <a:close/>
                  <a:moveTo>
                    <a:pt x="2561" y="0"/>
                  </a:moveTo>
                  <a:cubicBezTo>
                    <a:pt x="1101" y="0"/>
                    <a:pt x="0" y="1071"/>
                    <a:pt x="0" y="2491"/>
                  </a:cubicBezTo>
                  <a:cubicBezTo>
                    <a:pt x="0" y="3197"/>
                    <a:pt x="259" y="3831"/>
                    <a:pt x="731" y="4277"/>
                  </a:cubicBezTo>
                  <a:cubicBezTo>
                    <a:pt x="1220" y="4739"/>
                    <a:pt x="1902" y="4983"/>
                    <a:pt x="2702" y="4983"/>
                  </a:cubicBezTo>
                  <a:cubicBezTo>
                    <a:pt x="3561" y="4983"/>
                    <a:pt x="4220" y="4733"/>
                    <a:pt x="4716" y="4218"/>
                  </a:cubicBezTo>
                  <a:lnTo>
                    <a:pt x="3920"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1"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5" name="Freeform 8">
              <a:extLst>
                <a:ext uri="{FF2B5EF4-FFF2-40B4-BE49-F238E27FC236}">
                  <a16:creationId xmlns:a16="http://schemas.microsoft.com/office/drawing/2014/main" id="{F2315EFA-6877-46B5-993B-D35CAD6A84CE}"/>
                </a:ext>
              </a:extLst>
            </p:cNvPr>
            <p:cNvSpPr>
              <a:spLocks noEditPoints="1"/>
            </p:cNvSpPr>
            <p:nvPr/>
          </p:nvSpPr>
          <p:spPr bwMode="auto">
            <a:xfrm>
              <a:off x="10517188" y="6354763"/>
              <a:ext cx="233363" cy="223838"/>
            </a:xfrm>
            <a:custGeom>
              <a:avLst/>
              <a:gdLst>
                <a:gd name="T0" fmla="*/ 2589 w 5179"/>
                <a:gd name="T1" fmla="*/ 3859 h 4983"/>
                <a:gd name="T2" fmla="*/ 1376 w 5179"/>
                <a:gd name="T3" fmla="*/ 2491 h 4983"/>
                <a:gd name="T4" fmla="*/ 2589 w 5179"/>
                <a:gd name="T5" fmla="*/ 1124 h 4983"/>
                <a:gd name="T6" fmla="*/ 3802 w 5179"/>
                <a:gd name="T7" fmla="*/ 2491 h 4983"/>
                <a:gd name="T8" fmla="*/ 2589 w 5179"/>
                <a:gd name="T9" fmla="*/ 3859 h 4983"/>
                <a:gd name="T10" fmla="*/ 2589 w 5179"/>
                <a:gd name="T11" fmla="*/ 0 h 4983"/>
                <a:gd name="T12" fmla="*/ 0 w 5179"/>
                <a:gd name="T13" fmla="*/ 2491 h 4983"/>
                <a:gd name="T14" fmla="*/ 2589 w 5179"/>
                <a:gd name="T15" fmla="*/ 4983 h 4983"/>
                <a:gd name="T16" fmla="*/ 5179 w 5179"/>
                <a:gd name="T17" fmla="*/ 2491 h 4983"/>
                <a:gd name="T18" fmla="*/ 2589 w 5179"/>
                <a:gd name="T19"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79" h="4983">
                  <a:moveTo>
                    <a:pt x="2589" y="3859"/>
                  </a:moveTo>
                  <a:cubicBezTo>
                    <a:pt x="1864" y="3859"/>
                    <a:pt x="1376" y="3309"/>
                    <a:pt x="1376" y="2491"/>
                  </a:cubicBezTo>
                  <a:cubicBezTo>
                    <a:pt x="1376" y="1674"/>
                    <a:pt x="1864" y="1124"/>
                    <a:pt x="2589" y="1124"/>
                  </a:cubicBezTo>
                  <a:cubicBezTo>
                    <a:pt x="3315" y="1124"/>
                    <a:pt x="3802" y="1674"/>
                    <a:pt x="3802" y="2491"/>
                  </a:cubicBezTo>
                  <a:cubicBezTo>
                    <a:pt x="3802" y="3309"/>
                    <a:pt x="3315" y="3859"/>
                    <a:pt x="2589" y="3859"/>
                  </a:cubicBezTo>
                  <a:close/>
                  <a:moveTo>
                    <a:pt x="2589" y="0"/>
                  </a:moveTo>
                  <a:cubicBezTo>
                    <a:pt x="1113" y="0"/>
                    <a:pt x="0" y="1071"/>
                    <a:pt x="0" y="2491"/>
                  </a:cubicBezTo>
                  <a:cubicBezTo>
                    <a:pt x="0" y="3912"/>
                    <a:pt x="1113" y="4983"/>
                    <a:pt x="2589" y="4983"/>
                  </a:cubicBezTo>
                  <a:cubicBezTo>
                    <a:pt x="4066" y="4983"/>
                    <a:pt x="5179" y="3912"/>
                    <a:pt x="5179" y="2491"/>
                  </a:cubicBezTo>
                  <a:cubicBezTo>
                    <a:pt x="5179" y="1071"/>
                    <a:pt x="4066" y="0"/>
                    <a:pt x="258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6" name="Freeform 9">
              <a:extLst>
                <a:ext uri="{FF2B5EF4-FFF2-40B4-BE49-F238E27FC236}">
                  <a16:creationId xmlns:a16="http://schemas.microsoft.com/office/drawing/2014/main" id="{24BF0079-2C0D-4D96-9A9D-A1221C11C874}"/>
                </a:ext>
              </a:extLst>
            </p:cNvPr>
            <p:cNvSpPr>
              <a:spLocks noEditPoints="1"/>
            </p:cNvSpPr>
            <p:nvPr/>
          </p:nvSpPr>
          <p:spPr bwMode="auto">
            <a:xfrm>
              <a:off x="10267951" y="6354763"/>
              <a:ext cx="230188" cy="223838"/>
            </a:xfrm>
            <a:custGeom>
              <a:avLst/>
              <a:gdLst>
                <a:gd name="T0" fmla="*/ 3656 w 5107"/>
                <a:gd name="T1" fmla="*/ 2021 h 4983"/>
                <a:gd name="T2" fmla="*/ 1395 w 5107"/>
                <a:gd name="T3" fmla="*/ 2021 h 4983"/>
                <a:gd name="T4" fmla="*/ 1406 w 5107"/>
                <a:gd name="T5" fmla="*/ 1978 h 4983"/>
                <a:gd name="T6" fmla="*/ 2562 w 5107"/>
                <a:gd name="T7" fmla="*/ 1110 h 4983"/>
                <a:gd name="T8" fmla="*/ 3648 w 5107"/>
                <a:gd name="T9" fmla="*/ 1980 h 4983"/>
                <a:gd name="T10" fmla="*/ 3656 w 5107"/>
                <a:gd name="T11" fmla="*/ 2021 h 4983"/>
                <a:gd name="T12" fmla="*/ 2562 w 5107"/>
                <a:gd name="T13" fmla="*/ 0 h 4983"/>
                <a:gd name="T14" fmla="*/ 0 w 5107"/>
                <a:gd name="T15" fmla="*/ 2491 h 4983"/>
                <a:gd name="T16" fmla="*/ 731 w 5107"/>
                <a:gd name="T17" fmla="*/ 4277 h 4983"/>
                <a:gd name="T18" fmla="*/ 2702 w 5107"/>
                <a:gd name="T19" fmla="*/ 4983 h 4983"/>
                <a:gd name="T20" fmla="*/ 4717 w 5107"/>
                <a:gd name="T21" fmla="*/ 4218 h 4983"/>
                <a:gd name="T22" fmla="*/ 3921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2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2" y="1110"/>
                  </a:cubicBezTo>
                  <a:cubicBezTo>
                    <a:pt x="3141" y="1110"/>
                    <a:pt x="3537" y="1427"/>
                    <a:pt x="3648" y="1980"/>
                  </a:cubicBezTo>
                  <a:lnTo>
                    <a:pt x="3656" y="2021"/>
                  </a:lnTo>
                  <a:close/>
                  <a:moveTo>
                    <a:pt x="2562" y="0"/>
                  </a:moveTo>
                  <a:cubicBezTo>
                    <a:pt x="1101" y="0"/>
                    <a:pt x="0" y="1071"/>
                    <a:pt x="0" y="2491"/>
                  </a:cubicBezTo>
                  <a:cubicBezTo>
                    <a:pt x="0" y="3197"/>
                    <a:pt x="260" y="3831"/>
                    <a:pt x="731" y="4277"/>
                  </a:cubicBezTo>
                  <a:cubicBezTo>
                    <a:pt x="1220" y="4739"/>
                    <a:pt x="1902" y="4983"/>
                    <a:pt x="2702" y="4983"/>
                  </a:cubicBezTo>
                  <a:cubicBezTo>
                    <a:pt x="3561" y="4983"/>
                    <a:pt x="4220" y="4733"/>
                    <a:pt x="4717" y="4218"/>
                  </a:cubicBezTo>
                  <a:lnTo>
                    <a:pt x="3921"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7" name="Freeform 10">
              <a:extLst>
                <a:ext uri="{FF2B5EF4-FFF2-40B4-BE49-F238E27FC236}">
                  <a16:creationId xmlns:a16="http://schemas.microsoft.com/office/drawing/2014/main" id="{81C6B412-800D-417B-90AD-19E4D7D03CAD}"/>
                </a:ext>
              </a:extLst>
            </p:cNvPr>
            <p:cNvSpPr>
              <a:spLocks/>
            </p:cNvSpPr>
            <p:nvPr/>
          </p:nvSpPr>
          <p:spPr bwMode="auto">
            <a:xfrm>
              <a:off x="10052051" y="6361113"/>
              <a:ext cx="225425" cy="212725"/>
            </a:xfrm>
            <a:custGeom>
              <a:avLst/>
              <a:gdLst>
                <a:gd name="T0" fmla="*/ 0 w 5036"/>
                <a:gd name="T1" fmla="*/ 0 h 4739"/>
                <a:gd name="T2" fmla="*/ 2565 w 5036"/>
                <a:gd name="T3" fmla="*/ 4739 h 4739"/>
                <a:gd name="T4" fmla="*/ 5036 w 5036"/>
                <a:gd name="T5" fmla="*/ 0 h 4739"/>
                <a:gd name="T6" fmla="*/ 3734 w 5036"/>
                <a:gd name="T7" fmla="*/ 0 h 4739"/>
                <a:gd name="T8" fmla="*/ 2622 w 5036"/>
                <a:gd name="T9" fmla="*/ 2337 h 4739"/>
                <a:gd name="T10" fmla="*/ 1468 w 5036"/>
                <a:gd name="T11" fmla="*/ 0 h 4739"/>
                <a:gd name="T12" fmla="*/ 0 w 5036"/>
                <a:gd name="T13" fmla="*/ 0 h 4739"/>
              </a:gdLst>
              <a:ahLst/>
              <a:cxnLst>
                <a:cxn ang="0">
                  <a:pos x="T0" y="T1"/>
                </a:cxn>
                <a:cxn ang="0">
                  <a:pos x="T2" y="T3"/>
                </a:cxn>
                <a:cxn ang="0">
                  <a:pos x="T4" y="T5"/>
                </a:cxn>
                <a:cxn ang="0">
                  <a:pos x="T6" y="T7"/>
                </a:cxn>
                <a:cxn ang="0">
                  <a:pos x="T8" y="T9"/>
                </a:cxn>
                <a:cxn ang="0">
                  <a:pos x="T10" y="T11"/>
                </a:cxn>
                <a:cxn ang="0">
                  <a:pos x="T12" y="T13"/>
                </a:cxn>
              </a:cxnLst>
              <a:rect l="0" t="0" r="r" b="b"/>
              <a:pathLst>
                <a:path w="5036" h="4739">
                  <a:moveTo>
                    <a:pt x="0" y="0"/>
                  </a:moveTo>
                  <a:lnTo>
                    <a:pt x="2565" y="4739"/>
                  </a:lnTo>
                  <a:lnTo>
                    <a:pt x="5036" y="0"/>
                  </a:lnTo>
                  <a:lnTo>
                    <a:pt x="3734" y="0"/>
                  </a:lnTo>
                  <a:lnTo>
                    <a:pt x="2622" y="2337"/>
                  </a:lnTo>
                  <a:lnTo>
                    <a:pt x="1468"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8" name="Freeform 11">
              <a:extLst>
                <a:ext uri="{FF2B5EF4-FFF2-40B4-BE49-F238E27FC236}">
                  <a16:creationId xmlns:a16="http://schemas.microsoft.com/office/drawing/2014/main" id="{D33DEA02-EF2D-44FF-B591-83D608C7FDFB}"/>
                </a:ext>
              </a:extLst>
            </p:cNvPr>
            <p:cNvSpPr>
              <a:spLocks/>
            </p:cNvSpPr>
            <p:nvPr/>
          </p:nvSpPr>
          <p:spPr bwMode="auto">
            <a:xfrm>
              <a:off x="10775951" y="6354763"/>
              <a:ext cx="212725" cy="217488"/>
            </a:xfrm>
            <a:custGeom>
              <a:avLst/>
              <a:gdLst>
                <a:gd name="T0" fmla="*/ 3516 w 4768"/>
                <a:gd name="T1" fmla="*/ 4831 h 4831"/>
                <a:gd name="T2" fmla="*/ 4767 w 4768"/>
                <a:gd name="T3" fmla="*/ 4831 h 4831"/>
                <a:gd name="T4" fmla="*/ 4768 w 4768"/>
                <a:gd name="T5" fmla="*/ 2315 h 4831"/>
                <a:gd name="T6" fmla="*/ 2384 w 4768"/>
                <a:gd name="T7" fmla="*/ 0 h 4831"/>
                <a:gd name="T8" fmla="*/ 0 w 4768"/>
                <a:gd name="T9" fmla="*/ 2315 h 4831"/>
                <a:gd name="T10" fmla="*/ 0 w 4768"/>
                <a:gd name="T11" fmla="*/ 4831 h 4831"/>
                <a:gd name="T12" fmla="*/ 1247 w 4768"/>
                <a:gd name="T13" fmla="*/ 4831 h 4831"/>
                <a:gd name="T14" fmla="*/ 1247 w 4768"/>
                <a:gd name="T15" fmla="*/ 2298 h 4831"/>
                <a:gd name="T16" fmla="*/ 2381 w 4768"/>
                <a:gd name="T17" fmla="*/ 1147 h 4831"/>
                <a:gd name="T18" fmla="*/ 2439 w 4768"/>
                <a:gd name="T19" fmla="*/ 1149 h 4831"/>
                <a:gd name="T20" fmla="*/ 3516 w 4768"/>
                <a:gd name="T21" fmla="*/ 2297 h 4831"/>
                <a:gd name="T22" fmla="*/ 3516 w 4768"/>
                <a:gd name="T23" fmla="*/ 4831 h 4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68" h="4831">
                  <a:moveTo>
                    <a:pt x="3516" y="4831"/>
                  </a:moveTo>
                  <a:lnTo>
                    <a:pt x="4767" y="4831"/>
                  </a:lnTo>
                  <a:lnTo>
                    <a:pt x="4768" y="2315"/>
                  </a:lnTo>
                  <a:cubicBezTo>
                    <a:pt x="4768" y="1060"/>
                    <a:pt x="3677" y="0"/>
                    <a:pt x="2384" y="0"/>
                  </a:cubicBezTo>
                  <a:cubicBezTo>
                    <a:pt x="1092" y="0"/>
                    <a:pt x="0" y="1060"/>
                    <a:pt x="0" y="2315"/>
                  </a:cubicBezTo>
                  <a:lnTo>
                    <a:pt x="0" y="4831"/>
                  </a:lnTo>
                  <a:lnTo>
                    <a:pt x="1247" y="4831"/>
                  </a:lnTo>
                  <a:lnTo>
                    <a:pt x="1247" y="2298"/>
                  </a:lnTo>
                  <a:cubicBezTo>
                    <a:pt x="1259" y="1674"/>
                    <a:pt x="1779" y="1147"/>
                    <a:pt x="2381" y="1147"/>
                  </a:cubicBezTo>
                  <a:cubicBezTo>
                    <a:pt x="2392" y="1147"/>
                    <a:pt x="2428" y="1149"/>
                    <a:pt x="2439" y="1149"/>
                  </a:cubicBezTo>
                  <a:cubicBezTo>
                    <a:pt x="3022" y="1186"/>
                    <a:pt x="3505" y="1701"/>
                    <a:pt x="3516" y="2297"/>
                  </a:cubicBezTo>
                  <a:lnTo>
                    <a:pt x="3516" y="4831"/>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9" name="Freeform 12">
              <a:extLst>
                <a:ext uri="{FF2B5EF4-FFF2-40B4-BE49-F238E27FC236}">
                  <a16:creationId xmlns:a16="http://schemas.microsoft.com/office/drawing/2014/main" id="{BF977AE3-4383-4587-9F5C-4C4A7FFBA6A0}"/>
                </a:ext>
              </a:extLst>
            </p:cNvPr>
            <p:cNvSpPr>
              <a:spLocks/>
            </p:cNvSpPr>
            <p:nvPr/>
          </p:nvSpPr>
          <p:spPr bwMode="auto">
            <a:xfrm>
              <a:off x="11514138" y="6354763"/>
              <a:ext cx="130175" cy="217488"/>
            </a:xfrm>
            <a:custGeom>
              <a:avLst/>
              <a:gdLst>
                <a:gd name="T0" fmla="*/ 0 w 2885"/>
                <a:gd name="T1" fmla="*/ 4833 h 4833"/>
                <a:gd name="T2" fmla="*/ 1247 w 2885"/>
                <a:gd name="T3" fmla="*/ 4833 h 4833"/>
                <a:gd name="T4" fmla="*/ 1247 w 2885"/>
                <a:gd name="T5" fmla="*/ 2317 h 4833"/>
                <a:gd name="T6" fmla="*/ 2456 w 2885"/>
                <a:gd name="T7" fmla="*/ 1116 h 4833"/>
                <a:gd name="T8" fmla="*/ 2462 w 2885"/>
                <a:gd name="T9" fmla="*/ 1115 h 4833"/>
                <a:gd name="T10" fmla="*/ 2473 w 2885"/>
                <a:gd name="T11" fmla="*/ 1115 h 4833"/>
                <a:gd name="T12" fmla="*/ 2885 w 2885"/>
                <a:gd name="T13" fmla="*/ 1115 h 4833"/>
                <a:gd name="T14" fmla="*/ 2885 w 2885"/>
                <a:gd name="T15" fmla="*/ 0 h 4833"/>
                <a:gd name="T16" fmla="*/ 2318 w 2885"/>
                <a:gd name="T17" fmla="*/ 2 h 4833"/>
                <a:gd name="T18" fmla="*/ 0 w 2885"/>
                <a:gd name="T19" fmla="*/ 2317 h 4833"/>
                <a:gd name="T20" fmla="*/ 0 w 2885"/>
                <a:gd name="T21" fmla="*/ 4833 h 4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5" h="4833">
                  <a:moveTo>
                    <a:pt x="0" y="4833"/>
                  </a:moveTo>
                  <a:lnTo>
                    <a:pt x="1247" y="4833"/>
                  </a:lnTo>
                  <a:lnTo>
                    <a:pt x="1247" y="2317"/>
                  </a:lnTo>
                  <a:cubicBezTo>
                    <a:pt x="1255" y="1659"/>
                    <a:pt x="1797" y="1120"/>
                    <a:pt x="2456" y="1116"/>
                  </a:cubicBezTo>
                  <a:lnTo>
                    <a:pt x="2462" y="1115"/>
                  </a:lnTo>
                  <a:cubicBezTo>
                    <a:pt x="2466" y="1115"/>
                    <a:pt x="2469" y="1115"/>
                    <a:pt x="2473" y="1115"/>
                  </a:cubicBezTo>
                  <a:lnTo>
                    <a:pt x="2885" y="1115"/>
                  </a:lnTo>
                  <a:lnTo>
                    <a:pt x="2885" y="0"/>
                  </a:lnTo>
                  <a:lnTo>
                    <a:pt x="2318" y="2"/>
                  </a:lnTo>
                  <a:cubicBezTo>
                    <a:pt x="1039" y="2"/>
                    <a:pt x="0" y="1041"/>
                    <a:pt x="0" y="2317"/>
                  </a:cubicBezTo>
                  <a:lnTo>
                    <a:pt x="0" y="483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grpSp>
      <p:sp>
        <p:nvSpPr>
          <p:cNvPr id="9" name="Footer Placeholder 8">
            <a:extLst>
              <a:ext uri="{FF2B5EF4-FFF2-40B4-BE49-F238E27FC236}">
                <a16:creationId xmlns:a16="http://schemas.microsoft.com/office/drawing/2014/main" id="{4606A202-68D8-44FC-B0DD-3D61AA5272BC}"/>
              </a:ext>
            </a:extLst>
          </p:cNvPr>
          <p:cNvSpPr>
            <a:spLocks noGrp="1"/>
          </p:cNvSpPr>
          <p:nvPr>
            <p:ph type="ftr" sz="quarter" idx="11"/>
          </p:nvPr>
        </p:nvSpPr>
        <p:spPr/>
        <p:txBody>
          <a:bodyPr/>
          <a:lstStyle/>
          <a:p>
            <a:r>
              <a:rPr lang="en-US"/>
              <a:t>SQPS-939 - SCR- Supplier Training</a:t>
            </a:r>
            <a:endParaRPr lang="en-US" dirty="0"/>
          </a:p>
        </p:txBody>
      </p:sp>
      <p:sp>
        <p:nvSpPr>
          <p:cNvPr id="10" name="Slide Number Placeholder 9">
            <a:extLst>
              <a:ext uri="{FF2B5EF4-FFF2-40B4-BE49-F238E27FC236}">
                <a16:creationId xmlns:a16="http://schemas.microsoft.com/office/drawing/2014/main" id="{4D7B7370-E20D-4EA7-81A1-D44A8ACFAA8D}"/>
              </a:ext>
            </a:extLst>
          </p:cNvPr>
          <p:cNvSpPr>
            <a:spLocks noGrp="1"/>
          </p:cNvSpPr>
          <p:nvPr>
            <p:ph type="sldNum" sz="quarter" idx="12"/>
          </p:nvPr>
        </p:nvSpPr>
        <p:spPr/>
        <p:txBody>
          <a:bodyPr/>
          <a:lstStyle/>
          <a:p>
            <a:fld id="{07CEE681-EA8A-4B77-829B-1539858EA44F}" type="slidenum">
              <a:rPr lang="en-US" smtClean="0"/>
              <a:pPr/>
              <a:t>‹#›</a:t>
            </a:fld>
            <a:endParaRPr lang="en-US" dirty="0"/>
          </a:p>
        </p:txBody>
      </p:sp>
      <p:sp>
        <p:nvSpPr>
          <p:cNvPr id="20" name="Date Placeholder 6">
            <a:extLst>
              <a:ext uri="{FF2B5EF4-FFF2-40B4-BE49-F238E27FC236}">
                <a16:creationId xmlns:a16="http://schemas.microsoft.com/office/drawing/2014/main" id="{2995ED79-1624-4B5B-86EB-902A934DD99D}"/>
              </a:ext>
            </a:extLst>
          </p:cNvPr>
          <p:cNvSpPr>
            <a:spLocks noGrp="1"/>
          </p:cNvSpPr>
          <p:nvPr>
            <p:ph type="dt" sz="half" idx="15"/>
          </p:nvPr>
        </p:nvSpPr>
        <p:spPr>
          <a:xfrm>
            <a:off x="550863" y="6665884"/>
            <a:ext cx="546625" cy="123111"/>
          </a:xfrm>
        </p:spPr>
        <p:txBody>
          <a:bodyPr/>
          <a:lstStyle/>
          <a:p>
            <a:r>
              <a:rPr lang="en-US"/>
              <a:t>Jan 21, 2022</a:t>
            </a:r>
            <a:endParaRPr lang="en-US" dirty="0"/>
          </a:p>
        </p:txBody>
      </p:sp>
    </p:spTree>
    <p:extLst>
      <p:ext uri="{BB962C8B-B14F-4D97-AF65-F5344CB8AC3E}">
        <p14:creationId xmlns:p14="http://schemas.microsoft.com/office/powerpoint/2010/main" val="389640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2D7EF77-A727-4568-B5DC-A34A9CEE0670}"/>
              </a:ext>
            </a:extLst>
          </p:cNvPr>
          <p:cNvSpPr/>
          <p:nvPr/>
        </p:nvSpPr>
        <p:spPr bwMode="gray">
          <a:xfrm>
            <a:off x="0" y="6597650"/>
            <a:ext cx="12192000" cy="260350"/>
          </a:xfrm>
          <a:prstGeom prst="rect">
            <a:avLst/>
          </a:prstGeom>
          <a:solidFill>
            <a:schemeClr val="bg1">
              <a:alpha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
        <p:nvSpPr>
          <p:cNvPr id="2" name="Title Placeholder 1">
            <a:extLst>
              <a:ext uri="{FF2B5EF4-FFF2-40B4-BE49-F238E27FC236}">
                <a16:creationId xmlns:a16="http://schemas.microsoft.com/office/drawing/2014/main" id="{387758EB-B969-4E8E-A6DB-53FBBB64F412}"/>
              </a:ext>
            </a:extLst>
          </p:cNvPr>
          <p:cNvSpPr>
            <a:spLocks noGrp="1"/>
          </p:cNvSpPr>
          <p:nvPr>
            <p:ph type="title"/>
          </p:nvPr>
        </p:nvSpPr>
        <p:spPr bwMode="gray">
          <a:xfrm>
            <a:off x="550864" y="989299"/>
            <a:ext cx="11090274" cy="443198"/>
          </a:xfrm>
          <a:prstGeom prst="rect">
            <a:avLst/>
          </a:prstGeom>
        </p:spPr>
        <p:txBody>
          <a:bodyPr vert="horz" wrap="square" lIns="0" tIns="0" rIns="0" bIns="0" rtlCol="0" anchor="t" anchorCtr="0">
            <a:spAutoFit/>
          </a:bodyPr>
          <a:lstStyle/>
          <a:p>
            <a:r>
              <a:rPr lang="sv-SE" dirty="0"/>
              <a:t>Klicka här för att ändra mall för rubrikformat</a:t>
            </a:r>
            <a:endParaRPr lang="en-US" dirty="0"/>
          </a:p>
        </p:txBody>
      </p:sp>
      <p:sp>
        <p:nvSpPr>
          <p:cNvPr id="3" name="Text Placeholder 2">
            <a:extLst>
              <a:ext uri="{FF2B5EF4-FFF2-40B4-BE49-F238E27FC236}">
                <a16:creationId xmlns:a16="http://schemas.microsoft.com/office/drawing/2014/main" id="{9893E4A6-D057-4E55-817D-EA89E61F8D29}"/>
              </a:ext>
            </a:extLst>
          </p:cNvPr>
          <p:cNvSpPr>
            <a:spLocks noGrp="1"/>
          </p:cNvSpPr>
          <p:nvPr>
            <p:ph type="body" idx="1"/>
          </p:nvPr>
        </p:nvSpPr>
        <p:spPr bwMode="gray">
          <a:xfrm>
            <a:off x="550864" y="1916112"/>
            <a:ext cx="11090274" cy="4141787"/>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a:extLst>
              <a:ext uri="{FF2B5EF4-FFF2-40B4-BE49-F238E27FC236}">
                <a16:creationId xmlns:a16="http://schemas.microsoft.com/office/drawing/2014/main" id="{AC092E87-2268-41FC-8B5C-7F2F29FA1C04}"/>
              </a:ext>
            </a:extLst>
          </p:cNvPr>
          <p:cNvSpPr>
            <a:spLocks noGrp="1"/>
          </p:cNvSpPr>
          <p:nvPr>
            <p:ph type="dt" sz="half" idx="2"/>
          </p:nvPr>
        </p:nvSpPr>
        <p:spPr bwMode="gray">
          <a:xfrm>
            <a:off x="550863" y="6665884"/>
            <a:ext cx="546625" cy="123111"/>
          </a:xfrm>
          <a:prstGeom prst="rect">
            <a:avLst/>
          </a:prstGeom>
        </p:spPr>
        <p:txBody>
          <a:bodyPr vert="horz" wrap="none" lIns="0" tIns="0" rIns="0" bIns="0" rtlCol="0" anchor="b" anchorCtr="0">
            <a:spAutoFit/>
          </a:bodyPr>
          <a:lstStyle>
            <a:lvl1pPr algn="l">
              <a:defRPr sz="800">
                <a:solidFill>
                  <a:schemeClr val="tx1"/>
                </a:solidFill>
                <a:latin typeface="+mn-lt"/>
              </a:defRPr>
            </a:lvl1pPr>
          </a:lstStyle>
          <a:p>
            <a:r>
              <a:rPr lang="en-US"/>
              <a:t>Jan 21, 2022</a:t>
            </a:r>
            <a:endParaRPr lang="en-US" dirty="0"/>
          </a:p>
        </p:txBody>
      </p:sp>
      <p:sp>
        <p:nvSpPr>
          <p:cNvPr id="5" name="Footer Placeholder 4">
            <a:extLst>
              <a:ext uri="{FF2B5EF4-FFF2-40B4-BE49-F238E27FC236}">
                <a16:creationId xmlns:a16="http://schemas.microsoft.com/office/drawing/2014/main" id="{7325CA7F-36FA-4091-AE31-3B4A6E571567}"/>
              </a:ext>
            </a:extLst>
          </p:cNvPr>
          <p:cNvSpPr>
            <a:spLocks noGrp="1"/>
          </p:cNvSpPr>
          <p:nvPr>
            <p:ph type="ftr" sz="quarter" idx="3"/>
          </p:nvPr>
        </p:nvSpPr>
        <p:spPr bwMode="gray">
          <a:xfrm>
            <a:off x="1631949" y="6665884"/>
            <a:ext cx="2519363" cy="123111"/>
          </a:xfrm>
          <a:prstGeom prst="rect">
            <a:avLst/>
          </a:prstGeom>
        </p:spPr>
        <p:txBody>
          <a:bodyPr vert="horz" wrap="square" lIns="0" tIns="0" rIns="0" bIns="0" rtlCol="0" anchor="b" anchorCtr="0">
            <a:spAutoFit/>
          </a:bodyPr>
          <a:lstStyle>
            <a:lvl1pPr algn="l">
              <a:defRPr sz="800">
                <a:solidFill>
                  <a:schemeClr val="tx1"/>
                </a:solidFill>
                <a:latin typeface="+mn-lt"/>
              </a:defRPr>
            </a:lvl1pPr>
          </a:lstStyle>
          <a:p>
            <a:r>
              <a:rPr lang="en-US"/>
              <a:t>SQPS-939 - SCR- Supplier Training</a:t>
            </a:r>
            <a:endParaRPr lang="en-US" dirty="0"/>
          </a:p>
        </p:txBody>
      </p:sp>
      <p:sp>
        <p:nvSpPr>
          <p:cNvPr id="6" name="Slide Number Placeholder 5">
            <a:extLst>
              <a:ext uri="{FF2B5EF4-FFF2-40B4-BE49-F238E27FC236}">
                <a16:creationId xmlns:a16="http://schemas.microsoft.com/office/drawing/2014/main" id="{1D5838CD-8504-4557-B793-9202730D80C5}"/>
              </a:ext>
            </a:extLst>
          </p:cNvPr>
          <p:cNvSpPr>
            <a:spLocks noGrp="1"/>
          </p:cNvSpPr>
          <p:nvPr>
            <p:ph type="sldNum" sz="quarter" idx="4"/>
          </p:nvPr>
        </p:nvSpPr>
        <p:spPr bwMode="gray">
          <a:xfrm>
            <a:off x="203296" y="6665884"/>
            <a:ext cx="144270" cy="123111"/>
          </a:xfrm>
          <a:prstGeom prst="rect">
            <a:avLst/>
          </a:prstGeom>
        </p:spPr>
        <p:txBody>
          <a:bodyPr vert="horz" wrap="none" lIns="0" tIns="0" rIns="0" bIns="0" rtlCol="0" anchor="b" anchorCtr="0">
            <a:spAutoFit/>
          </a:bodyPr>
          <a:lstStyle>
            <a:lvl1pPr algn="ctr">
              <a:defRPr sz="800">
                <a:solidFill>
                  <a:schemeClr val="tx1"/>
                </a:solidFill>
                <a:latin typeface="+mn-lt"/>
              </a:defRPr>
            </a:lvl1pPr>
          </a:lstStyle>
          <a:p>
            <a:fld id="{07CEE681-EA8A-4B77-829B-1539858EA44F}" type="slidenum">
              <a:rPr lang="en-US" smtClean="0"/>
              <a:pPr/>
              <a:t>‹#›</a:t>
            </a:fld>
            <a:endParaRPr lang="en-US" dirty="0"/>
          </a:p>
        </p:txBody>
      </p:sp>
      <p:sp>
        <p:nvSpPr>
          <p:cNvPr id="22" name="Rektangel 14">
            <a:extLst>
              <a:ext uri="{FF2B5EF4-FFF2-40B4-BE49-F238E27FC236}">
                <a16:creationId xmlns:a16="http://schemas.microsoft.com/office/drawing/2014/main" id="{AE2D0A8D-9006-4B1F-9ADC-3F6E830F3901}"/>
              </a:ext>
            </a:extLst>
          </p:cNvPr>
          <p:cNvSpPr/>
          <p:nvPr/>
        </p:nvSpPr>
        <p:spPr>
          <a:xfrm>
            <a:off x="0" y="0"/>
            <a:ext cx="12192000" cy="514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sv-SE" sz="2000" dirty="0">
                <a:solidFill>
                  <a:schemeClr val="bg1"/>
                </a:solidFill>
              </a:rPr>
              <a:t>       </a:t>
            </a:r>
          </a:p>
        </p:txBody>
      </p:sp>
      <p:grpSp>
        <p:nvGrpSpPr>
          <p:cNvPr id="32" name="Grupp 31">
            <a:extLst>
              <a:ext uri="{FF2B5EF4-FFF2-40B4-BE49-F238E27FC236}">
                <a16:creationId xmlns:a16="http://schemas.microsoft.com/office/drawing/2014/main" id="{FDC86FD3-2347-4335-8E2A-220A3E5ABAF7}"/>
              </a:ext>
            </a:extLst>
          </p:cNvPr>
          <p:cNvGrpSpPr>
            <a:grpSpLocks noChangeAspect="1"/>
          </p:cNvGrpSpPr>
          <p:nvPr/>
        </p:nvGrpSpPr>
        <p:grpSpPr>
          <a:xfrm>
            <a:off x="10731185" y="177508"/>
            <a:ext cx="1244909" cy="175008"/>
            <a:chOff x="10052051" y="6354763"/>
            <a:chExt cx="1592262" cy="223838"/>
          </a:xfrm>
          <a:solidFill>
            <a:srgbClr val="001F47"/>
          </a:solidFill>
        </p:grpSpPr>
        <p:sp>
          <p:nvSpPr>
            <p:cNvPr id="34" name="Freeform 6">
              <a:extLst>
                <a:ext uri="{FF2B5EF4-FFF2-40B4-BE49-F238E27FC236}">
                  <a16:creationId xmlns:a16="http://schemas.microsoft.com/office/drawing/2014/main" id="{3FD0AFC6-F30C-4B2D-9CAC-3898F718AD8D}"/>
                </a:ext>
              </a:extLst>
            </p:cNvPr>
            <p:cNvSpPr>
              <a:spLocks noEditPoints="1"/>
            </p:cNvSpPr>
            <p:nvPr/>
          </p:nvSpPr>
          <p:spPr bwMode="auto">
            <a:xfrm>
              <a:off x="11263313" y="6354763"/>
              <a:ext cx="230188" cy="223838"/>
            </a:xfrm>
            <a:custGeom>
              <a:avLst/>
              <a:gdLst>
                <a:gd name="T0" fmla="*/ 3656 w 5108"/>
                <a:gd name="T1" fmla="*/ 2021 h 4983"/>
                <a:gd name="T2" fmla="*/ 1395 w 5108"/>
                <a:gd name="T3" fmla="*/ 2021 h 4983"/>
                <a:gd name="T4" fmla="*/ 1406 w 5108"/>
                <a:gd name="T5" fmla="*/ 1978 h 4983"/>
                <a:gd name="T6" fmla="*/ 2562 w 5108"/>
                <a:gd name="T7" fmla="*/ 1110 h 4983"/>
                <a:gd name="T8" fmla="*/ 3648 w 5108"/>
                <a:gd name="T9" fmla="*/ 1980 h 4983"/>
                <a:gd name="T10" fmla="*/ 3656 w 5108"/>
                <a:gd name="T11" fmla="*/ 2021 h 4983"/>
                <a:gd name="T12" fmla="*/ 2562 w 5108"/>
                <a:gd name="T13" fmla="*/ 0 h 4983"/>
                <a:gd name="T14" fmla="*/ 0 w 5108"/>
                <a:gd name="T15" fmla="*/ 2491 h 4983"/>
                <a:gd name="T16" fmla="*/ 732 w 5108"/>
                <a:gd name="T17" fmla="*/ 4277 h 4983"/>
                <a:gd name="T18" fmla="*/ 2702 w 5108"/>
                <a:gd name="T19" fmla="*/ 4983 h 4983"/>
                <a:gd name="T20" fmla="*/ 4717 w 5108"/>
                <a:gd name="T21" fmla="*/ 4218 h 4983"/>
                <a:gd name="T22" fmla="*/ 3921 w 5108"/>
                <a:gd name="T23" fmla="*/ 3422 h 4983"/>
                <a:gd name="T24" fmla="*/ 2674 w 5108"/>
                <a:gd name="T25" fmla="*/ 3873 h 4983"/>
                <a:gd name="T26" fmla="*/ 1392 w 5108"/>
                <a:gd name="T27" fmla="*/ 2977 h 4983"/>
                <a:gd name="T28" fmla="*/ 1381 w 5108"/>
                <a:gd name="T29" fmla="*/ 2934 h 4983"/>
                <a:gd name="T30" fmla="*/ 5056 w 5108"/>
                <a:gd name="T31" fmla="*/ 2934 h 4983"/>
                <a:gd name="T32" fmla="*/ 4358 w 5108"/>
                <a:gd name="T33" fmla="*/ 731 h 4983"/>
                <a:gd name="T34" fmla="*/ 2562 w 5108"/>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8" h="4983">
                  <a:moveTo>
                    <a:pt x="3656" y="2021"/>
                  </a:moveTo>
                  <a:lnTo>
                    <a:pt x="1395" y="2021"/>
                  </a:lnTo>
                  <a:lnTo>
                    <a:pt x="1406" y="1978"/>
                  </a:lnTo>
                  <a:cubicBezTo>
                    <a:pt x="1550" y="1418"/>
                    <a:pt x="1960" y="1110"/>
                    <a:pt x="2562" y="1110"/>
                  </a:cubicBezTo>
                  <a:cubicBezTo>
                    <a:pt x="3142" y="1110"/>
                    <a:pt x="3538" y="1427"/>
                    <a:pt x="3648" y="1980"/>
                  </a:cubicBezTo>
                  <a:lnTo>
                    <a:pt x="3656" y="2021"/>
                  </a:lnTo>
                  <a:close/>
                  <a:moveTo>
                    <a:pt x="2562" y="0"/>
                  </a:moveTo>
                  <a:cubicBezTo>
                    <a:pt x="1102" y="0"/>
                    <a:pt x="0" y="1071"/>
                    <a:pt x="0" y="2491"/>
                  </a:cubicBezTo>
                  <a:cubicBezTo>
                    <a:pt x="0" y="3197"/>
                    <a:pt x="260" y="3831"/>
                    <a:pt x="732" y="4277"/>
                  </a:cubicBezTo>
                  <a:cubicBezTo>
                    <a:pt x="1221" y="4739"/>
                    <a:pt x="1902" y="4983"/>
                    <a:pt x="2702" y="4983"/>
                  </a:cubicBezTo>
                  <a:cubicBezTo>
                    <a:pt x="3562" y="4983"/>
                    <a:pt x="4221" y="4733"/>
                    <a:pt x="4717" y="4218"/>
                  </a:cubicBezTo>
                  <a:lnTo>
                    <a:pt x="3921" y="3422"/>
                  </a:lnTo>
                  <a:cubicBezTo>
                    <a:pt x="3649" y="3647"/>
                    <a:pt x="3288" y="3873"/>
                    <a:pt x="2674" y="3873"/>
                  </a:cubicBezTo>
                  <a:cubicBezTo>
                    <a:pt x="1990" y="3873"/>
                    <a:pt x="1546" y="3563"/>
                    <a:pt x="1392" y="2977"/>
                  </a:cubicBezTo>
                  <a:lnTo>
                    <a:pt x="1381" y="2934"/>
                  </a:lnTo>
                  <a:lnTo>
                    <a:pt x="5056" y="2934"/>
                  </a:lnTo>
                  <a:cubicBezTo>
                    <a:pt x="5108" y="2050"/>
                    <a:pt x="4860" y="1269"/>
                    <a:pt x="4358" y="731"/>
                  </a:cubicBezTo>
                  <a:cubicBezTo>
                    <a:pt x="3911" y="253"/>
                    <a:pt x="3290" y="0"/>
                    <a:pt x="2562" y="0"/>
                  </a:cubicBez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35" name="Freeform 7">
              <a:extLst>
                <a:ext uri="{FF2B5EF4-FFF2-40B4-BE49-F238E27FC236}">
                  <a16:creationId xmlns:a16="http://schemas.microsoft.com/office/drawing/2014/main" id="{BCDD94C1-CE64-4FA7-AA48-675741C17A75}"/>
                </a:ext>
              </a:extLst>
            </p:cNvPr>
            <p:cNvSpPr>
              <a:spLocks noEditPoints="1"/>
            </p:cNvSpPr>
            <p:nvPr/>
          </p:nvSpPr>
          <p:spPr bwMode="auto">
            <a:xfrm>
              <a:off x="11014076" y="6354763"/>
              <a:ext cx="230188" cy="223838"/>
            </a:xfrm>
            <a:custGeom>
              <a:avLst/>
              <a:gdLst>
                <a:gd name="T0" fmla="*/ 3656 w 5107"/>
                <a:gd name="T1" fmla="*/ 2021 h 4983"/>
                <a:gd name="T2" fmla="*/ 1395 w 5107"/>
                <a:gd name="T3" fmla="*/ 2021 h 4983"/>
                <a:gd name="T4" fmla="*/ 1406 w 5107"/>
                <a:gd name="T5" fmla="*/ 1978 h 4983"/>
                <a:gd name="T6" fmla="*/ 2561 w 5107"/>
                <a:gd name="T7" fmla="*/ 1110 h 4983"/>
                <a:gd name="T8" fmla="*/ 3648 w 5107"/>
                <a:gd name="T9" fmla="*/ 1980 h 4983"/>
                <a:gd name="T10" fmla="*/ 3656 w 5107"/>
                <a:gd name="T11" fmla="*/ 2021 h 4983"/>
                <a:gd name="T12" fmla="*/ 2561 w 5107"/>
                <a:gd name="T13" fmla="*/ 0 h 4983"/>
                <a:gd name="T14" fmla="*/ 0 w 5107"/>
                <a:gd name="T15" fmla="*/ 2491 h 4983"/>
                <a:gd name="T16" fmla="*/ 731 w 5107"/>
                <a:gd name="T17" fmla="*/ 4277 h 4983"/>
                <a:gd name="T18" fmla="*/ 2702 w 5107"/>
                <a:gd name="T19" fmla="*/ 4983 h 4983"/>
                <a:gd name="T20" fmla="*/ 4716 w 5107"/>
                <a:gd name="T21" fmla="*/ 4218 h 4983"/>
                <a:gd name="T22" fmla="*/ 3920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1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1" y="1110"/>
                  </a:cubicBezTo>
                  <a:cubicBezTo>
                    <a:pt x="3141" y="1110"/>
                    <a:pt x="3537" y="1427"/>
                    <a:pt x="3648" y="1980"/>
                  </a:cubicBezTo>
                  <a:lnTo>
                    <a:pt x="3656" y="2021"/>
                  </a:lnTo>
                  <a:close/>
                  <a:moveTo>
                    <a:pt x="2561" y="0"/>
                  </a:moveTo>
                  <a:cubicBezTo>
                    <a:pt x="1101" y="0"/>
                    <a:pt x="0" y="1071"/>
                    <a:pt x="0" y="2491"/>
                  </a:cubicBezTo>
                  <a:cubicBezTo>
                    <a:pt x="0" y="3197"/>
                    <a:pt x="259" y="3831"/>
                    <a:pt x="731" y="4277"/>
                  </a:cubicBezTo>
                  <a:cubicBezTo>
                    <a:pt x="1220" y="4739"/>
                    <a:pt x="1902" y="4983"/>
                    <a:pt x="2702" y="4983"/>
                  </a:cubicBezTo>
                  <a:cubicBezTo>
                    <a:pt x="3561" y="4983"/>
                    <a:pt x="4220" y="4733"/>
                    <a:pt x="4716" y="4218"/>
                  </a:cubicBezTo>
                  <a:lnTo>
                    <a:pt x="3920"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1" y="0"/>
                  </a:cubicBez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36" name="Freeform 8">
              <a:extLst>
                <a:ext uri="{FF2B5EF4-FFF2-40B4-BE49-F238E27FC236}">
                  <a16:creationId xmlns:a16="http://schemas.microsoft.com/office/drawing/2014/main" id="{AC210E19-FEA0-458A-8BB3-3D050C8DD83D}"/>
                </a:ext>
              </a:extLst>
            </p:cNvPr>
            <p:cNvSpPr>
              <a:spLocks noEditPoints="1"/>
            </p:cNvSpPr>
            <p:nvPr/>
          </p:nvSpPr>
          <p:spPr bwMode="auto">
            <a:xfrm>
              <a:off x="10517188" y="6354763"/>
              <a:ext cx="233363" cy="223838"/>
            </a:xfrm>
            <a:custGeom>
              <a:avLst/>
              <a:gdLst>
                <a:gd name="T0" fmla="*/ 2589 w 5179"/>
                <a:gd name="T1" fmla="*/ 3859 h 4983"/>
                <a:gd name="T2" fmla="*/ 1376 w 5179"/>
                <a:gd name="T3" fmla="*/ 2491 h 4983"/>
                <a:gd name="T4" fmla="*/ 2589 w 5179"/>
                <a:gd name="T5" fmla="*/ 1124 h 4983"/>
                <a:gd name="T6" fmla="*/ 3802 w 5179"/>
                <a:gd name="T7" fmla="*/ 2491 h 4983"/>
                <a:gd name="T8" fmla="*/ 2589 w 5179"/>
                <a:gd name="T9" fmla="*/ 3859 h 4983"/>
                <a:gd name="T10" fmla="*/ 2589 w 5179"/>
                <a:gd name="T11" fmla="*/ 0 h 4983"/>
                <a:gd name="T12" fmla="*/ 0 w 5179"/>
                <a:gd name="T13" fmla="*/ 2491 h 4983"/>
                <a:gd name="T14" fmla="*/ 2589 w 5179"/>
                <a:gd name="T15" fmla="*/ 4983 h 4983"/>
                <a:gd name="T16" fmla="*/ 5179 w 5179"/>
                <a:gd name="T17" fmla="*/ 2491 h 4983"/>
                <a:gd name="T18" fmla="*/ 2589 w 5179"/>
                <a:gd name="T19"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79" h="4983">
                  <a:moveTo>
                    <a:pt x="2589" y="3859"/>
                  </a:moveTo>
                  <a:cubicBezTo>
                    <a:pt x="1864" y="3859"/>
                    <a:pt x="1376" y="3309"/>
                    <a:pt x="1376" y="2491"/>
                  </a:cubicBezTo>
                  <a:cubicBezTo>
                    <a:pt x="1376" y="1674"/>
                    <a:pt x="1864" y="1124"/>
                    <a:pt x="2589" y="1124"/>
                  </a:cubicBezTo>
                  <a:cubicBezTo>
                    <a:pt x="3315" y="1124"/>
                    <a:pt x="3802" y="1674"/>
                    <a:pt x="3802" y="2491"/>
                  </a:cubicBezTo>
                  <a:cubicBezTo>
                    <a:pt x="3802" y="3309"/>
                    <a:pt x="3315" y="3859"/>
                    <a:pt x="2589" y="3859"/>
                  </a:cubicBezTo>
                  <a:close/>
                  <a:moveTo>
                    <a:pt x="2589" y="0"/>
                  </a:moveTo>
                  <a:cubicBezTo>
                    <a:pt x="1113" y="0"/>
                    <a:pt x="0" y="1071"/>
                    <a:pt x="0" y="2491"/>
                  </a:cubicBezTo>
                  <a:cubicBezTo>
                    <a:pt x="0" y="3912"/>
                    <a:pt x="1113" y="4983"/>
                    <a:pt x="2589" y="4983"/>
                  </a:cubicBezTo>
                  <a:cubicBezTo>
                    <a:pt x="4066" y="4983"/>
                    <a:pt x="5179" y="3912"/>
                    <a:pt x="5179" y="2491"/>
                  </a:cubicBezTo>
                  <a:cubicBezTo>
                    <a:pt x="5179" y="1071"/>
                    <a:pt x="4066" y="0"/>
                    <a:pt x="2589" y="0"/>
                  </a:cubicBez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37" name="Freeform 9">
              <a:extLst>
                <a:ext uri="{FF2B5EF4-FFF2-40B4-BE49-F238E27FC236}">
                  <a16:creationId xmlns:a16="http://schemas.microsoft.com/office/drawing/2014/main" id="{84354C6F-8977-45E8-ACEB-3609AA3CAD37}"/>
                </a:ext>
              </a:extLst>
            </p:cNvPr>
            <p:cNvSpPr>
              <a:spLocks noEditPoints="1"/>
            </p:cNvSpPr>
            <p:nvPr/>
          </p:nvSpPr>
          <p:spPr bwMode="auto">
            <a:xfrm>
              <a:off x="10267951" y="6354763"/>
              <a:ext cx="230188" cy="223838"/>
            </a:xfrm>
            <a:custGeom>
              <a:avLst/>
              <a:gdLst>
                <a:gd name="T0" fmla="*/ 3656 w 5107"/>
                <a:gd name="T1" fmla="*/ 2021 h 4983"/>
                <a:gd name="T2" fmla="*/ 1395 w 5107"/>
                <a:gd name="T3" fmla="*/ 2021 h 4983"/>
                <a:gd name="T4" fmla="*/ 1406 w 5107"/>
                <a:gd name="T5" fmla="*/ 1978 h 4983"/>
                <a:gd name="T6" fmla="*/ 2562 w 5107"/>
                <a:gd name="T7" fmla="*/ 1110 h 4983"/>
                <a:gd name="T8" fmla="*/ 3648 w 5107"/>
                <a:gd name="T9" fmla="*/ 1980 h 4983"/>
                <a:gd name="T10" fmla="*/ 3656 w 5107"/>
                <a:gd name="T11" fmla="*/ 2021 h 4983"/>
                <a:gd name="T12" fmla="*/ 2562 w 5107"/>
                <a:gd name="T13" fmla="*/ 0 h 4983"/>
                <a:gd name="T14" fmla="*/ 0 w 5107"/>
                <a:gd name="T15" fmla="*/ 2491 h 4983"/>
                <a:gd name="T16" fmla="*/ 731 w 5107"/>
                <a:gd name="T17" fmla="*/ 4277 h 4983"/>
                <a:gd name="T18" fmla="*/ 2702 w 5107"/>
                <a:gd name="T19" fmla="*/ 4983 h 4983"/>
                <a:gd name="T20" fmla="*/ 4717 w 5107"/>
                <a:gd name="T21" fmla="*/ 4218 h 4983"/>
                <a:gd name="T22" fmla="*/ 3921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2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2" y="1110"/>
                  </a:cubicBezTo>
                  <a:cubicBezTo>
                    <a:pt x="3141" y="1110"/>
                    <a:pt x="3537" y="1427"/>
                    <a:pt x="3648" y="1980"/>
                  </a:cubicBezTo>
                  <a:lnTo>
                    <a:pt x="3656" y="2021"/>
                  </a:lnTo>
                  <a:close/>
                  <a:moveTo>
                    <a:pt x="2562" y="0"/>
                  </a:moveTo>
                  <a:cubicBezTo>
                    <a:pt x="1101" y="0"/>
                    <a:pt x="0" y="1071"/>
                    <a:pt x="0" y="2491"/>
                  </a:cubicBezTo>
                  <a:cubicBezTo>
                    <a:pt x="0" y="3197"/>
                    <a:pt x="260" y="3831"/>
                    <a:pt x="731" y="4277"/>
                  </a:cubicBezTo>
                  <a:cubicBezTo>
                    <a:pt x="1220" y="4739"/>
                    <a:pt x="1902" y="4983"/>
                    <a:pt x="2702" y="4983"/>
                  </a:cubicBezTo>
                  <a:cubicBezTo>
                    <a:pt x="3561" y="4983"/>
                    <a:pt x="4220" y="4733"/>
                    <a:pt x="4717" y="4218"/>
                  </a:cubicBezTo>
                  <a:lnTo>
                    <a:pt x="3921"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2" y="0"/>
                  </a:cubicBez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38" name="Freeform 10">
              <a:extLst>
                <a:ext uri="{FF2B5EF4-FFF2-40B4-BE49-F238E27FC236}">
                  <a16:creationId xmlns:a16="http://schemas.microsoft.com/office/drawing/2014/main" id="{04F61A00-D14A-4B1E-AA2F-A4238E6AD660}"/>
                </a:ext>
              </a:extLst>
            </p:cNvPr>
            <p:cNvSpPr>
              <a:spLocks/>
            </p:cNvSpPr>
            <p:nvPr/>
          </p:nvSpPr>
          <p:spPr bwMode="auto">
            <a:xfrm>
              <a:off x="10052051" y="6361113"/>
              <a:ext cx="225425" cy="212725"/>
            </a:xfrm>
            <a:custGeom>
              <a:avLst/>
              <a:gdLst>
                <a:gd name="T0" fmla="*/ 0 w 5036"/>
                <a:gd name="T1" fmla="*/ 0 h 4739"/>
                <a:gd name="T2" fmla="*/ 2565 w 5036"/>
                <a:gd name="T3" fmla="*/ 4739 h 4739"/>
                <a:gd name="T4" fmla="*/ 5036 w 5036"/>
                <a:gd name="T5" fmla="*/ 0 h 4739"/>
                <a:gd name="T6" fmla="*/ 3734 w 5036"/>
                <a:gd name="T7" fmla="*/ 0 h 4739"/>
                <a:gd name="T8" fmla="*/ 2622 w 5036"/>
                <a:gd name="T9" fmla="*/ 2337 h 4739"/>
                <a:gd name="T10" fmla="*/ 1468 w 5036"/>
                <a:gd name="T11" fmla="*/ 0 h 4739"/>
                <a:gd name="T12" fmla="*/ 0 w 5036"/>
                <a:gd name="T13" fmla="*/ 0 h 4739"/>
              </a:gdLst>
              <a:ahLst/>
              <a:cxnLst>
                <a:cxn ang="0">
                  <a:pos x="T0" y="T1"/>
                </a:cxn>
                <a:cxn ang="0">
                  <a:pos x="T2" y="T3"/>
                </a:cxn>
                <a:cxn ang="0">
                  <a:pos x="T4" y="T5"/>
                </a:cxn>
                <a:cxn ang="0">
                  <a:pos x="T6" y="T7"/>
                </a:cxn>
                <a:cxn ang="0">
                  <a:pos x="T8" y="T9"/>
                </a:cxn>
                <a:cxn ang="0">
                  <a:pos x="T10" y="T11"/>
                </a:cxn>
                <a:cxn ang="0">
                  <a:pos x="T12" y="T13"/>
                </a:cxn>
              </a:cxnLst>
              <a:rect l="0" t="0" r="r" b="b"/>
              <a:pathLst>
                <a:path w="5036" h="4739">
                  <a:moveTo>
                    <a:pt x="0" y="0"/>
                  </a:moveTo>
                  <a:lnTo>
                    <a:pt x="2565" y="4739"/>
                  </a:lnTo>
                  <a:lnTo>
                    <a:pt x="5036" y="0"/>
                  </a:lnTo>
                  <a:lnTo>
                    <a:pt x="3734" y="0"/>
                  </a:lnTo>
                  <a:lnTo>
                    <a:pt x="2622" y="2337"/>
                  </a:lnTo>
                  <a:lnTo>
                    <a:pt x="1468" y="0"/>
                  </a:lnTo>
                  <a:lnTo>
                    <a:pt x="0" y="0"/>
                  </a:ln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39" name="Freeform 11">
              <a:extLst>
                <a:ext uri="{FF2B5EF4-FFF2-40B4-BE49-F238E27FC236}">
                  <a16:creationId xmlns:a16="http://schemas.microsoft.com/office/drawing/2014/main" id="{641D061A-9FAC-4A2B-8CAF-9CF42D8C5F7F}"/>
                </a:ext>
              </a:extLst>
            </p:cNvPr>
            <p:cNvSpPr>
              <a:spLocks/>
            </p:cNvSpPr>
            <p:nvPr/>
          </p:nvSpPr>
          <p:spPr bwMode="auto">
            <a:xfrm>
              <a:off x="10775951" y="6354763"/>
              <a:ext cx="212725" cy="217488"/>
            </a:xfrm>
            <a:custGeom>
              <a:avLst/>
              <a:gdLst>
                <a:gd name="T0" fmla="*/ 3516 w 4768"/>
                <a:gd name="T1" fmla="*/ 4831 h 4831"/>
                <a:gd name="T2" fmla="*/ 4767 w 4768"/>
                <a:gd name="T3" fmla="*/ 4831 h 4831"/>
                <a:gd name="T4" fmla="*/ 4768 w 4768"/>
                <a:gd name="T5" fmla="*/ 2315 h 4831"/>
                <a:gd name="T6" fmla="*/ 2384 w 4768"/>
                <a:gd name="T7" fmla="*/ 0 h 4831"/>
                <a:gd name="T8" fmla="*/ 0 w 4768"/>
                <a:gd name="T9" fmla="*/ 2315 h 4831"/>
                <a:gd name="T10" fmla="*/ 0 w 4768"/>
                <a:gd name="T11" fmla="*/ 4831 h 4831"/>
                <a:gd name="T12" fmla="*/ 1247 w 4768"/>
                <a:gd name="T13" fmla="*/ 4831 h 4831"/>
                <a:gd name="T14" fmla="*/ 1247 w 4768"/>
                <a:gd name="T15" fmla="*/ 2298 h 4831"/>
                <a:gd name="T16" fmla="*/ 2381 w 4768"/>
                <a:gd name="T17" fmla="*/ 1147 h 4831"/>
                <a:gd name="T18" fmla="*/ 2439 w 4768"/>
                <a:gd name="T19" fmla="*/ 1149 h 4831"/>
                <a:gd name="T20" fmla="*/ 3516 w 4768"/>
                <a:gd name="T21" fmla="*/ 2297 h 4831"/>
                <a:gd name="T22" fmla="*/ 3516 w 4768"/>
                <a:gd name="T23" fmla="*/ 4831 h 4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68" h="4831">
                  <a:moveTo>
                    <a:pt x="3516" y="4831"/>
                  </a:moveTo>
                  <a:lnTo>
                    <a:pt x="4767" y="4831"/>
                  </a:lnTo>
                  <a:lnTo>
                    <a:pt x="4768" y="2315"/>
                  </a:lnTo>
                  <a:cubicBezTo>
                    <a:pt x="4768" y="1060"/>
                    <a:pt x="3677" y="0"/>
                    <a:pt x="2384" y="0"/>
                  </a:cubicBezTo>
                  <a:cubicBezTo>
                    <a:pt x="1092" y="0"/>
                    <a:pt x="0" y="1060"/>
                    <a:pt x="0" y="2315"/>
                  </a:cubicBezTo>
                  <a:lnTo>
                    <a:pt x="0" y="4831"/>
                  </a:lnTo>
                  <a:lnTo>
                    <a:pt x="1247" y="4831"/>
                  </a:lnTo>
                  <a:lnTo>
                    <a:pt x="1247" y="2298"/>
                  </a:lnTo>
                  <a:cubicBezTo>
                    <a:pt x="1259" y="1674"/>
                    <a:pt x="1779" y="1147"/>
                    <a:pt x="2381" y="1147"/>
                  </a:cubicBezTo>
                  <a:cubicBezTo>
                    <a:pt x="2392" y="1147"/>
                    <a:pt x="2428" y="1149"/>
                    <a:pt x="2439" y="1149"/>
                  </a:cubicBezTo>
                  <a:cubicBezTo>
                    <a:pt x="3022" y="1186"/>
                    <a:pt x="3505" y="1701"/>
                    <a:pt x="3516" y="2297"/>
                  </a:cubicBezTo>
                  <a:lnTo>
                    <a:pt x="3516" y="4831"/>
                  </a:ln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40" name="Freeform 12">
              <a:extLst>
                <a:ext uri="{FF2B5EF4-FFF2-40B4-BE49-F238E27FC236}">
                  <a16:creationId xmlns:a16="http://schemas.microsoft.com/office/drawing/2014/main" id="{7A32660A-3992-4EC4-8AA5-32DFEF0AD8E4}"/>
                </a:ext>
              </a:extLst>
            </p:cNvPr>
            <p:cNvSpPr>
              <a:spLocks/>
            </p:cNvSpPr>
            <p:nvPr/>
          </p:nvSpPr>
          <p:spPr bwMode="auto">
            <a:xfrm>
              <a:off x="11514138" y="6354763"/>
              <a:ext cx="130175" cy="217488"/>
            </a:xfrm>
            <a:custGeom>
              <a:avLst/>
              <a:gdLst>
                <a:gd name="T0" fmla="*/ 0 w 2885"/>
                <a:gd name="T1" fmla="*/ 4833 h 4833"/>
                <a:gd name="T2" fmla="*/ 1247 w 2885"/>
                <a:gd name="T3" fmla="*/ 4833 h 4833"/>
                <a:gd name="T4" fmla="*/ 1247 w 2885"/>
                <a:gd name="T5" fmla="*/ 2317 h 4833"/>
                <a:gd name="T6" fmla="*/ 2456 w 2885"/>
                <a:gd name="T7" fmla="*/ 1116 h 4833"/>
                <a:gd name="T8" fmla="*/ 2462 w 2885"/>
                <a:gd name="T9" fmla="*/ 1115 h 4833"/>
                <a:gd name="T10" fmla="*/ 2473 w 2885"/>
                <a:gd name="T11" fmla="*/ 1115 h 4833"/>
                <a:gd name="T12" fmla="*/ 2885 w 2885"/>
                <a:gd name="T13" fmla="*/ 1115 h 4833"/>
                <a:gd name="T14" fmla="*/ 2885 w 2885"/>
                <a:gd name="T15" fmla="*/ 0 h 4833"/>
                <a:gd name="T16" fmla="*/ 2318 w 2885"/>
                <a:gd name="T17" fmla="*/ 2 h 4833"/>
                <a:gd name="T18" fmla="*/ 0 w 2885"/>
                <a:gd name="T19" fmla="*/ 2317 h 4833"/>
                <a:gd name="T20" fmla="*/ 0 w 2885"/>
                <a:gd name="T21" fmla="*/ 4833 h 4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5" h="4833">
                  <a:moveTo>
                    <a:pt x="0" y="4833"/>
                  </a:moveTo>
                  <a:lnTo>
                    <a:pt x="1247" y="4833"/>
                  </a:lnTo>
                  <a:lnTo>
                    <a:pt x="1247" y="2317"/>
                  </a:lnTo>
                  <a:cubicBezTo>
                    <a:pt x="1255" y="1659"/>
                    <a:pt x="1797" y="1120"/>
                    <a:pt x="2456" y="1116"/>
                  </a:cubicBezTo>
                  <a:lnTo>
                    <a:pt x="2462" y="1115"/>
                  </a:lnTo>
                  <a:cubicBezTo>
                    <a:pt x="2466" y="1115"/>
                    <a:pt x="2469" y="1115"/>
                    <a:pt x="2473" y="1115"/>
                  </a:cubicBezTo>
                  <a:lnTo>
                    <a:pt x="2885" y="1115"/>
                  </a:lnTo>
                  <a:lnTo>
                    <a:pt x="2885" y="0"/>
                  </a:lnTo>
                  <a:lnTo>
                    <a:pt x="2318" y="2"/>
                  </a:lnTo>
                  <a:cubicBezTo>
                    <a:pt x="1039" y="2"/>
                    <a:pt x="0" y="1041"/>
                    <a:pt x="0" y="2317"/>
                  </a:cubicBezTo>
                  <a:lnTo>
                    <a:pt x="0" y="4833"/>
                  </a:lnTo>
                  <a:close/>
                </a:path>
              </a:pathLst>
            </a:custGeom>
            <a:grpFill/>
            <a:ln>
              <a:noFill/>
            </a:ln>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grpSp>
      <p:sp>
        <p:nvSpPr>
          <p:cNvPr id="30" name="Text Box 11">
            <a:extLst>
              <a:ext uri="{FF2B5EF4-FFF2-40B4-BE49-F238E27FC236}">
                <a16:creationId xmlns:a16="http://schemas.microsoft.com/office/drawing/2014/main" id="{89836005-57A3-467F-9D5D-43253F5A5C7C}"/>
              </a:ext>
            </a:extLst>
          </p:cNvPr>
          <p:cNvSpPr txBox="1">
            <a:spLocks noChangeArrowheads="1"/>
          </p:cNvSpPr>
          <p:nvPr/>
        </p:nvSpPr>
        <p:spPr bwMode="gray">
          <a:xfrm>
            <a:off x="4204685" y="6665884"/>
            <a:ext cx="2215351"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nchorCtr="0">
            <a:spAutoFit/>
          </a:bodyPr>
          <a:lstStyle/>
          <a:p>
            <a:pPr algn="r"/>
            <a:r>
              <a:rPr lang="en-US" sz="800" baseline="0" noProof="1">
                <a:solidFill>
                  <a:schemeClr val="tx1"/>
                </a:solidFill>
                <a:latin typeface="Barlow" charset="0"/>
                <a:ea typeface="Barlow" charset="0"/>
                <a:cs typeface="Barlow" charset="0"/>
              </a:rPr>
              <a:t>© 2021 Copyright Veoneer Inc. All Rights Reserved</a:t>
            </a:r>
          </a:p>
        </p:txBody>
      </p:sp>
      <p:sp>
        <p:nvSpPr>
          <p:cNvPr id="18" name="Rektangel 17">
            <a:extLst>
              <a:ext uri="{FF2B5EF4-FFF2-40B4-BE49-F238E27FC236}">
                <a16:creationId xmlns:a16="http://schemas.microsoft.com/office/drawing/2014/main" id="{DE1EAAB9-D5B9-4A92-9E73-312680E3550F}"/>
              </a:ext>
            </a:extLst>
          </p:cNvPr>
          <p:cNvSpPr/>
          <p:nvPr/>
        </p:nvSpPr>
        <p:spPr bwMode="gray">
          <a:xfrm>
            <a:off x="0" y="6597650"/>
            <a:ext cx="12192000" cy="3600"/>
          </a:xfrm>
          <a:prstGeom prst="rect">
            <a:avLst/>
          </a:prstGeom>
          <a:solidFill>
            <a:srgbClr val="A6D4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Tree>
    <p:extLst>
      <p:ext uri="{BB962C8B-B14F-4D97-AF65-F5344CB8AC3E}">
        <p14:creationId xmlns:p14="http://schemas.microsoft.com/office/powerpoint/2010/main" val="1419897103"/>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 id="2147484158" r:id="rId12"/>
    <p:sldLayoutId id="2147484159" r:id="rId13"/>
    <p:sldLayoutId id="2147484160" r:id="rId14"/>
    <p:sldLayoutId id="2147484161" r:id="rId15"/>
    <p:sldLayoutId id="2147484162" r:id="rId16"/>
    <p:sldLayoutId id="2147484163" r:id="rId17"/>
    <p:sldLayoutId id="2147484164" r:id="rId18"/>
    <p:sldLayoutId id="2147484165" r:id="rId19"/>
    <p:sldLayoutId id="2147484166" r:id="rId20"/>
    <p:sldLayoutId id="2147484167" r:id="rId21"/>
    <p:sldLayoutId id="2147484168" r:id="rId22"/>
    <p:sldLayoutId id="2147484169" r:id="rId23"/>
    <p:sldLayoutId id="2147484170" r:id="rId24"/>
    <p:sldLayoutId id="2147484171" r:id="rId25"/>
    <p:sldLayoutId id="2147484172" r:id="rId26"/>
    <p:sldLayoutId id="2147484173" r:id="rId27"/>
    <p:sldLayoutId id="2147484174" r:id="rId28"/>
    <p:sldLayoutId id="2147484175" r:id="rId29"/>
    <p:sldLayoutId id="2147484176" r:id="rId30"/>
    <p:sldLayoutId id="2147484177" r:id="rId31"/>
    <p:sldLayoutId id="2147484178"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198438" indent="-198438" algn="l" defTabSz="914400"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47">
          <p15:clr>
            <a:srgbClr val="F26B43"/>
          </p15:clr>
        </p15:guide>
        <p15:guide id="11" pos="7333">
          <p15:clr>
            <a:srgbClr val="F26B43"/>
          </p15:clr>
        </p15:guide>
        <p15:guide id="13" orient="horz" pos="3816">
          <p15:clr>
            <a:srgbClr val="F26B43"/>
          </p15:clr>
        </p15:guide>
        <p15:guide id="24" orient="horz" pos="3974">
          <p15:clr>
            <a:srgbClr val="F26B43"/>
          </p15:clr>
        </p15:guide>
        <p15:guide id="25" orient="horz" pos="4156">
          <p15:clr>
            <a:srgbClr val="F26B43"/>
          </p15:clr>
        </p15:guide>
        <p15:guide id="31" orient="horz" pos="1071" userDrawn="1">
          <p15:clr>
            <a:srgbClr val="F26B43"/>
          </p15:clr>
        </p15:guide>
        <p15:guide id="32" orient="horz" pos="663" userDrawn="1">
          <p15:clr>
            <a:srgbClr val="F26B43"/>
          </p15:clr>
        </p15:guide>
        <p15:guide id="33" orient="horz" pos="1207" userDrawn="1">
          <p15:clr>
            <a:srgbClr val="F26B43"/>
          </p15:clr>
        </p15:guide>
        <p15:guide id="34" orient="horz" pos="32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2.xml"/><Relationship Id="rId5" Type="http://schemas.openxmlformats.org/officeDocument/2006/relationships/image" Target="../media/image12.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38.emf"/><Relationship Id="rId4" Type="http://schemas.openxmlformats.org/officeDocument/2006/relationships/image" Target="../media/image37.emf"/></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1.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4.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F7DF5B-5410-4036-AA25-6B8D3AC81F80}"/>
              </a:ext>
            </a:extLst>
          </p:cNvPr>
          <p:cNvSpPr>
            <a:spLocks noGrp="1"/>
          </p:cNvSpPr>
          <p:nvPr>
            <p:ph type="ctrTitle"/>
          </p:nvPr>
        </p:nvSpPr>
        <p:spPr>
          <a:xfrm>
            <a:off x="620531" y="4219804"/>
            <a:ext cx="10653352" cy="1181862"/>
          </a:xfrm>
        </p:spPr>
        <p:txBody>
          <a:bodyPr/>
          <a:lstStyle/>
          <a:p>
            <a:pPr>
              <a:buClr>
                <a:schemeClr val="bg1"/>
              </a:buClr>
            </a:pPr>
            <a:r>
              <a:rPr lang="da-DK" sz="3200" b="1" dirty="0"/>
              <a:t>VS007 Appendix J - Supplier Training on </a:t>
            </a:r>
            <a:br>
              <a:rPr lang="en-US" sz="3200" b="1" dirty="0"/>
            </a:br>
            <a:r>
              <a:rPr lang="da-DK" sz="3200" u="sng" dirty="0"/>
              <a:t>S</a:t>
            </a:r>
            <a:r>
              <a:rPr lang="da-DK" sz="3200" dirty="0"/>
              <a:t>upplier initiated </a:t>
            </a:r>
            <a:r>
              <a:rPr lang="da-DK" sz="3200" u="sng" dirty="0"/>
              <a:t>C</a:t>
            </a:r>
            <a:r>
              <a:rPr lang="da-DK" sz="3200" dirty="0"/>
              <a:t>hange </a:t>
            </a:r>
            <a:r>
              <a:rPr lang="da-DK" sz="3200" u="sng" dirty="0"/>
              <a:t>R</a:t>
            </a:r>
            <a:r>
              <a:rPr lang="da-DK" sz="3200" dirty="0"/>
              <a:t>equest (SCR)</a:t>
            </a:r>
            <a:br>
              <a:rPr lang="da-DK" sz="3200" dirty="0"/>
            </a:br>
            <a:r>
              <a:rPr lang="da-DK" sz="3200" u="sng" dirty="0"/>
              <a:t>E</a:t>
            </a:r>
            <a:r>
              <a:rPr lang="da-DK" sz="3200" dirty="0"/>
              <a:t>nd </a:t>
            </a:r>
            <a:r>
              <a:rPr lang="da-DK" sz="3200" u="sng" dirty="0"/>
              <a:t>O</a:t>
            </a:r>
            <a:r>
              <a:rPr lang="da-DK" sz="3200" dirty="0"/>
              <a:t>f </a:t>
            </a:r>
            <a:r>
              <a:rPr lang="da-DK" sz="3200" u="sng" dirty="0"/>
              <a:t>L</a:t>
            </a:r>
            <a:r>
              <a:rPr lang="da-DK" sz="3200" dirty="0"/>
              <a:t>ife announcement (EOL)</a:t>
            </a:r>
            <a:endParaRPr lang="en-US" sz="3200" dirty="0"/>
          </a:p>
        </p:txBody>
      </p:sp>
      <p:sp>
        <p:nvSpPr>
          <p:cNvPr id="9" name="Subtitle 8">
            <a:extLst>
              <a:ext uri="{FF2B5EF4-FFF2-40B4-BE49-F238E27FC236}">
                <a16:creationId xmlns:a16="http://schemas.microsoft.com/office/drawing/2014/main" id="{4B1BEEC9-7635-4C7B-A433-B953619A1A51}"/>
              </a:ext>
            </a:extLst>
          </p:cNvPr>
          <p:cNvSpPr>
            <a:spLocks noGrp="1"/>
          </p:cNvSpPr>
          <p:nvPr>
            <p:ph type="subTitle" idx="1"/>
          </p:nvPr>
        </p:nvSpPr>
        <p:spPr/>
        <p:txBody>
          <a:bodyPr/>
          <a:lstStyle/>
          <a:p>
            <a:r>
              <a:rPr lang="en-US" dirty="0"/>
              <a:t>Stéphane Dumont</a:t>
            </a:r>
          </a:p>
        </p:txBody>
      </p:sp>
      <p:sp>
        <p:nvSpPr>
          <p:cNvPr id="10" name="Text Placeholder 9">
            <a:extLst>
              <a:ext uri="{FF2B5EF4-FFF2-40B4-BE49-F238E27FC236}">
                <a16:creationId xmlns:a16="http://schemas.microsoft.com/office/drawing/2014/main" id="{C326544F-CE23-44F2-9C92-FE9DEC4F0BF2}"/>
              </a:ext>
            </a:extLst>
          </p:cNvPr>
          <p:cNvSpPr>
            <a:spLocks noGrp="1"/>
          </p:cNvSpPr>
          <p:nvPr>
            <p:ph type="body" sz="quarter" idx="13"/>
          </p:nvPr>
        </p:nvSpPr>
        <p:spPr>
          <a:xfrm>
            <a:off x="347566" y="2638196"/>
            <a:ext cx="4044820" cy="664797"/>
          </a:xfrm>
        </p:spPr>
        <p:txBody>
          <a:bodyPr/>
          <a:lstStyle/>
          <a:p>
            <a:r>
              <a:rPr lang="en-US" sz="5400" b="1" dirty="0"/>
              <a:t>SQPS-939</a:t>
            </a:r>
          </a:p>
        </p:txBody>
      </p:sp>
      <p:sp>
        <p:nvSpPr>
          <p:cNvPr id="11" name="Text Placeholder 10">
            <a:extLst>
              <a:ext uri="{FF2B5EF4-FFF2-40B4-BE49-F238E27FC236}">
                <a16:creationId xmlns:a16="http://schemas.microsoft.com/office/drawing/2014/main" id="{426A3C2A-9E2B-4CC4-A3AA-6BFDEBE3DB88}"/>
              </a:ext>
            </a:extLst>
          </p:cNvPr>
          <p:cNvSpPr>
            <a:spLocks noGrp="1"/>
          </p:cNvSpPr>
          <p:nvPr>
            <p:ph type="body" sz="quarter" idx="14"/>
          </p:nvPr>
        </p:nvSpPr>
        <p:spPr/>
        <p:txBody>
          <a:bodyPr/>
          <a:lstStyle/>
          <a:p>
            <a:r>
              <a:rPr lang="en-US" dirty="0"/>
              <a:t>Senior Manager, Supplier Quality</a:t>
            </a:r>
          </a:p>
        </p:txBody>
      </p:sp>
      <p:sp>
        <p:nvSpPr>
          <p:cNvPr id="7" name="Platshållare för sidfot 6">
            <a:extLst>
              <a:ext uri="{FF2B5EF4-FFF2-40B4-BE49-F238E27FC236}">
                <a16:creationId xmlns:a16="http://schemas.microsoft.com/office/drawing/2014/main" id="{CA8E8250-FF20-4A24-A508-1B5B60239482}"/>
              </a:ext>
            </a:extLst>
          </p:cNvPr>
          <p:cNvSpPr>
            <a:spLocks noGrp="1"/>
          </p:cNvSpPr>
          <p:nvPr>
            <p:ph type="ftr" sz="quarter" idx="16"/>
          </p:nvPr>
        </p:nvSpPr>
        <p:spPr/>
        <p:txBody>
          <a:bodyPr/>
          <a:lstStyle/>
          <a:p>
            <a:r>
              <a:rPr lang="en-US"/>
              <a:t>SQPS-939 - SCR- Supplier Training</a:t>
            </a:r>
            <a:endParaRPr lang="en-US" dirty="0"/>
          </a:p>
        </p:txBody>
      </p:sp>
      <p:sp>
        <p:nvSpPr>
          <p:cNvPr id="8" name="Platshållare för bildnummer 7">
            <a:extLst>
              <a:ext uri="{FF2B5EF4-FFF2-40B4-BE49-F238E27FC236}">
                <a16:creationId xmlns:a16="http://schemas.microsoft.com/office/drawing/2014/main" id="{F9362C8A-5C4A-4ED9-A165-C2091EAA5452}"/>
              </a:ext>
            </a:extLst>
          </p:cNvPr>
          <p:cNvSpPr>
            <a:spLocks noGrp="1"/>
          </p:cNvSpPr>
          <p:nvPr>
            <p:ph type="sldNum" sz="quarter" idx="17"/>
          </p:nvPr>
        </p:nvSpPr>
        <p:spPr/>
        <p:txBody>
          <a:bodyPr/>
          <a:lstStyle/>
          <a:p>
            <a:fld id="{07CEE681-EA8A-4B77-829B-1539858EA44F}" type="slidenum">
              <a:rPr lang="en-US" smtClean="0"/>
              <a:pPr/>
              <a:t>1</a:t>
            </a:fld>
            <a:endParaRPr lang="en-US" dirty="0"/>
          </a:p>
        </p:txBody>
      </p:sp>
      <p:sp>
        <p:nvSpPr>
          <p:cNvPr id="12" name="Date Placeholder 6">
            <a:extLst>
              <a:ext uri="{FF2B5EF4-FFF2-40B4-BE49-F238E27FC236}">
                <a16:creationId xmlns:a16="http://schemas.microsoft.com/office/drawing/2014/main" id="{23A888B2-80E7-439D-A4C3-B0BB8757476B}"/>
              </a:ext>
            </a:extLst>
          </p:cNvPr>
          <p:cNvSpPr>
            <a:spLocks noGrp="1"/>
          </p:cNvSpPr>
          <p:nvPr>
            <p:ph type="dt" sz="half" idx="15"/>
          </p:nvPr>
        </p:nvSpPr>
        <p:spPr>
          <a:xfrm>
            <a:off x="550863" y="6665884"/>
            <a:ext cx="546625" cy="123111"/>
          </a:xfrm>
        </p:spPr>
        <p:txBody>
          <a:bodyPr/>
          <a:lstStyle/>
          <a:p>
            <a:r>
              <a:rPr lang="en-US"/>
              <a:t>Jan 21, 2022</a:t>
            </a:r>
            <a:endParaRPr lang="en-US" dirty="0"/>
          </a:p>
        </p:txBody>
      </p:sp>
    </p:spTree>
    <p:extLst>
      <p:ext uri="{BB962C8B-B14F-4D97-AF65-F5344CB8AC3E}">
        <p14:creationId xmlns:p14="http://schemas.microsoft.com/office/powerpoint/2010/main" val="128039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D38E4055-D47B-4740-B3AB-CC291EF84DEB}"/>
              </a:ext>
            </a:extLst>
          </p:cNvPr>
          <p:cNvSpPr>
            <a:spLocks noGrp="1"/>
          </p:cNvSpPr>
          <p:nvPr>
            <p:ph sz="half" idx="2"/>
          </p:nvPr>
        </p:nvSpPr>
        <p:spPr>
          <a:xfrm>
            <a:off x="2598346" y="1636100"/>
            <a:ext cx="9042792" cy="3971109"/>
          </a:xfrm>
        </p:spPr>
        <p:txBody>
          <a:bodyPr/>
          <a:lstStyle/>
          <a:p>
            <a:pPr algn="just"/>
            <a:r>
              <a:rPr lang="en-US" sz="1600"/>
              <a:t>The </a:t>
            </a:r>
            <a:r>
              <a:rPr lang="en-US" sz="1600" b="1"/>
              <a:t>“C.P. Complete” milestone</a:t>
            </a:r>
            <a:r>
              <a:rPr lang="en-US" sz="1600"/>
              <a:t> associated with the closure of Phase 0 is </a:t>
            </a:r>
            <a:r>
              <a:rPr lang="en-US" sz="1600" b="1"/>
              <a:t>to be signed off by the Supplier</a:t>
            </a:r>
            <a:r>
              <a:rPr lang="en-US" sz="1600"/>
              <a:t>. With the approval of this milestone, the </a:t>
            </a:r>
            <a:r>
              <a:rPr lang="en-US" sz="1600" b="1"/>
              <a:t>Supplier is confirming </a:t>
            </a:r>
            <a:r>
              <a:rPr lang="en-US" sz="1600"/>
              <a:t>that the </a:t>
            </a:r>
            <a:r>
              <a:rPr lang="en-US" sz="1600" b="1"/>
              <a:t>documentation provided (SCR and C.P.) is </a:t>
            </a:r>
            <a:r>
              <a:rPr lang="en-US" sz="1600" b="1" u="sng">
                <a:solidFill>
                  <a:srgbClr val="0070C0"/>
                </a:solidFill>
              </a:rPr>
              <a:t>complete</a:t>
            </a:r>
            <a:r>
              <a:rPr lang="en-US" sz="1600" b="1"/>
              <a:t> and </a:t>
            </a:r>
            <a:r>
              <a:rPr lang="en-US" sz="1600" b="1" u="sng">
                <a:solidFill>
                  <a:srgbClr val="0070C0"/>
                </a:solidFill>
              </a:rPr>
              <a:t>no item is missing</a:t>
            </a:r>
            <a:r>
              <a:rPr lang="en-US" sz="1600"/>
              <a:t>. </a:t>
            </a:r>
          </a:p>
          <a:p>
            <a:pPr algn="just"/>
            <a:endParaRPr lang="en-US" sz="1600"/>
          </a:p>
          <a:p>
            <a:pPr algn="just"/>
            <a:r>
              <a:rPr lang="en-US" sz="1600"/>
              <a:t>After the </a:t>
            </a:r>
            <a:r>
              <a:rPr lang="en-US" sz="1600" b="1"/>
              <a:t>Veoneer Lead Buyer receives the Complete SCR, she(he) will share the set of documents to </a:t>
            </a:r>
            <a:r>
              <a:rPr lang="en-US" sz="1600"/>
              <a:t>the Veoneer Core Team : </a:t>
            </a:r>
          </a:p>
          <a:p>
            <a:pPr marL="750887" lvl="2" indent="-342900" algn="just">
              <a:spcBef>
                <a:spcPts val="0"/>
              </a:spcBef>
              <a:buFont typeface="Courier New" panose="02070309020205020404" pitchFamily="49" charset="0"/>
              <a:buChar char="o"/>
            </a:pPr>
            <a:r>
              <a:rPr lang="en-US" sz="1200">
                <a:effectLst/>
                <a:latin typeface="Barlow" panose="00000500000000000000" pitchFamily="2" charset="0"/>
                <a:ea typeface="Times New Roman" panose="02020603050405020304" pitchFamily="18" charset="0"/>
                <a:cs typeface="Times New Roman" panose="02020603050405020304" pitchFamily="18" charset="0"/>
              </a:rPr>
              <a:t>Component Development Manager;</a:t>
            </a:r>
            <a:endParaRPr lang="en-US" sz="1200">
              <a:effectLst/>
              <a:latin typeface="Barlow Light" panose="00000400000000000000" pitchFamily="2" charset="0"/>
              <a:ea typeface="Times New Roman" panose="02020603050405020304" pitchFamily="18" charset="0"/>
              <a:cs typeface="Times New Roman" panose="02020603050405020304" pitchFamily="18" charset="0"/>
            </a:endParaRPr>
          </a:p>
          <a:p>
            <a:pPr marL="750887" lvl="2" indent="-342900" algn="just">
              <a:spcBef>
                <a:spcPts val="0"/>
              </a:spcBef>
              <a:buFont typeface="Courier New" panose="02070309020205020404" pitchFamily="49" charset="0"/>
              <a:buChar char="o"/>
            </a:pPr>
            <a:r>
              <a:rPr lang="en-US" sz="1200">
                <a:effectLst/>
                <a:latin typeface="Barlow" panose="00000500000000000000" pitchFamily="2" charset="0"/>
                <a:ea typeface="Times New Roman" panose="02020603050405020304" pitchFamily="18" charset="0"/>
                <a:cs typeface="Times New Roman" panose="02020603050405020304" pitchFamily="18" charset="0"/>
              </a:rPr>
              <a:t>Component Engineer;</a:t>
            </a:r>
            <a:endParaRPr lang="en-US" sz="1200">
              <a:effectLst/>
              <a:latin typeface="Barlow Light" panose="00000400000000000000" pitchFamily="2" charset="0"/>
              <a:ea typeface="Times New Roman" panose="02020603050405020304" pitchFamily="18" charset="0"/>
              <a:cs typeface="Times New Roman" panose="02020603050405020304" pitchFamily="18" charset="0"/>
            </a:endParaRPr>
          </a:p>
          <a:p>
            <a:pPr marL="750887" lvl="2" indent="-342900" algn="just">
              <a:spcBef>
                <a:spcPts val="0"/>
              </a:spcBef>
              <a:buFont typeface="Courier New" panose="02070309020205020404" pitchFamily="49" charset="0"/>
              <a:buChar char="o"/>
            </a:pPr>
            <a:r>
              <a:rPr lang="en-US" sz="1200">
                <a:effectLst/>
                <a:latin typeface="Barlow" panose="00000500000000000000" pitchFamily="2" charset="0"/>
                <a:ea typeface="Times New Roman" panose="02020603050405020304" pitchFamily="18" charset="0"/>
                <a:cs typeface="Times New Roman" panose="02020603050405020304" pitchFamily="18" charset="0"/>
              </a:rPr>
              <a:t>Lead Buyer;</a:t>
            </a:r>
            <a:endParaRPr lang="en-US" sz="1200">
              <a:latin typeface="Barlow Light" panose="00000400000000000000" pitchFamily="2" charset="0"/>
              <a:ea typeface="Times New Roman" panose="02020603050405020304" pitchFamily="18" charset="0"/>
              <a:cs typeface="Times New Roman" panose="02020603050405020304" pitchFamily="18" charset="0"/>
            </a:endParaRPr>
          </a:p>
          <a:p>
            <a:pPr marL="750887" lvl="2" indent="-342900" algn="just">
              <a:spcBef>
                <a:spcPts val="0"/>
              </a:spcBef>
              <a:buFont typeface="Courier New" panose="02070309020205020404" pitchFamily="49" charset="0"/>
              <a:buChar char="o"/>
            </a:pPr>
            <a:r>
              <a:rPr lang="en-US" sz="1200">
                <a:effectLst/>
                <a:latin typeface="Barlow" panose="00000500000000000000" pitchFamily="2" charset="0"/>
                <a:ea typeface="Times New Roman" panose="02020603050405020304" pitchFamily="18" charset="0"/>
                <a:cs typeface="Times New Roman" panose="02020603050405020304" pitchFamily="18" charset="0"/>
              </a:rPr>
              <a:t>Commodity Supplier Quality Engineer.</a:t>
            </a:r>
          </a:p>
          <a:p>
            <a:pPr marL="0" indent="0" algn="just">
              <a:buNone/>
            </a:pPr>
            <a:endParaRPr lang="en-US" sz="1600">
              <a:solidFill>
                <a:schemeClr val="accent1">
                  <a:lumMod val="50000"/>
                  <a:lumOff val="50000"/>
                </a:schemeClr>
              </a:solidFill>
            </a:endParaRPr>
          </a:p>
        </p:txBody>
      </p:sp>
      <p:sp>
        <p:nvSpPr>
          <p:cNvPr id="6" name="Platshållare för datum 5">
            <a:extLst>
              <a:ext uri="{FF2B5EF4-FFF2-40B4-BE49-F238E27FC236}">
                <a16:creationId xmlns:a16="http://schemas.microsoft.com/office/drawing/2014/main" id="{099679CF-9E75-43C5-B317-D0F1B4E5219B}"/>
              </a:ext>
            </a:extLst>
          </p:cNvPr>
          <p:cNvSpPr>
            <a:spLocks noGrp="1"/>
          </p:cNvSpPr>
          <p:nvPr>
            <p:ph type="dt" sz="half" idx="15"/>
          </p:nvPr>
        </p:nvSpPr>
        <p:spPr>
          <a:xfrm>
            <a:off x="550863" y="6665884"/>
            <a:ext cx="546625" cy="123111"/>
          </a:xfrm>
        </p:spPr>
        <p:txBody>
          <a:bodyPr/>
          <a:lstStyle/>
          <a:p>
            <a:r>
              <a:rPr lang="en-US"/>
              <a:t>Jan 21, 2022</a:t>
            </a:r>
          </a:p>
        </p:txBody>
      </p:sp>
      <p:sp>
        <p:nvSpPr>
          <p:cNvPr id="7" name="Platshållare för sidfot 6">
            <a:extLst>
              <a:ext uri="{FF2B5EF4-FFF2-40B4-BE49-F238E27FC236}">
                <a16:creationId xmlns:a16="http://schemas.microsoft.com/office/drawing/2014/main" id="{CA8E8250-FF20-4A24-A508-1B5B60239482}"/>
              </a:ext>
            </a:extLst>
          </p:cNvPr>
          <p:cNvSpPr>
            <a:spLocks noGrp="1"/>
          </p:cNvSpPr>
          <p:nvPr>
            <p:ph type="ftr" sz="quarter" idx="11"/>
          </p:nvPr>
        </p:nvSpPr>
        <p:spPr/>
        <p:txBody>
          <a:bodyPr/>
          <a:lstStyle/>
          <a:p>
            <a:r>
              <a:rPr lang="en-US"/>
              <a:t>SQPS-939 - SCR- Supplier Training</a:t>
            </a:r>
          </a:p>
        </p:txBody>
      </p:sp>
      <p:sp>
        <p:nvSpPr>
          <p:cNvPr id="8" name="Platshållare för bildnummer 7">
            <a:extLst>
              <a:ext uri="{FF2B5EF4-FFF2-40B4-BE49-F238E27FC236}">
                <a16:creationId xmlns:a16="http://schemas.microsoft.com/office/drawing/2014/main" id="{F9362C8A-5C4A-4ED9-A165-C2091EAA5452}"/>
              </a:ext>
            </a:extLst>
          </p:cNvPr>
          <p:cNvSpPr>
            <a:spLocks noGrp="1"/>
          </p:cNvSpPr>
          <p:nvPr>
            <p:ph type="sldNum" sz="quarter" idx="12"/>
          </p:nvPr>
        </p:nvSpPr>
        <p:spPr>
          <a:xfrm>
            <a:off x="228409" y="6680985"/>
            <a:ext cx="94043" cy="123111"/>
          </a:xfrm>
        </p:spPr>
        <p:txBody>
          <a:bodyPr/>
          <a:lstStyle/>
          <a:p>
            <a:fld id="{07CEE681-EA8A-4B77-829B-1539858EA44F}" type="slidenum">
              <a:rPr lang="en-US" smtClean="0"/>
              <a:pPr/>
              <a:t>10</a:t>
            </a:fld>
            <a:endParaRPr lang="en-US"/>
          </a:p>
        </p:txBody>
      </p:sp>
      <p:sp>
        <p:nvSpPr>
          <p:cNvPr id="18" name="Text Placeholder 17">
            <a:extLst>
              <a:ext uri="{FF2B5EF4-FFF2-40B4-BE49-F238E27FC236}">
                <a16:creationId xmlns:a16="http://schemas.microsoft.com/office/drawing/2014/main" id="{60C83AAD-AC93-43F7-AC66-9B0529BB4356}"/>
              </a:ext>
            </a:extLst>
          </p:cNvPr>
          <p:cNvSpPr>
            <a:spLocks noGrp="1"/>
          </p:cNvSpPr>
          <p:nvPr>
            <p:ph type="body" sz="quarter" idx="13"/>
          </p:nvPr>
        </p:nvSpPr>
        <p:spPr>
          <a:xfrm>
            <a:off x="550862" y="1092718"/>
            <a:ext cx="11090275" cy="292388"/>
          </a:xfrm>
        </p:spPr>
        <p:txBody>
          <a:bodyPr/>
          <a:lstStyle/>
          <a:p>
            <a:r>
              <a:rPr lang="en-US" sz="2000" b="1"/>
              <a:t>Phase 0 : Supplier Submission</a:t>
            </a:r>
          </a:p>
        </p:txBody>
      </p:sp>
      <p:sp>
        <p:nvSpPr>
          <p:cNvPr id="15" name="Title 14">
            <a:extLst>
              <a:ext uri="{FF2B5EF4-FFF2-40B4-BE49-F238E27FC236}">
                <a16:creationId xmlns:a16="http://schemas.microsoft.com/office/drawing/2014/main" id="{CE066C11-57A4-46A6-9345-92B438951152}"/>
              </a:ext>
            </a:extLst>
          </p:cNvPr>
          <p:cNvSpPr>
            <a:spLocks noGrp="1"/>
          </p:cNvSpPr>
          <p:nvPr>
            <p:ph type="title"/>
          </p:nvPr>
        </p:nvSpPr>
        <p:spPr>
          <a:xfrm>
            <a:off x="550862" y="607480"/>
            <a:ext cx="11090275" cy="443198"/>
          </a:xfrm>
        </p:spPr>
        <p:txBody>
          <a:bodyPr/>
          <a:lstStyle/>
          <a:p>
            <a:r>
              <a:rPr lang="en-US"/>
              <a:t>Supplier Change Request Management </a:t>
            </a:r>
          </a:p>
        </p:txBody>
      </p:sp>
      <p:pic>
        <p:nvPicPr>
          <p:cNvPr id="11" name="Image 10">
            <a:extLst>
              <a:ext uri="{FF2B5EF4-FFF2-40B4-BE49-F238E27FC236}">
                <a16:creationId xmlns:a16="http://schemas.microsoft.com/office/drawing/2014/main" id="{DFCFC86D-2AB6-48DC-B3FD-DE030F384CD7}"/>
              </a:ext>
            </a:extLst>
          </p:cNvPr>
          <p:cNvPicPr>
            <a:picLocks noChangeAspect="1"/>
          </p:cNvPicPr>
          <p:nvPr/>
        </p:nvPicPr>
        <p:blipFill rotWithShape="1">
          <a:blip r:embed="rId2"/>
          <a:srcRect t="541" b="1272"/>
          <a:stretch/>
        </p:blipFill>
        <p:spPr>
          <a:xfrm>
            <a:off x="455920" y="1636100"/>
            <a:ext cx="1663995" cy="4640339"/>
          </a:xfrm>
          <a:prstGeom prst="rect">
            <a:avLst/>
          </a:prstGeom>
        </p:spPr>
      </p:pic>
      <p:pic>
        <p:nvPicPr>
          <p:cNvPr id="2" name="Image 1">
            <a:extLst>
              <a:ext uri="{FF2B5EF4-FFF2-40B4-BE49-F238E27FC236}">
                <a16:creationId xmlns:a16="http://schemas.microsoft.com/office/drawing/2014/main" id="{2674CCFE-17AA-4B37-AB4C-41D4703B20E4}"/>
              </a:ext>
            </a:extLst>
          </p:cNvPr>
          <p:cNvPicPr>
            <a:picLocks noChangeAspect="1"/>
          </p:cNvPicPr>
          <p:nvPr/>
        </p:nvPicPr>
        <p:blipFill>
          <a:blip r:embed="rId3"/>
          <a:stretch>
            <a:fillRect/>
          </a:stretch>
        </p:blipFill>
        <p:spPr>
          <a:xfrm>
            <a:off x="322452" y="13608"/>
            <a:ext cx="3594927" cy="539335"/>
          </a:xfrm>
          <a:prstGeom prst="rect">
            <a:avLst/>
          </a:prstGeom>
        </p:spPr>
      </p:pic>
      <p:sp>
        <p:nvSpPr>
          <p:cNvPr id="10" name="Ellipse 9">
            <a:extLst>
              <a:ext uri="{FF2B5EF4-FFF2-40B4-BE49-F238E27FC236}">
                <a16:creationId xmlns:a16="http://schemas.microsoft.com/office/drawing/2014/main" id="{CC1F0D75-ED5B-4E99-9D38-E1EBBEC959E7}"/>
              </a:ext>
            </a:extLst>
          </p:cNvPr>
          <p:cNvSpPr/>
          <p:nvPr/>
        </p:nvSpPr>
        <p:spPr bwMode="gray">
          <a:xfrm>
            <a:off x="275430" y="-8219"/>
            <a:ext cx="666750" cy="4195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p>
        </p:txBody>
      </p:sp>
    </p:spTree>
    <p:extLst>
      <p:ext uri="{BB962C8B-B14F-4D97-AF65-F5344CB8AC3E}">
        <p14:creationId xmlns:p14="http://schemas.microsoft.com/office/powerpoint/2010/main" val="2034483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D558F5-94F3-48DE-A239-E52FD6F1BC42}"/>
              </a:ext>
            </a:extLst>
          </p:cNvPr>
          <p:cNvPicPr>
            <a:picLocks noChangeAspect="1"/>
          </p:cNvPicPr>
          <p:nvPr/>
        </p:nvPicPr>
        <p:blipFill>
          <a:blip r:embed="rId2"/>
          <a:stretch>
            <a:fillRect/>
          </a:stretch>
        </p:blipFill>
        <p:spPr>
          <a:xfrm>
            <a:off x="550864" y="1606949"/>
            <a:ext cx="3349749" cy="4633550"/>
          </a:xfrm>
          <a:prstGeom prst="rect">
            <a:avLst/>
          </a:prstGeom>
        </p:spPr>
      </p:pic>
      <p:sp>
        <p:nvSpPr>
          <p:cNvPr id="15" name="Content Placeholder 14">
            <a:extLst>
              <a:ext uri="{FF2B5EF4-FFF2-40B4-BE49-F238E27FC236}">
                <a16:creationId xmlns:a16="http://schemas.microsoft.com/office/drawing/2014/main" id="{6D9DD192-0C8B-47FC-8189-F3B87AD6D45E}"/>
              </a:ext>
            </a:extLst>
          </p:cNvPr>
          <p:cNvSpPr>
            <a:spLocks noGrp="1"/>
          </p:cNvSpPr>
          <p:nvPr>
            <p:ph idx="1"/>
          </p:nvPr>
        </p:nvSpPr>
        <p:spPr>
          <a:xfrm>
            <a:off x="550864" y="1142848"/>
            <a:ext cx="11090275" cy="415498"/>
          </a:xfrm>
        </p:spPr>
        <p:txBody>
          <a:bodyPr/>
          <a:lstStyle/>
          <a:p>
            <a:pPr marL="0" indent="0">
              <a:buNone/>
            </a:pPr>
            <a:r>
              <a:rPr lang="en-US" sz="2000" b="1" i="1"/>
              <a:t>SCR Template : </a:t>
            </a:r>
            <a:endParaRPr lang="en-US"/>
          </a:p>
          <a:p>
            <a:pPr marL="228594" lvl="1" indent="0">
              <a:buNone/>
            </a:pPr>
            <a:endParaRPr lang="en-US"/>
          </a:p>
        </p:txBody>
      </p:sp>
      <p:sp>
        <p:nvSpPr>
          <p:cNvPr id="6" name="Platshållare för datum 5">
            <a:extLst>
              <a:ext uri="{FF2B5EF4-FFF2-40B4-BE49-F238E27FC236}">
                <a16:creationId xmlns:a16="http://schemas.microsoft.com/office/drawing/2014/main" id="{099679CF-9E75-43C5-B317-D0F1B4E5219B}"/>
              </a:ext>
            </a:extLst>
          </p:cNvPr>
          <p:cNvSpPr>
            <a:spLocks noGrp="1"/>
          </p:cNvSpPr>
          <p:nvPr>
            <p:ph type="dt" sz="half" idx="15"/>
          </p:nvPr>
        </p:nvSpPr>
        <p:spPr>
          <a:xfrm>
            <a:off x="550865" y="6665886"/>
            <a:ext cx="738985" cy="123111"/>
          </a:xfrm>
        </p:spPr>
        <p:txBody>
          <a:bodyPr/>
          <a:lstStyle/>
          <a:p>
            <a:r>
              <a:rPr lang="en-US"/>
              <a:t>Jan 21, 2022</a:t>
            </a:r>
          </a:p>
        </p:txBody>
      </p:sp>
      <p:sp>
        <p:nvSpPr>
          <p:cNvPr id="7" name="Platshållare för sidfot 6">
            <a:extLst>
              <a:ext uri="{FF2B5EF4-FFF2-40B4-BE49-F238E27FC236}">
                <a16:creationId xmlns:a16="http://schemas.microsoft.com/office/drawing/2014/main" id="{CA8E8250-FF20-4A24-A508-1B5B60239482}"/>
              </a:ext>
            </a:extLst>
          </p:cNvPr>
          <p:cNvSpPr>
            <a:spLocks noGrp="1"/>
          </p:cNvSpPr>
          <p:nvPr>
            <p:ph type="ftr" sz="quarter" idx="11"/>
          </p:nvPr>
        </p:nvSpPr>
        <p:spPr/>
        <p:txBody>
          <a:bodyPr/>
          <a:lstStyle/>
          <a:p>
            <a:r>
              <a:rPr lang="en-US"/>
              <a:t>SQPS-939 - SCR- Supplier Training</a:t>
            </a:r>
            <a:endParaRPr lang="en-US" dirty="0"/>
          </a:p>
        </p:txBody>
      </p:sp>
      <p:sp>
        <p:nvSpPr>
          <p:cNvPr id="8" name="Platshållare för bildnummer 7">
            <a:extLst>
              <a:ext uri="{FF2B5EF4-FFF2-40B4-BE49-F238E27FC236}">
                <a16:creationId xmlns:a16="http://schemas.microsoft.com/office/drawing/2014/main" id="{F9362C8A-5C4A-4ED9-A165-C2091EAA5452}"/>
              </a:ext>
            </a:extLst>
          </p:cNvPr>
          <p:cNvSpPr>
            <a:spLocks noGrp="1"/>
          </p:cNvSpPr>
          <p:nvPr>
            <p:ph type="sldNum" sz="quarter" idx="12"/>
          </p:nvPr>
        </p:nvSpPr>
        <p:spPr>
          <a:xfrm>
            <a:off x="230547" y="6668285"/>
            <a:ext cx="89768" cy="123111"/>
          </a:xfrm>
        </p:spPr>
        <p:txBody>
          <a:bodyPr/>
          <a:lstStyle/>
          <a:p>
            <a:fld id="{07CEE681-EA8A-4B77-829B-1539858EA44F}" type="slidenum">
              <a:rPr lang="en-US" smtClean="0"/>
              <a:pPr/>
              <a:t>11</a:t>
            </a:fld>
            <a:endParaRPr lang="en-US"/>
          </a:p>
        </p:txBody>
      </p:sp>
      <p:sp>
        <p:nvSpPr>
          <p:cNvPr id="14" name="Title 13">
            <a:extLst>
              <a:ext uri="{FF2B5EF4-FFF2-40B4-BE49-F238E27FC236}">
                <a16:creationId xmlns:a16="http://schemas.microsoft.com/office/drawing/2014/main" id="{76B3CFB6-B641-4860-9112-1311E74242B7}"/>
              </a:ext>
            </a:extLst>
          </p:cNvPr>
          <p:cNvSpPr>
            <a:spLocks noGrp="1"/>
          </p:cNvSpPr>
          <p:nvPr>
            <p:ph type="title"/>
          </p:nvPr>
        </p:nvSpPr>
        <p:spPr>
          <a:xfrm>
            <a:off x="550864" y="678747"/>
            <a:ext cx="11090275" cy="415498"/>
          </a:xfrm>
        </p:spPr>
        <p:txBody>
          <a:bodyPr/>
          <a:lstStyle/>
          <a:p>
            <a:r>
              <a:rPr lang="en-US" sz="3000"/>
              <a:t>VS007 Appendix J : Supplier Change Request Management </a:t>
            </a:r>
          </a:p>
        </p:txBody>
      </p:sp>
      <p:pic>
        <p:nvPicPr>
          <p:cNvPr id="13" name="Picture 12">
            <a:extLst>
              <a:ext uri="{FF2B5EF4-FFF2-40B4-BE49-F238E27FC236}">
                <a16:creationId xmlns:a16="http://schemas.microsoft.com/office/drawing/2014/main" id="{EC7C9EE1-E37D-42D1-847D-5A7580D7A556}"/>
              </a:ext>
            </a:extLst>
          </p:cNvPr>
          <p:cNvPicPr>
            <a:picLocks noChangeAspect="1"/>
          </p:cNvPicPr>
          <p:nvPr/>
        </p:nvPicPr>
        <p:blipFill>
          <a:blip r:embed="rId3"/>
          <a:stretch>
            <a:fillRect/>
          </a:stretch>
        </p:blipFill>
        <p:spPr>
          <a:xfrm>
            <a:off x="3913189" y="1606949"/>
            <a:ext cx="3327220" cy="2912664"/>
          </a:xfrm>
          <a:prstGeom prst="rect">
            <a:avLst/>
          </a:prstGeom>
        </p:spPr>
      </p:pic>
      <p:pic>
        <p:nvPicPr>
          <p:cNvPr id="17" name="Picture 16">
            <a:extLst>
              <a:ext uri="{FF2B5EF4-FFF2-40B4-BE49-F238E27FC236}">
                <a16:creationId xmlns:a16="http://schemas.microsoft.com/office/drawing/2014/main" id="{61AA0B76-46E9-4D65-BE79-EE29D9D30C57}"/>
              </a:ext>
            </a:extLst>
          </p:cNvPr>
          <p:cNvPicPr>
            <a:picLocks noChangeAspect="1"/>
          </p:cNvPicPr>
          <p:nvPr/>
        </p:nvPicPr>
        <p:blipFill>
          <a:blip r:embed="rId4"/>
          <a:stretch>
            <a:fillRect/>
          </a:stretch>
        </p:blipFill>
        <p:spPr>
          <a:xfrm>
            <a:off x="7262327" y="1606949"/>
            <a:ext cx="3323345" cy="3022201"/>
          </a:xfrm>
          <a:prstGeom prst="rect">
            <a:avLst/>
          </a:prstGeom>
        </p:spPr>
      </p:pic>
      <p:sp>
        <p:nvSpPr>
          <p:cNvPr id="19" name="Rectangle 18">
            <a:extLst>
              <a:ext uri="{FF2B5EF4-FFF2-40B4-BE49-F238E27FC236}">
                <a16:creationId xmlns:a16="http://schemas.microsoft.com/office/drawing/2014/main" id="{FB4C94C6-8854-40F2-9B19-D88F59234626}"/>
              </a:ext>
            </a:extLst>
          </p:cNvPr>
          <p:cNvSpPr/>
          <p:nvPr/>
        </p:nvSpPr>
        <p:spPr bwMode="gray">
          <a:xfrm>
            <a:off x="4076700" y="4791075"/>
            <a:ext cx="6508972" cy="144942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spcBef>
                <a:spcPts val="600"/>
              </a:spcBef>
            </a:pPr>
            <a:r>
              <a:rPr lang="en-US" b="1" dirty="0">
                <a:solidFill>
                  <a:schemeClr val="tx1"/>
                </a:solidFill>
              </a:rPr>
              <a:t>SCR Template:</a:t>
            </a:r>
            <a:br>
              <a:rPr lang="en-US" dirty="0">
                <a:solidFill>
                  <a:schemeClr val="tx1"/>
                </a:solidFill>
              </a:rPr>
            </a:br>
            <a:r>
              <a:rPr lang="en-US" dirty="0">
                <a:solidFill>
                  <a:schemeClr val="tx1"/>
                </a:solidFill>
              </a:rPr>
              <a:t>Document is stored in VSM and  the </a:t>
            </a:r>
            <a:r>
              <a:rPr lang="en-US" b="1" dirty="0">
                <a:solidFill>
                  <a:schemeClr val="tx1"/>
                </a:solidFill>
              </a:rPr>
              <a:t>latest</a:t>
            </a:r>
            <a:r>
              <a:rPr lang="en-US" dirty="0">
                <a:solidFill>
                  <a:schemeClr val="tx1"/>
                </a:solidFill>
              </a:rPr>
              <a:t> revision shall be downloaded each time the supplier intends to Submit a Change Request.</a:t>
            </a:r>
          </a:p>
        </p:txBody>
      </p:sp>
      <p:pic>
        <p:nvPicPr>
          <p:cNvPr id="12" name="Image 11">
            <a:extLst>
              <a:ext uri="{FF2B5EF4-FFF2-40B4-BE49-F238E27FC236}">
                <a16:creationId xmlns:a16="http://schemas.microsoft.com/office/drawing/2014/main" id="{B3AFC2A5-AD9B-46AD-B6FB-70A08AE34129}"/>
              </a:ext>
            </a:extLst>
          </p:cNvPr>
          <p:cNvPicPr>
            <a:picLocks noChangeAspect="1"/>
          </p:cNvPicPr>
          <p:nvPr/>
        </p:nvPicPr>
        <p:blipFill>
          <a:blip r:embed="rId5"/>
          <a:stretch>
            <a:fillRect/>
          </a:stretch>
        </p:blipFill>
        <p:spPr>
          <a:xfrm>
            <a:off x="322452" y="13608"/>
            <a:ext cx="3594927" cy="539335"/>
          </a:xfrm>
          <a:prstGeom prst="rect">
            <a:avLst/>
          </a:prstGeom>
        </p:spPr>
      </p:pic>
      <p:sp>
        <p:nvSpPr>
          <p:cNvPr id="16" name="Ellipse 15">
            <a:extLst>
              <a:ext uri="{FF2B5EF4-FFF2-40B4-BE49-F238E27FC236}">
                <a16:creationId xmlns:a16="http://schemas.microsoft.com/office/drawing/2014/main" id="{E686C5C0-F4E6-474B-9138-73D50572EE30}"/>
              </a:ext>
            </a:extLst>
          </p:cNvPr>
          <p:cNvSpPr/>
          <p:nvPr/>
        </p:nvSpPr>
        <p:spPr bwMode="gray">
          <a:xfrm>
            <a:off x="275430" y="-8219"/>
            <a:ext cx="666750" cy="4195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p>
        </p:txBody>
      </p:sp>
    </p:spTree>
    <p:extLst>
      <p:ext uri="{BB962C8B-B14F-4D97-AF65-F5344CB8AC3E}">
        <p14:creationId xmlns:p14="http://schemas.microsoft.com/office/powerpoint/2010/main" val="1551744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datum 5">
            <a:extLst>
              <a:ext uri="{FF2B5EF4-FFF2-40B4-BE49-F238E27FC236}">
                <a16:creationId xmlns:a16="http://schemas.microsoft.com/office/drawing/2014/main" id="{099679CF-9E75-43C5-B317-D0F1B4E5219B}"/>
              </a:ext>
            </a:extLst>
          </p:cNvPr>
          <p:cNvSpPr>
            <a:spLocks noGrp="1"/>
          </p:cNvSpPr>
          <p:nvPr>
            <p:ph type="dt" sz="half" idx="15"/>
          </p:nvPr>
        </p:nvSpPr>
        <p:spPr>
          <a:xfrm>
            <a:off x="550863" y="6646634"/>
            <a:ext cx="546625" cy="123111"/>
          </a:xfrm>
        </p:spPr>
        <p:txBody>
          <a:bodyPr/>
          <a:lstStyle/>
          <a:p>
            <a:r>
              <a:rPr lang="en-US"/>
              <a:t>Jan 21, 2022</a:t>
            </a:r>
            <a:endParaRPr lang="en-US" dirty="0"/>
          </a:p>
        </p:txBody>
      </p:sp>
      <p:sp>
        <p:nvSpPr>
          <p:cNvPr id="7" name="Platshållare för sidfot 6">
            <a:extLst>
              <a:ext uri="{FF2B5EF4-FFF2-40B4-BE49-F238E27FC236}">
                <a16:creationId xmlns:a16="http://schemas.microsoft.com/office/drawing/2014/main" id="{CA8E8250-FF20-4A24-A508-1B5B60239482}"/>
              </a:ext>
            </a:extLst>
          </p:cNvPr>
          <p:cNvSpPr>
            <a:spLocks noGrp="1"/>
          </p:cNvSpPr>
          <p:nvPr>
            <p:ph type="ftr" sz="quarter" idx="11"/>
          </p:nvPr>
        </p:nvSpPr>
        <p:spPr>
          <a:xfrm>
            <a:off x="1631949" y="6646634"/>
            <a:ext cx="2519363" cy="123111"/>
          </a:xfrm>
        </p:spPr>
        <p:txBody>
          <a:bodyPr/>
          <a:lstStyle/>
          <a:p>
            <a:r>
              <a:rPr lang="en-US"/>
              <a:t>SQPS-939 - SCR- Supplier Training</a:t>
            </a:r>
            <a:endParaRPr lang="en-US" dirty="0"/>
          </a:p>
        </p:txBody>
      </p:sp>
      <p:sp>
        <p:nvSpPr>
          <p:cNvPr id="8" name="Platshållare för bildnummer 7">
            <a:extLst>
              <a:ext uri="{FF2B5EF4-FFF2-40B4-BE49-F238E27FC236}">
                <a16:creationId xmlns:a16="http://schemas.microsoft.com/office/drawing/2014/main" id="{F9362C8A-5C4A-4ED9-A165-C2091EAA5452}"/>
              </a:ext>
            </a:extLst>
          </p:cNvPr>
          <p:cNvSpPr>
            <a:spLocks noGrp="1"/>
          </p:cNvSpPr>
          <p:nvPr>
            <p:ph type="sldNum" sz="quarter" idx="12"/>
          </p:nvPr>
        </p:nvSpPr>
        <p:spPr>
          <a:xfrm>
            <a:off x="228409" y="6668285"/>
            <a:ext cx="94043" cy="123111"/>
          </a:xfrm>
        </p:spPr>
        <p:txBody>
          <a:bodyPr/>
          <a:lstStyle/>
          <a:p>
            <a:fld id="{07CEE681-EA8A-4B77-829B-1539858EA44F}" type="slidenum">
              <a:rPr lang="en-US" smtClean="0"/>
              <a:pPr/>
              <a:t>12</a:t>
            </a:fld>
            <a:endParaRPr lang="en-US" dirty="0"/>
          </a:p>
        </p:txBody>
      </p:sp>
      <p:sp>
        <p:nvSpPr>
          <p:cNvPr id="15" name="Title 14">
            <a:extLst>
              <a:ext uri="{FF2B5EF4-FFF2-40B4-BE49-F238E27FC236}">
                <a16:creationId xmlns:a16="http://schemas.microsoft.com/office/drawing/2014/main" id="{CE066C11-57A4-46A6-9345-92B438951152}"/>
              </a:ext>
            </a:extLst>
          </p:cNvPr>
          <p:cNvSpPr>
            <a:spLocks noGrp="1"/>
          </p:cNvSpPr>
          <p:nvPr>
            <p:ph type="title"/>
          </p:nvPr>
        </p:nvSpPr>
        <p:spPr>
          <a:xfrm>
            <a:off x="550862" y="607480"/>
            <a:ext cx="11090275" cy="387798"/>
          </a:xfrm>
        </p:spPr>
        <p:txBody>
          <a:bodyPr/>
          <a:lstStyle/>
          <a:p>
            <a:r>
              <a:rPr lang="en-US" sz="2800" dirty="0"/>
              <a:t>Change </a:t>
            </a:r>
            <a:r>
              <a:rPr lang="en-US" sz="2800" dirty="0">
                <a:solidFill>
                  <a:schemeClr val="tx1"/>
                </a:solidFill>
              </a:rPr>
              <a:t>&amp; EOL </a:t>
            </a:r>
            <a:r>
              <a:rPr lang="en-US" sz="2800" dirty="0"/>
              <a:t>Submission : « To complete the « SCR Coversheet »</a:t>
            </a:r>
          </a:p>
        </p:txBody>
      </p:sp>
      <p:sp>
        <p:nvSpPr>
          <p:cNvPr id="16" name="Content Placeholder 16">
            <a:extLst>
              <a:ext uri="{FF2B5EF4-FFF2-40B4-BE49-F238E27FC236}">
                <a16:creationId xmlns:a16="http://schemas.microsoft.com/office/drawing/2014/main" id="{C855FC5A-56A4-4EE1-B0A6-EB1BD6B60322}"/>
              </a:ext>
            </a:extLst>
          </p:cNvPr>
          <p:cNvSpPr txBox="1">
            <a:spLocks/>
          </p:cNvSpPr>
          <p:nvPr/>
        </p:nvSpPr>
        <p:spPr bwMode="gray">
          <a:xfrm>
            <a:off x="5857875" y="3157388"/>
            <a:ext cx="5619633" cy="1376112"/>
          </a:xfrm>
          <a:prstGeom prst="rect">
            <a:avLst/>
          </a:prstGeom>
        </p:spPr>
        <p:txBody>
          <a:bodyPr vert="horz" lIns="0" tIns="0" rIns="0" bIns="0" rtlCol="0">
            <a:noAutofit/>
          </a:bodyPr>
          <a:lstStyle>
            <a:lvl1pPr marL="198438" indent="-198438" algn="l" defTabSz="914400"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dirty="0"/>
              <a:t>To initiate the change, the Supplier first completes the  section “Phase 0 : Supplier Submission” of the “SCR-Cover Sheet” from the SCR excel file.</a:t>
            </a:r>
          </a:p>
          <a:p>
            <a:pPr lvl="1" algn="just"/>
            <a:endParaRPr lang="fr-FR" dirty="0"/>
          </a:p>
          <a:p>
            <a:pPr algn="just"/>
            <a:endParaRPr lang="en-US" dirty="0"/>
          </a:p>
        </p:txBody>
      </p:sp>
      <p:sp>
        <p:nvSpPr>
          <p:cNvPr id="13" name="Accolade fermante 12">
            <a:extLst>
              <a:ext uri="{FF2B5EF4-FFF2-40B4-BE49-F238E27FC236}">
                <a16:creationId xmlns:a16="http://schemas.microsoft.com/office/drawing/2014/main" id="{6BD42447-D2A4-4891-9DCD-A7A3C3A462A3}"/>
              </a:ext>
            </a:extLst>
          </p:cNvPr>
          <p:cNvSpPr/>
          <p:nvPr/>
        </p:nvSpPr>
        <p:spPr bwMode="gray">
          <a:xfrm>
            <a:off x="1197623" y="1288130"/>
            <a:ext cx="404262" cy="3985105"/>
          </a:xfrm>
          <a:prstGeom prst="rightBrace">
            <a:avLst>
              <a:gd name="adj1" fmla="val 39285"/>
              <a:gd name="adj2" fmla="val 50000"/>
            </a:avLst>
          </a:prstGeom>
          <a:ln w="127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5" name="Image 4">
            <a:extLst>
              <a:ext uri="{FF2B5EF4-FFF2-40B4-BE49-F238E27FC236}">
                <a16:creationId xmlns:a16="http://schemas.microsoft.com/office/drawing/2014/main" id="{1CFF7A7D-EBF6-4AF7-8FC6-F3986EB27C94}"/>
              </a:ext>
            </a:extLst>
          </p:cNvPr>
          <p:cNvPicPr>
            <a:picLocks noChangeAspect="1"/>
          </p:cNvPicPr>
          <p:nvPr/>
        </p:nvPicPr>
        <p:blipFill>
          <a:blip r:embed="rId2"/>
          <a:stretch>
            <a:fillRect/>
          </a:stretch>
        </p:blipFill>
        <p:spPr>
          <a:xfrm>
            <a:off x="581429" y="1215695"/>
            <a:ext cx="4425482" cy="5172020"/>
          </a:xfrm>
          <a:prstGeom prst="rect">
            <a:avLst/>
          </a:prstGeom>
        </p:spPr>
      </p:pic>
      <p:sp>
        <p:nvSpPr>
          <p:cNvPr id="19" name="Ellipse 18">
            <a:extLst>
              <a:ext uri="{FF2B5EF4-FFF2-40B4-BE49-F238E27FC236}">
                <a16:creationId xmlns:a16="http://schemas.microsoft.com/office/drawing/2014/main" id="{B7C6EB6A-4451-4022-A33A-E62E02581FEF}"/>
              </a:ext>
            </a:extLst>
          </p:cNvPr>
          <p:cNvSpPr/>
          <p:nvPr/>
        </p:nvSpPr>
        <p:spPr bwMode="gray">
          <a:xfrm>
            <a:off x="507613" y="3244465"/>
            <a:ext cx="333375" cy="12096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p>
        </p:txBody>
      </p:sp>
      <p:sp>
        <p:nvSpPr>
          <p:cNvPr id="12" name="Ellipse 11">
            <a:extLst>
              <a:ext uri="{FF2B5EF4-FFF2-40B4-BE49-F238E27FC236}">
                <a16:creationId xmlns:a16="http://schemas.microsoft.com/office/drawing/2014/main" id="{642C2596-74C1-4406-A6B7-746C0D7B4608}"/>
              </a:ext>
            </a:extLst>
          </p:cNvPr>
          <p:cNvSpPr/>
          <p:nvPr/>
        </p:nvSpPr>
        <p:spPr bwMode="gray">
          <a:xfrm>
            <a:off x="1936363" y="6197215"/>
            <a:ext cx="847726" cy="2290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p>
        </p:txBody>
      </p:sp>
      <p:sp>
        <p:nvSpPr>
          <p:cNvPr id="9" name="Accolade ouvrante 8">
            <a:extLst>
              <a:ext uri="{FF2B5EF4-FFF2-40B4-BE49-F238E27FC236}">
                <a16:creationId xmlns:a16="http://schemas.microsoft.com/office/drawing/2014/main" id="{CC783E03-F976-4564-8544-78B42B554B64}"/>
              </a:ext>
            </a:extLst>
          </p:cNvPr>
          <p:cNvSpPr/>
          <p:nvPr/>
        </p:nvSpPr>
        <p:spPr bwMode="gray">
          <a:xfrm flipH="1">
            <a:off x="5019803" y="1215695"/>
            <a:ext cx="295275" cy="4797040"/>
          </a:xfrm>
          <a:prstGeom prst="leftBrace">
            <a:avLst>
              <a:gd name="adj1" fmla="val 63523"/>
              <a:gd name="adj2" fmla="val 48343"/>
            </a:avLst>
          </a:prstGeom>
          <a:ln w="285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18" name="Image 17">
            <a:extLst>
              <a:ext uri="{FF2B5EF4-FFF2-40B4-BE49-F238E27FC236}">
                <a16:creationId xmlns:a16="http://schemas.microsoft.com/office/drawing/2014/main" id="{0422C2BC-3F2A-45D7-9288-DE06E0F7A61C}"/>
              </a:ext>
            </a:extLst>
          </p:cNvPr>
          <p:cNvPicPr>
            <a:picLocks noChangeAspect="1"/>
          </p:cNvPicPr>
          <p:nvPr/>
        </p:nvPicPr>
        <p:blipFill>
          <a:blip r:embed="rId3"/>
          <a:stretch>
            <a:fillRect/>
          </a:stretch>
        </p:blipFill>
        <p:spPr>
          <a:xfrm>
            <a:off x="322452" y="13608"/>
            <a:ext cx="3594927" cy="539335"/>
          </a:xfrm>
          <a:prstGeom prst="rect">
            <a:avLst/>
          </a:prstGeom>
        </p:spPr>
      </p:pic>
      <p:sp>
        <p:nvSpPr>
          <p:cNvPr id="20" name="Ellipse 19">
            <a:extLst>
              <a:ext uri="{FF2B5EF4-FFF2-40B4-BE49-F238E27FC236}">
                <a16:creationId xmlns:a16="http://schemas.microsoft.com/office/drawing/2014/main" id="{9093CEC1-BBD9-4FF9-9089-15889B0F6A10}"/>
              </a:ext>
            </a:extLst>
          </p:cNvPr>
          <p:cNvSpPr/>
          <p:nvPr/>
        </p:nvSpPr>
        <p:spPr bwMode="gray">
          <a:xfrm>
            <a:off x="275430" y="-8219"/>
            <a:ext cx="666750" cy="4195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p>
        </p:txBody>
      </p:sp>
    </p:spTree>
    <p:extLst>
      <p:ext uri="{BB962C8B-B14F-4D97-AF65-F5344CB8AC3E}">
        <p14:creationId xmlns:p14="http://schemas.microsoft.com/office/powerpoint/2010/main" val="354494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datum 5">
            <a:extLst>
              <a:ext uri="{FF2B5EF4-FFF2-40B4-BE49-F238E27FC236}">
                <a16:creationId xmlns:a16="http://schemas.microsoft.com/office/drawing/2014/main" id="{099679CF-9E75-43C5-B317-D0F1B4E5219B}"/>
              </a:ext>
            </a:extLst>
          </p:cNvPr>
          <p:cNvSpPr>
            <a:spLocks noGrp="1"/>
          </p:cNvSpPr>
          <p:nvPr>
            <p:ph type="dt" sz="half" idx="15"/>
          </p:nvPr>
        </p:nvSpPr>
        <p:spPr>
          <a:xfrm>
            <a:off x="550863" y="6665884"/>
            <a:ext cx="546625" cy="123111"/>
          </a:xfrm>
        </p:spPr>
        <p:txBody>
          <a:bodyPr/>
          <a:lstStyle/>
          <a:p>
            <a:r>
              <a:rPr lang="en-US"/>
              <a:t>Jan 21, 2022</a:t>
            </a:r>
            <a:endParaRPr lang="en-US" dirty="0"/>
          </a:p>
        </p:txBody>
      </p:sp>
      <p:sp>
        <p:nvSpPr>
          <p:cNvPr id="7" name="Platshållare för sidfot 6">
            <a:extLst>
              <a:ext uri="{FF2B5EF4-FFF2-40B4-BE49-F238E27FC236}">
                <a16:creationId xmlns:a16="http://schemas.microsoft.com/office/drawing/2014/main" id="{CA8E8250-FF20-4A24-A508-1B5B60239482}"/>
              </a:ext>
            </a:extLst>
          </p:cNvPr>
          <p:cNvSpPr>
            <a:spLocks noGrp="1"/>
          </p:cNvSpPr>
          <p:nvPr>
            <p:ph type="ftr" sz="quarter" idx="11"/>
          </p:nvPr>
        </p:nvSpPr>
        <p:spPr/>
        <p:txBody>
          <a:bodyPr/>
          <a:lstStyle/>
          <a:p>
            <a:r>
              <a:rPr lang="en-US"/>
              <a:t>SQPS-939 - SCR- Supplier Training</a:t>
            </a:r>
            <a:endParaRPr lang="en-US" dirty="0"/>
          </a:p>
        </p:txBody>
      </p:sp>
      <p:sp>
        <p:nvSpPr>
          <p:cNvPr id="8" name="Platshållare för bildnummer 7">
            <a:extLst>
              <a:ext uri="{FF2B5EF4-FFF2-40B4-BE49-F238E27FC236}">
                <a16:creationId xmlns:a16="http://schemas.microsoft.com/office/drawing/2014/main" id="{F9362C8A-5C4A-4ED9-A165-C2091EAA5452}"/>
              </a:ext>
            </a:extLst>
          </p:cNvPr>
          <p:cNvSpPr>
            <a:spLocks noGrp="1"/>
          </p:cNvSpPr>
          <p:nvPr>
            <p:ph type="sldNum" sz="quarter" idx="12"/>
          </p:nvPr>
        </p:nvSpPr>
        <p:spPr>
          <a:xfrm>
            <a:off x="228409" y="6668285"/>
            <a:ext cx="94043" cy="123111"/>
          </a:xfrm>
        </p:spPr>
        <p:txBody>
          <a:bodyPr/>
          <a:lstStyle/>
          <a:p>
            <a:fld id="{07CEE681-EA8A-4B77-829B-1539858EA44F}" type="slidenum">
              <a:rPr lang="en-US" smtClean="0"/>
              <a:pPr/>
              <a:t>13</a:t>
            </a:fld>
            <a:endParaRPr lang="en-US" dirty="0"/>
          </a:p>
        </p:txBody>
      </p:sp>
      <p:sp>
        <p:nvSpPr>
          <p:cNvPr id="15" name="Title 14">
            <a:extLst>
              <a:ext uri="{FF2B5EF4-FFF2-40B4-BE49-F238E27FC236}">
                <a16:creationId xmlns:a16="http://schemas.microsoft.com/office/drawing/2014/main" id="{CE066C11-57A4-46A6-9345-92B438951152}"/>
              </a:ext>
            </a:extLst>
          </p:cNvPr>
          <p:cNvSpPr>
            <a:spLocks noGrp="1"/>
          </p:cNvSpPr>
          <p:nvPr>
            <p:ph type="title"/>
          </p:nvPr>
        </p:nvSpPr>
        <p:spPr>
          <a:xfrm>
            <a:off x="550862" y="607480"/>
            <a:ext cx="11090275" cy="443198"/>
          </a:xfrm>
        </p:spPr>
        <p:txBody>
          <a:bodyPr/>
          <a:lstStyle/>
          <a:p>
            <a:r>
              <a:rPr lang="en-US" dirty="0"/>
              <a:t>Submission : « To complete the « SCR Coversheet »</a:t>
            </a:r>
          </a:p>
        </p:txBody>
      </p:sp>
      <p:sp>
        <p:nvSpPr>
          <p:cNvPr id="11" name="Text Placeholder 17">
            <a:extLst>
              <a:ext uri="{FF2B5EF4-FFF2-40B4-BE49-F238E27FC236}">
                <a16:creationId xmlns:a16="http://schemas.microsoft.com/office/drawing/2014/main" id="{4CB8EBFB-1F98-469D-8DBB-17FC357CAFCA}"/>
              </a:ext>
            </a:extLst>
          </p:cNvPr>
          <p:cNvSpPr>
            <a:spLocks noGrp="1"/>
          </p:cNvSpPr>
          <p:nvPr>
            <p:ph type="body" sz="quarter" idx="13"/>
          </p:nvPr>
        </p:nvSpPr>
        <p:spPr>
          <a:xfrm>
            <a:off x="550862" y="1069635"/>
            <a:ext cx="11090275" cy="292388"/>
          </a:xfrm>
        </p:spPr>
        <p:txBody>
          <a:bodyPr/>
          <a:lstStyle/>
          <a:p>
            <a:r>
              <a:rPr lang="da-DK" sz="2000" b="1" dirty="0"/>
              <a:t>Step 1 :  Type of Change and Product Category</a:t>
            </a:r>
          </a:p>
        </p:txBody>
      </p:sp>
      <p:pic>
        <p:nvPicPr>
          <p:cNvPr id="20" name="Image 19">
            <a:extLst>
              <a:ext uri="{FF2B5EF4-FFF2-40B4-BE49-F238E27FC236}">
                <a16:creationId xmlns:a16="http://schemas.microsoft.com/office/drawing/2014/main" id="{FCAC2FDD-2382-4835-AC7B-4EB4169F8356}"/>
              </a:ext>
            </a:extLst>
          </p:cNvPr>
          <p:cNvPicPr>
            <a:picLocks noChangeAspect="1"/>
          </p:cNvPicPr>
          <p:nvPr/>
        </p:nvPicPr>
        <p:blipFill>
          <a:blip r:embed="rId2">
            <a:clrChange>
              <a:clrFrom>
                <a:srgbClr val="F39C96"/>
              </a:clrFrom>
              <a:clrTo>
                <a:srgbClr val="F39C96">
                  <a:alpha val="0"/>
                </a:srgbClr>
              </a:clrTo>
            </a:clrChange>
          </a:blip>
          <a:stretch>
            <a:fillRect/>
          </a:stretch>
        </p:blipFill>
        <p:spPr>
          <a:xfrm>
            <a:off x="550862" y="1480474"/>
            <a:ext cx="4384486" cy="1830161"/>
          </a:xfrm>
          <a:prstGeom prst="rect">
            <a:avLst/>
          </a:prstGeom>
          <a:effectLst>
            <a:outerShdw blurRad="50800" dist="38100" dir="10800000" algn="r" rotWithShape="0">
              <a:prstClr val="black">
                <a:alpha val="40000"/>
              </a:prstClr>
            </a:outerShdw>
            <a:reflection blurRad="6350" stA="50000" endA="300" endPos="38500" dist="50800" dir="5400000" sy="-100000" algn="bl" rotWithShape="0"/>
          </a:effectLst>
          <a:scene3d>
            <a:camera prst="orthographicFront"/>
            <a:lightRig rig="threePt" dir="t"/>
          </a:scene3d>
          <a:sp3d/>
        </p:spPr>
      </p:pic>
      <p:sp>
        <p:nvSpPr>
          <p:cNvPr id="22" name="Content Placeholder 16">
            <a:extLst>
              <a:ext uri="{FF2B5EF4-FFF2-40B4-BE49-F238E27FC236}">
                <a16:creationId xmlns:a16="http://schemas.microsoft.com/office/drawing/2014/main" id="{62B66246-69B5-455D-83FC-5EA7FF003F7A}"/>
              </a:ext>
            </a:extLst>
          </p:cNvPr>
          <p:cNvSpPr txBox="1">
            <a:spLocks/>
          </p:cNvSpPr>
          <p:nvPr/>
        </p:nvSpPr>
        <p:spPr bwMode="gray">
          <a:xfrm>
            <a:off x="5595042" y="1492807"/>
            <a:ext cx="5954436" cy="3295868"/>
          </a:xfrm>
          <a:prstGeom prst="rect">
            <a:avLst/>
          </a:prstGeom>
        </p:spPr>
        <p:txBody>
          <a:bodyPr vert="horz" lIns="0" tIns="0" rIns="0" bIns="0" rtlCol="0">
            <a:noAutofit/>
          </a:bodyPr>
          <a:lstStyle>
            <a:lvl1pPr marL="198438" indent="-198438" algn="l" defTabSz="914400"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buClr>
                <a:schemeClr val="accent2"/>
              </a:buClr>
              <a:buFont typeface="+mj-lt"/>
              <a:buAutoNum type="alphaUcPeriod"/>
            </a:pPr>
            <a:r>
              <a:rPr lang="en-US" sz="1600" dirty="0"/>
              <a:t>First the supplier must identify the </a:t>
            </a:r>
            <a:r>
              <a:rPr lang="en-US" sz="1600" b="1" dirty="0"/>
              <a:t>scope of change </a:t>
            </a:r>
            <a:r>
              <a:rPr lang="en-US" sz="1600" dirty="0"/>
              <a:t>(“</a:t>
            </a:r>
            <a:r>
              <a:rPr lang="en-US" sz="1600" b="1" dirty="0"/>
              <a:t>Supplier Change Request</a:t>
            </a:r>
            <a:r>
              <a:rPr lang="en-US" sz="1600" dirty="0"/>
              <a:t>” or “</a:t>
            </a:r>
            <a:r>
              <a:rPr lang="en-US" sz="1600" b="1" dirty="0"/>
              <a:t>Supplier End Of Life Announcement</a:t>
            </a:r>
            <a:r>
              <a:rPr lang="en-US" sz="1600" dirty="0"/>
              <a:t>”)</a:t>
            </a:r>
          </a:p>
          <a:p>
            <a:pPr marL="0" indent="0" algn="just">
              <a:buClr>
                <a:schemeClr val="accent2"/>
              </a:buClr>
              <a:buNone/>
            </a:pPr>
            <a:r>
              <a:rPr lang="en-US" sz="1400" b="1" i="1" u="sng" dirty="0">
                <a:solidFill>
                  <a:schemeClr val="bg2"/>
                </a:solidFill>
              </a:rPr>
              <a:t>Note</a:t>
            </a:r>
            <a:r>
              <a:rPr lang="en-US" sz="1400" b="1" i="1" dirty="0">
                <a:solidFill>
                  <a:schemeClr val="bg2"/>
                </a:solidFill>
              </a:rPr>
              <a:t> :</a:t>
            </a:r>
            <a:r>
              <a:rPr lang="en-US" sz="1400" i="1" dirty="0">
                <a:solidFill>
                  <a:schemeClr val="bg2"/>
                </a:solidFill>
              </a:rPr>
              <a:t> This step makes it possible to distinguish between a Change Request and the “End Of Life” Announcement (EOL).</a:t>
            </a:r>
          </a:p>
          <a:p>
            <a:pPr marL="342900" indent="-342900" algn="just">
              <a:buClr>
                <a:schemeClr val="accent2"/>
              </a:buClr>
              <a:buFont typeface="+mj-lt"/>
              <a:buAutoNum type="alphaUcPeriod" startAt="2"/>
            </a:pPr>
            <a:endParaRPr lang="en-US" sz="1600" dirty="0"/>
          </a:p>
          <a:p>
            <a:pPr marL="342900" indent="-342900" algn="just">
              <a:buClr>
                <a:schemeClr val="accent2"/>
              </a:buClr>
              <a:buFont typeface="+mj-lt"/>
              <a:buAutoNum type="alphaUcPeriod" startAt="2"/>
            </a:pPr>
            <a:r>
              <a:rPr lang="en-US" sz="1600" dirty="0"/>
              <a:t>The </a:t>
            </a:r>
            <a:r>
              <a:rPr lang="en-US" sz="1600" b="1" dirty="0"/>
              <a:t>Product Category  </a:t>
            </a:r>
            <a:r>
              <a:rPr lang="en-US" sz="1600" dirty="0"/>
              <a:t>to which the modified part number(s) belong to must be identified by “Checking” the corresponding box.</a:t>
            </a:r>
          </a:p>
          <a:p>
            <a:pPr marL="342900" indent="-342900" algn="just">
              <a:buClr>
                <a:schemeClr val="accent2"/>
              </a:buClr>
              <a:buFont typeface="+mj-lt"/>
              <a:buAutoNum type="alphaUcPeriod" startAt="2"/>
            </a:pPr>
            <a:endParaRPr lang="en-US" sz="1600" dirty="0"/>
          </a:p>
          <a:p>
            <a:pPr marL="342900" indent="-342900" algn="just">
              <a:buClr>
                <a:schemeClr val="accent2"/>
              </a:buClr>
              <a:buFont typeface="+mj-lt"/>
              <a:buAutoNum type="alphaUcPeriod" startAt="2"/>
            </a:pPr>
            <a:r>
              <a:rPr lang="en-US" sz="1600" dirty="0"/>
              <a:t>The </a:t>
            </a:r>
            <a:r>
              <a:rPr lang="en-US" sz="1600" b="1" dirty="0"/>
              <a:t>Date</a:t>
            </a:r>
            <a:r>
              <a:rPr lang="en-US" sz="1600" dirty="0"/>
              <a:t> when the SCR is </a:t>
            </a:r>
            <a:r>
              <a:rPr lang="en-US" sz="1600" b="1" dirty="0"/>
              <a:t>submitted</a:t>
            </a:r>
            <a:r>
              <a:rPr lang="en-US" sz="1600" dirty="0"/>
              <a:t> or is </a:t>
            </a:r>
            <a:r>
              <a:rPr lang="en-US" sz="1600" b="1" dirty="0"/>
              <a:t>updated</a:t>
            </a:r>
            <a:r>
              <a:rPr lang="en-US" sz="1600" dirty="0"/>
              <a:t> by the supplier must be recorded.</a:t>
            </a:r>
          </a:p>
          <a:p>
            <a:pPr marL="342900" indent="-342900" algn="just">
              <a:buFont typeface="+mj-lt"/>
              <a:buAutoNum type="alphaUcPeriod" startAt="2"/>
            </a:pPr>
            <a:endParaRPr lang="en-US" dirty="0"/>
          </a:p>
        </p:txBody>
      </p:sp>
      <p:pic>
        <p:nvPicPr>
          <p:cNvPr id="23" name="Image 22">
            <a:extLst>
              <a:ext uri="{FF2B5EF4-FFF2-40B4-BE49-F238E27FC236}">
                <a16:creationId xmlns:a16="http://schemas.microsoft.com/office/drawing/2014/main" id="{DC2817EC-4365-4CD7-B8E8-CE27A9991CBC}"/>
              </a:ext>
            </a:extLst>
          </p:cNvPr>
          <p:cNvPicPr>
            <a:picLocks noChangeAspect="1"/>
          </p:cNvPicPr>
          <p:nvPr/>
        </p:nvPicPr>
        <p:blipFill>
          <a:blip r:embed="rId3">
            <a:clrChange>
              <a:clrFrom>
                <a:srgbClr val="F39C96"/>
              </a:clrFrom>
              <a:clrTo>
                <a:srgbClr val="F39C96">
                  <a:alpha val="0"/>
                </a:srgbClr>
              </a:clrTo>
            </a:clrChange>
          </a:blip>
          <a:stretch>
            <a:fillRect/>
          </a:stretch>
        </p:blipFill>
        <p:spPr>
          <a:xfrm>
            <a:off x="550862" y="2655578"/>
            <a:ext cx="4441635" cy="1386784"/>
          </a:xfrm>
          <a:prstGeom prst="rect">
            <a:avLst/>
          </a:prstGeom>
          <a:effectLst>
            <a:outerShdw blurRad="50800" dist="38100" dir="10800000" algn="r" rotWithShape="0">
              <a:prstClr val="black">
                <a:alpha val="40000"/>
              </a:prstClr>
            </a:outerShdw>
          </a:effectLst>
        </p:spPr>
      </p:pic>
      <p:sp>
        <p:nvSpPr>
          <p:cNvPr id="24" name="Flèche : courbe vers la gauche 23">
            <a:extLst>
              <a:ext uri="{FF2B5EF4-FFF2-40B4-BE49-F238E27FC236}">
                <a16:creationId xmlns:a16="http://schemas.microsoft.com/office/drawing/2014/main" id="{C06414CE-D1C9-47EB-9E74-362884CAA6E1}"/>
              </a:ext>
            </a:extLst>
          </p:cNvPr>
          <p:cNvSpPr/>
          <p:nvPr/>
        </p:nvSpPr>
        <p:spPr bwMode="gray">
          <a:xfrm>
            <a:off x="3744723" y="1791819"/>
            <a:ext cx="476250" cy="1291472"/>
          </a:xfrm>
          <a:prstGeom prst="curvedLeftArrow">
            <a:avLst>
              <a:gd name="adj1" fmla="val 25000"/>
              <a:gd name="adj2" fmla="val 60080"/>
              <a:gd name="adj3" fmla="val 25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solidFill>
                <a:schemeClr val="tx1"/>
              </a:solidFill>
            </a:endParaRPr>
          </a:p>
        </p:txBody>
      </p:sp>
      <p:pic>
        <p:nvPicPr>
          <p:cNvPr id="25" name="Image 24">
            <a:extLst>
              <a:ext uri="{FF2B5EF4-FFF2-40B4-BE49-F238E27FC236}">
                <a16:creationId xmlns:a16="http://schemas.microsoft.com/office/drawing/2014/main" id="{700B9C72-78C2-4878-BA34-DB5D6A0A51CC}"/>
              </a:ext>
            </a:extLst>
          </p:cNvPr>
          <p:cNvPicPr>
            <a:picLocks noChangeAspect="1"/>
          </p:cNvPicPr>
          <p:nvPr/>
        </p:nvPicPr>
        <p:blipFill>
          <a:blip r:embed="rId4">
            <a:clrChange>
              <a:clrFrom>
                <a:srgbClr val="F39C96"/>
              </a:clrFrom>
              <a:clrTo>
                <a:srgbClr val="F39C96">
                  <a:alpha val="0"/>
                </a:srgbClr>
              </a:clrTo>
            </a:clrChange>
          </a:blip>
          <a:stretch>
            <a:fillRect/>
          </a:stretch>
        </p:blipFill>
        <p:spPr>
          <a:xfrm>
            <a:off x="556607" y="3890754"/>
            <a:ext cx="4378742" cy="1398821"/>
          </a:xfrm>
          <a:prstGeom prst="rect">
            <a:avLst/>
          </a:prstGeom>
          <a:effectLst>
            <a:outerShdw blurRad="50800" dist="38100" dir="10800000" algn="r" rotWithShape="0">
              <a:prstClr val="black">
                <a:alpha val="40000"/>
              </a:prstClr>
            </a:outerShdw>
          </a:effectLst>
        </p:spPr>
      </p:pic>
      <p:sp>
        <p:nvSpPr>
          <p:cNvPr id="26" name="Flèche : courbe vers la gauche 25">
            <a:extLst>
              <a:ext uri="{FF2B5EF4-FFF2-40B4-BE49-F238E27FC236}">
                <a16:creationId xmlns:a16="http://schemas.microsoft.com/office/drawing/2014/main" id="{EBF274FB-243E-4862-806A-56537F905465}"/>
              </a:ext>
            </a:extLst>
          </p:cNvPr>
          <p:cNvSpPr/>
          <p:nvPr/>
        </p:nvSpPr>
        <p:spPr bwMode="gray">
          <a:xfrm flipH="1">
            <a:off x="458598" y="3377520"/>
            <a:ext cx="455612" cy="1398821"/>
          </a:xfrm>
          <a:prstGeom prst="curvedLeftArrow">
            <a:avLst>
              <a:gd name="adj1" fmla="val 25000"/>
              <a:gd name="adj2" fmla="val 60080"/>
              <a:gd name="adj3" fmla="val 25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solidFill>
                <a:schemeClr val="tx1"/>
              </a:solidFill>
            </a:endParaRPr>
          </a:p>
        </p:txBody>
      </p:sp>
      <p:sp>
        <p:nvSpPr>
          <p:cNvPr id="27" name="Heptagone 26">
            <a:extLst>
              <a:ext uri="{FF2B5EF4-FFF2-40B4-BE49-F238E27FC236}">
                <a16:creationId xmlns:a16="http://schemas.microsoft.com/office/drawing/2014/main" id="{62B54435-BEA1-4492-90C5-D785CD5BD66A}"/>
              </a:ext>
            </a:extLst>
          </p:cNvPr>
          <p:cNvSpPr/>
          <p:nvPr/>
        </p:nvSpPr>
        <p:spPr bwMode="gray">
          <a:xfrm>
            <a:off x="4220973" y="2298826"/>
            <a:ext cx="485775" cy="545760"/>
          </a:xfrm>
          <a:prstGeom prst="hept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r>
              <a:rPr lang="fr-FR" b="1" dirty="0">
                <a:solidFill>
                  <a:srgbClr val="070709"/>
                </a:solidFill>
              </a:rPr>
              <a:t>A</a:t>
            </a:r>
          </a:p>
        </p:txBody>
      </p:sp>
      <p:sp>
        <p:nvSpPr>
          <p:cNvPr id="28" name="Heptagone 27">
            <a:extLst>
              <a:ext uri="{FF2B5EF4-FFF2-40B4-BE49-F238E27FC236}">
                <a16:creationId xmlns:a16="http://schemas.microsoft.com/office/drawing/2014/main" id="{785EF430-6539-4DA0-B7FD-5A6951393BDB}"/>
              </a:ext>
            </a:extLst>
          </p:cNvPr>
          <p:cNvSpPr/>
          <p:nvPr/>
        </p:nvSpPr>
        <p:spPr bwMode="gray">
          <a:xfrm>
            <a:off x="139904" y="3801140"/>
            <a:ext cx="485775" cy="545760"/>
          </a:xfrm>
          <a:prstGeom prst="hept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r>
              <a:rPr lang="fr-FR" b="1" dirty="0">
                <a:solidFill>
                  <a:srgbClr val="070709"/>
                </a:solidFill>
              </a:rPr>
              <a:t>B</a:t>
            </a:r>
          </a:p>
        </p:txBody>
      </p:sp>
      <p:pic>
        <p:nvPicPr>
          <p:cNvPr id="29" name="Image 28">
            <a:extLst>
              <a:ext uri="{FF2B5EF4-FFF2-40B4-BE49-F238E27FC236}">
                <a16:creationId xmlns:a16="http://schemas.microsoft.com/office/drawing/2014/main" id="{0DAA7A10-28B4-4391-B2BB-8AA5B708BFF9}"/>
              </a:ext>
            </a:extLst>
          </p:cNvPr>
          <p:cNvPicPr>
            <a:picLocks noChangeAspect="1"/>
          </p:cNvPicPr>
          <p:nvPr/>
        </p:nvPicPr>
        <p:blipFill>
          <a:blip r:embed="rId5">
            <a:clrChange>
              <a:clrFrom>
                <a:srgbClr val="F39C96"/>
              </a:clrFrom>
              <a:clrTo>
                <a:srgbClr val="F39C96">
                  <a:alpha val="0"/>
                </a:srgbClr>
              </a:clrTo>
            </a:clrChange>
          </a:blip>
          <a:stretch>
            <a:fillRect/>
          </a:stretch>
        </p:blipFill>
        <p:spPr>
          <a:xfrm>
            <a:off x="550862" y="5295659"/>
            <a:ext cx="4384486" cy="1251774"/>
          </a:xfrm>
          <a:prstGeom prst="rect">
            <a:avLst/>
          </a:prstGeom>
          <a:effectLst>
            <a:innerShdw blurRad="63500" dist="50800">
              <a:prstClr val="black">
                <a:alpha val="50000"/>
              </a:prstClr>
            </a:innerShdw>
          </a:effectLst>
        </p:spPr>
      </p:pic>
      <p:sp>
        <p:nvSpPr>
          <p:cNvPr id="30" name="Flèche : courbe vers la gauche 29">
            <a:extLst>
              <a:ext uri="{FF2B5EF4-FFF2-40B4-BE49-F238E27FC236}">
                <a16:creationId xmlns:a16="http://schemas.microsoft.com/office/drawing/2014/main" id="{D41CCA8C-D12D-43B4-8639-A69B07C9723A}"/>
              </a:ext>
            </a:extLst>
          </p:cNvPr>
          <p:cNvSpPr/>
          <p:nvPr/>
        </p:nvSpPr>
        <p:spPr bwMode="gray">
          <a:xfrm>
            <a:off x="4542630" y="4426123"/>
            <a:ext cx="476250" cy="1571818"/>
          </a:xfrm>
          <a:prstGeom prst="curvedLeftArrow">
            <a:avLst>
              <a:gd name="adj1" fmla="val 25000"/>
              <a:gd name="adj2" fmla="val 60080"/>
              <a:gd name="adj3" fmla="val 25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solidFill>
                <a:schemeClr val="tx1"/>
              </a:solidFill>
            </a:endParaRPr>
          </a:p>
        </p:txBody>
      </p:sp>
      <p:sp>
        <p:nvSpPr>
          <p:cNvPr id="31" name="Heptagone 30">
            <a:extLst>
              <a:ext uri="{FF2B5EF4-FFF2-40B4-BE49-F238E27FC236}">
                <a16:creationId xmlns:a16="http://schemas.microsoft.com/office/drawing/2014/main" id="{0B9B301C-2939-4F11-ACBE-2502A0A35E28}"/>
              </a:ext>
            </a:extLst>
          </p:cNvPr>
          <p:cNvSpPr/>
          <p:nvPr/>
        </p:nvSpPr>
        <p:spPr bwMode="gray">
          <a:xfrm>
            <a:off x="4506722" y="4833429"/>
            <a:ext cx="485775" cy="545760"/>
          </a:xfrm>
          <a:prstGeom prst="hept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r>
              <a:rPr lang="fr-FR" b="1" dirty="0">
                <a:solidFill>
                  <a:srgbClr val="070709"/>
                </a:solidFill>
              </a:rPr>
              <a:t>C</a:t>
            </a:r>
          </a:p>
        </p:txBody>
      </p:sp>
      <p:sp>
        <p:nvSpPr>
          <p:cNvPr id="33" name="Bulle narrative : ronde 32">
            <a:extLst>
              <a:ext uri="{FF2B5EF4-FFF2-40B4-BE49-F238E27FC236}">
                <a16:creationId xmlns:a16="http://schemas.microsoft.com/office/drawing/2014/main" id="{807A098E-C973-4685-AE9A-5AF8C9C1A679}"/>
              </a:ext>
            </a:extLst>
          </p:cNvPr>
          <p:cNvSpPr/>
          <p:nvPr/>
        </p:nvSpPr>
        <p:spPr bwMode="gray">
          <a:xfrm>
            <a:off x="5217507" y="5391523"/>
            <a:ext cx="4240818" cy="1009277"/>
          </a:xfrm>
          <a:prstGeom prst="wedgeEllipseCallout">
            <a:avLst>
              <a:gd name="adj1" fmla="val -79876"/>
              <a:gd name="adj2" fmla="val 25214"/>
            </a:avLst>
          </a:prstGeom>
          <a:solidFill>
            <a:srgbClr val="F9C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r>
              <a:rPr lang="fr-FR" sz="1200" dirty="0" err="1">
                <a:solidFill>
                  <a:srgbClr val="070709"/>
                </a:solidFill>
              </a:rPr>
              <a:t>When</a:t>
            </a:r>
            <a:r>
              <a:rPr lang="fr-FR" sz="1200" dirty="0">
                <a:solidFill>
                  <a:srgbClr val="070709"/>
                </a:solidFill>
              </a:rPr>
              <a:t> the </a:t>
            </a:r>
            <a:r>
              <a:rPr lang="fr-FR" sz="1200" dirty="0" err="1">
                <a:solidFill>
                  <a:srgbClr val="070709"/>
                </a:solidFill>
              </a:rPr>
              <a:t>commodity</a:t>
            </a:r>
            <a:r>
              <a:rPr lang="fr-FR" sz="1200" dirty="0">
                <a:solidFill>
                  <a:srgbClr val="070709"/>
                </a:solidFill>
              </a:rPr>
              <a:t> type </a:t>
            </a:r>
            <a:r>
              <a:rPr lang="fr-FR" sz="1200" dirty="0" err="1">
                <a:solidFill>
                  <a:srgbClr val="070709"/>
                </a:solidFill>
              </a:rPr>
              <a:t>is</a:t>
            </a:r>
            <a:r>
              <a:rPr lang="fr-FR" sz="1200" dirty="0">
                <a:solidFill>
                  <a:srgbClr val="070709"/>
                </a:solidFill>
              </a:rPr>
              <a:t> « </a:t>
            </a:r>
            <a:r>
              <a:rPr lang="fr-FR" sz="1200" dirty="0" err="1">
                <a:solidFill>
                  <a:srgbClr val="070709"/>
                </a:solidFill>
              </a:rPr>
              <a:t>checked</a:t>
            </a:r>
            <a:r>
              <a:rPr lang="fr-FR" sz="1200" dirty="0">
                <a:solidFill>
                  <a:srgbClr val="070709"/>
                </a:solidFill>
              </a:rPr>
              <a:t> » the file </a:t>
            </a:r>
            <a:r>
              <a:rPr lang="fr-FR" sz="1200" dirty="0" err="1">
                <a:solidFill>
                  <a:srgbClr val="070709"/>
                </a:solidFill>
              </a:rPr>
              <a:t>provides</a:t>
            </a:r>
            <a:r>
              <a:rPr lang="fr-FR" sz="1200" dirty="0">
                <a:solidFill>
                  <a:srgbClr val="070709"/>
                </a:solidFill>
              </a:rPr>
              <a:t> a </a:t>
            </a:r>
            <a:r>
              <a:rPr lang="fr-FR" sz="1200" dirty="0" err="1">
                <a:solidFill>
                  <a:srgbClr val="070709"/>
                </a:solidFill>
              </a:rPr>
              <a:t>reminder</a:t>
            </a:r>
            <a:r>
              <a:rPr lang="fr-FR" sz="1200" dirty="0">
                <a:solidFill>
                  <a:srgbClr val="070709"/>
                </a:solidFill>
              </a:rPr>
              <a:t> about </a:t>
            </a:r>
            <a:r>
              <a:rPr lang="fr-FR" sz="1200" dirty="0" err="1">
                <a:solidFill>
                  <a:srgbClr val="070709"/>
                </a:solidFill>
              </a:rPr>
              <a:t>what</a:t>
            </a:r>
            <a:r>
              <a:rPr lang="fr-FR" sz="1200" dirty="0">
                <a:solidFill>
                  <a:srgbClr val="070709"/>
                </a:solidFill>
              </a:rPr>
              <a:t> </a:t>
            </a:r>
            <a:r>
              <a:rPr lang="fr-FR" sz="1200" dirty="0" err="1">
                <a:solidFill>
                  <a:srgbClr val="070709"/>
                </a:solidFill>
              </a:rPr>
              <a:t>other</a:t>
            </a:r>
            <a:r>
              <a:rPr lang="fr-FR" sz="1200" dirty="0">
                <a:solidFill>
                  <a:srgbClr val="070709"/>
                </a:solidFill>
              </a:rPr>
              <a:t> </a:t>
            </a:r>
            <a:r>
              <a:rPr lang="fr-FR" sz="1200" dirty="0" err="1">
                <a:solidFill>
                  <a:srgbClr val="070709"/>
                </a:solidFill>
              </a:rPr>
              <a:t>spreadsheet</a:t>
            </a:r>
            <a:r>
              <a:rPr lang="fr-FR" sz="1200" dirty="0">
                <a:solidFill>
                  <a:srgbClr val="070709"/>
                </a:solidFill>
              </a:rPr>
              <a:t> has to to </a:t>
            </a:r>
            <a:r>
              <a:rPr lang="fr-FR" sz="1200" dirty="0" err="1">
                <a:solidFill>
                  <a:srgbClr val="070709"/>
                </a:solidFill>
              </a:rPr>
              <a:t>be</a:t>
            </a:r>
            <a:r>
              <a:rPr lang="fr-FR" sz="1200" dirty="0">
                <a:solidFill>
                  <a:srgbClr val="070709"/>
                </a:solidFill>
              </a:rPr>
              <a:t> </a:t>
            </a:r>
            <a:r>
              <a:rPr lang="fr-FR" sz="1200" dirty="0" err="1">
                <a:solidFill>
                  <a:srgbClr val="070709"/>
                </a:solidFill>
              </a:rPr>
              <a:t>completed</a:t>
            </a:r>
            <a:r>
              <a:rPr lang="fr-FR" sz="1200" dirty="0">
                <a:solidFill>
                  <a:srgbClr val="070709"/>
                </a:solidFill>
              </a:rPr>
              <a:t>.</a:t>
            </a:r>
          </a:p>
        </p:txBody>
      </p:sp>
      <p:sp>
        <p:nvSpPr>
          <p:cNvPr id="34" name="Bulle narrative : ronde 33">
            <a:extLst>
              <a:ext uri="{FF2B5EF4-FFF2-40B4-BE49-F238E27FC236}">
                <a16:creationId xmlns:a16="http://schemas.microsoft.com/office/drawing/2014/main" id="{A4BDDEA6-E074-40CE-9770-D2A0FFCD448B}"/>
              </a:ext>
            </a:extLst>
          </p:cNvPr>
          <p:cNvSpPr/>
          <p:nvPr/>
        </p:nvSpPr>
        <p:spPr bwMode="gray">
          <a:xfrm>
            <a:off x="5217507" y="5391523"/>
            <a:ext cx="4240818" cy="1009277"/>
          </a:xfrm>
          <a:prstGeom prst="wedgeEllipseCallout">
            <a:avLst>
              <a:gd name="adj1" fmla="val -67760"/>
              <a:gd name="adj2" fmla="val -112842"/>
            </a:avLst>
          </a:prstGeom>
          <a:solidFill>
            <a:srgbClr val="F9C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r>
              <a:rPr lang="en-US" sz="1200" dirty="0">
                <a:solidFill>
                  <a:srgbClr val="070709"/>
                </a:solidFill>
              </a:rPr>
              <a:t>When the commodity type is « checked » the file provides a reminder about which other spreadsheet must be completed.</a:t>
            </a:r>
          </a:p>
        </p:txBody>
      </p:sp>
      <p:sp>
        <p:nvSpPr>
          <p:cNvPr id="2" name="Ellipse 1">
            <a:extLst>
              <a:ext uri="{FF2B5EF4-FFF2-40B4-BE49-F238E27FC236}">
                <a16:creationId xmlns:a16="http://schemas.microsoft.com/office/drawing/2014/main" id="{8AFDC125-7576-4813-813F-8BD1A43B3F5B}"/>
              </a:ext>
            </a:extLst>
          </p:cNvPr>
          <p:cNvSpPr/>
          <p:nvPr/>
        </p:nvSpPr>
        <p:spPr bwMode="gray">
          <a:xfrm>
            <a:off x="914210" y="3310635"/>
            <a:ext cx="2946718" cy="212063"/>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p>
        </p:txBody>
      </p:sp>
      <p:sp>
        <p:nvSpPr>
          <p:cNvPr id="21" name="Ellipse 20">
            <a:extLst>
              <a:ext uri="{FF2B5EF4-FFF2-40B4-BE49-F238E27FC236}">
                <a16:creationId xmlns:a16="http://schemas.microsoft.com/office/drawing/2014/main" id="{168EBD20-3823-403B-8790-04375AA8A000}"/>
              </a:ext>
            </a:extLst>
          </p:cNvPr>
          <p:cNvSpPr/>
          <p:nvPr/>
        </p:nvSpPr>
        <p:spPr bwMode="gray">
          <a:xfrm>
            <a:off x="911635" y="4485739"/>
            <a:ext cx="2946718" cy="34769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p>
        </p:txBody>
      </p:sp>
      <p:pic>
        <p:nvPicPr>
          <p:cNvPr id="39" name="Image 38">
            <a:extLst>
              <a:ext uri="{FF2B5EF4-FFF2-40B4-BE49-F238E27FC236}">
                <a16:creationId xmlns:a16="http://schemas.microsoft.com/office/drawing/2014/main" id="{34F2FD4C-38C7-4DE9-94D4-20D8FF8C96EC}"/>
              </a:ext>
            </a:extLst>
          </p:cNvPr>
          <p:cNvPicPr>
            <a:picLocks noChangeAspect="1"/>
          </p:cNvPicPr>
          <p:nvPr/>
        </p:nvPicPr>
        <p:blipFill>
          <a:blip r:embed="rId6"/>
          <a:stretch>
            <a:fillRect/>
          </a:stretch>
        </p:blipFill>
        <p:spPr>
          <a:xfrm>
            <a:off x="322452" y="13608"/>
            <a:ext cx="3594927" cy="539335"/>
          </a:xfrm>
          <a:prstGeom prst="rect">
            <a:avLst/>
          </a:prstGeom>
        </p:spPr>
      </p:pic>
      <p:sp>
        <p:nvSpPr>
          <p:cNvPr id="40" name="Ellipse 39">
            <a:extLst>
              <a:ext uri="{FF2B5EF4-FFF2-40B4-BE49-F238E27FC236}">
                <a16:creationId xmlns:a16="http://schemas.microsoft.com/office/drawing/2014/main" id="{475704C4-B5A4-4A79-87E8-AF35067AA469}"/>
              </a:ext>
            </a:extLst>
          </p:cNvPr>
          <p:cNvSpPr/>
          <p:nvPr/>
        </p:nvSpPr>
        <p:spPr bwMode="gray">
          <a:xfrm>
            <a:off x="275430" y="-8219"/>
            <a:ext cx="666750" cy="4195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p>
        </p:txBody>
      </p:sp>
    </p:spTree>
    <p:extLst>
      <p:ext uri="{BB962C8B-B14F-4D97-AF65-F5344CB8AC3E}">
        <p14:creationId xmlns:p14="http://schemas.microsoft.com/office/powerpoint/2010/main" val="2941716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A5FB984-0046-40C4-8320-BCBA1108AD4F}"/>
              </a:ext>
            </a:extLst>
          </p:cNvPr>
          <p:cNvPicPr>
            <a:picLocks noChangeAspect="1"/>
          </p:cNvPicPr>
          <p:nvPr/>
        </p:nvPicPr>
        <p:blipFill rotWithShape="1">
          <a:blip r:embed="rId2"/>
          <a:srcRect l="788" r="1847"/>
          <a:stretch/>
        </p:blipFill>
        <p:spPr>
          <a:xfrm>
            <a:off x="541336" y="3933972"/>
            <a:ext cx="4161797" cy="1655863"/>
          </a:xfrm>
          <a:prstGeom prst="rect">
            <a:avLst/>
          </a:prstGeom>
        </p:spPr>
      </p:pic>
      <p:sp>
        <p:nvSpPr>
          <p:cNvPr id="6" name="Platshållare för datum 5">
            <a:extLst>
              <a:ext uri="{FF2B5EF4-FFF2-40B4-BE49-F238E27FC236}">
                <a16:creationId xmlns:a16="http://schemas.microsoft.com/office/drawing/2014/main" id="{099679CF-9E75-43C5-B317-D0F1B4E5219B}"/>
              </a:ext>
            </a:extLst>
          </p:cNvPr>
          <p:cNvSpPr>
            <a:spLocks noGrp="1"/>
          </p:cNvSpPr>
          <p:nvPr>
            <p:ph type="dt" sz="half" idx="15"/>
          </p:nvPr>
        </p:nvSpPr>
        <p:spPr>
          <a:xfrm>
            <a:off x="550863" y="6665884"/>
            <a:ext cx="546625" cy="123111"/>
          </a:xfrm>
        </p:spPr>
        <p:txBody>
          <a:bodyPr/>
          <a:lstStyle/>
          <a:p>
            <a:r>
              <a:rPr lang="en-US"/>
              <a:t>Jan 21, 2022</a:t>
            </a:r>
            <a:endParaRPr lang="en-US" dirty="0"/>
          </a:p>
        </p:txBody>
      </p:sp>
      <p:sp>
        <p:nvSpPr>
          <p:cNvPr id="7" name="Platshållare för sidfot 6">
            <a:extLst>
              <a:ext uri="{FF2B5EF4-FFF2-40B4-BE49-F238E27FC236}">
                <a16:creationId xmlns:a16="http://schemas.microsoft.com/office/drawing/2014/main" id="{CA8E8250-FF20-4A24-A508-1B5B60239482}"/>
              </a:ext>
            </a:extLst>
          </p:cNvPr>
          <p:cNvSpPr>
            <a:spLocks noGrp="1"/>
          </p:cNvSpPr>
          <p:nvPr>
            <p:ph type="ftr" sz="quarter" idx="11"/>
          </p:nvPr>
        </p:nvSpPr>
        <p:spPr/>
        <p:txBody>
          <a:bodyPr/>
          <a:lstStyle/>
          <a:p>
            <a:r>
              <a:rPr lang="en-US"/>
              <a:t>SQPS-939 - SCR- Supplier Training</a:t>
            </a:r>
            <a:endParaRPr lang="en-US" dirty="0"/>
          </a:p>
        </p:txBody>
      </p:sp>
      <p:sp>
        <p:nvSpPr>
          <p:cNvPr id="8" name="Platshållare för bildnummer 7">
            <a:extLst>
              <a:ext uri="{FF2B5EF4-FFF2-40B4-BE49-F238E27FC236}">
                <a16:creationId xmlns:a16="http://schemas.microsoft.com/office/drawing/2014/main" id="{F9362C8A-5C4A-4ED9-A165-C2091EAA5452}"/>
              </a:ext>
            </a:extLst>
          </p:cNvPr>
          <p:cNvSpPr>
            <a:spLocks noGrp="1"/>
          </p:cNvSpPr>
          <p:nvPr>
            <p:ph type="sldNum" sz="quarter" idx="12"/>
          </p:nvPr>
        </p:nvSpPr>
        <p:spPr>
          <a:xfrm>
            <a:off x="228409" y="6668285"/>
            <a:ext cx="94043" cy="123111"/>
          </a:xfrm>
        </p:spPr>
        <p:txBody>
          <a:bodyPr/>
          <a:lstStyle/>
          <a:p>
            <a:fld id="{07CEE681-EA8A-4B77-829B-1539858EA44F}" type="slidenum">
              <a:rPr lang="en-US" smtClean="0"/>
              <a:pPr/>
              <a:t>14</a:t>
            </a:fld>
            <a:endParaRPr lang="en-US" dirty="0"/>
          </a:p>
        </p:txBody>
      </p:sp>
      <p:sp>
        <p:nvSpPr>
          <p:cNvPr id="15" name="Title 14">
            <a:extLst>
              <a:ext uri="{FF2B5EF4-FFF2-40B4-BE49-F238E27FC236}">
                <a16:creationId xmlns:a16="http://schemas.microsoft.com/office/drawing/2014/main" id="{CE066C11-57A4-46A6-9345-92B438951152}"/>
              </a:ext>
            </a:extLst>
          </p:cNvPr>
          <p:cNvSpPr>
            <a:spLocks noGrp="1"/>
          </p:cNvSpPr>
          <p:nvPr>
            <p:ph type="title"/>
          </p:nvPr>
        </p:nvSpPr>
        <p:spPr>
          <a:xfrm>
            <a:off x="550862" y="607480"/>
            <a:ext cx="11090275" cy="443198"/>
          </a:xfrm>
        </p:spPr>
        <p:txBody>
          <a:bodyPr/>
          <a:lstStyle/>
          <a:p>
            <a:r>
              <a:rPr lang="en-US" dirty="0"/>
              <a:t>Submission : « To complete the « SCR Coversheet »</a:t>
            </a:r>
          </a:p>
        </p:txBody>
      </p:sp>
      <p:sp>
        <p:nvSpPr>
          <p:cNvPr id="11" name="Text Placeholder 17">
            <a:extLst>
              <a:ext uri="{FF2B5EF4-FFF2-40B4-BE49-F238E27FC236}">
                <a16:creationId xmlns:a16="http://schemas.microsoft.com/office/drawing/2014/main" id="{4CB8EBFB-1F98-469D-8DBB-17FC357CAFCA}"/>
              </a:ext>
            </a:extLst>
          </p:cNvPr>
          <p:cNvSpPr>
            <a:spLocks noGrp="1"/>
          </p:cNvSpPr>
          <p:nvPr>
            <p:ph type="body" sz="quarter" idx="13"/>
          </p:nvPr>
        </p:nvSpPr>
        <p:spPr>
          <a:xfrm>
            <a:off x="550862" y="1069635"/>
            <a:ext cx="11090275" cy="292388"/>
          </a:xfrm>
        </p:spPr>
        <p:txBody>
          <a:bodyPr/>
          <a:lstStyle/>
          <a:p>
            <a:r>
              <a:rPr lang="da-DK" sz="2000" b="1" dirty="0"/>
              <a:t>Step 2 :  Supplier Information</a:t>
            </a:r>
          </a:p>
        </p:txBody>
      </p:sp>
      <p:sp>
        <p:nvSpPr>
          <p:cNvPr id="32" name="Content Placeholder 16">
            <a:extLst>
              <a:ext uri="{FF2B5EF4-FFF2-40B4-BE49-F238E27FC236}">
                <a16:creationId xmlns:a16="http://schemas.microsoft.com/office/drawing/2014/main" id="{1084EAB4-A0A1-49A4-912C-9A05ADDF1347}"/>
              </a:ext>
            </a:extLst>
          </p:cNvPr>
          <p:cNvSpPr txBox="1">
            <a:spLocks/>
          </p:cNvSpPr>
          <p:nvPr/>
        </p:nvSpPr>
        <p:spPr bwMode="gray">
          <a:xfrm>
            <a:off x="5504506" y="2140822"/>
            <a:ext cx="6069955" cy="3100806"/>
          </a:xfrm>
          <a:prstGeom prst="rect">
            <a:avLst/>
          </a:prstGeom>
        </p:spPr>
        <p:txBody>
          <a:bodyPr vert="horz" lIns="0" tIns="0" rIns="0" bIns="0" rtlCol="0">
            <a:noAutofit/>
          </a:bodyPr>
          <a:lstStyle>
            <a:lvl1pPr marL="198438" indent="-198438" algn="l" defTabSz="914400"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buClr>
                <a:schemeClr val="accent2"/>
              </a:buClr>
              <a:buFont typeface="+mj-lt"/>
              <a:buAutoNum type="alphaUcPeriod" startAt="4"/>
            </a:pPr>
            <a:r>
              <a:rPr lang="en-US" sz="1600" dirty="0"/>
              <a:t>The supplier is asked to fill in the </a:t>
            </a:r>
            <a:r>
              <a:rPr lang="en-US" sz="1600" b="1" dirty="0"/>
              <a:t>Supplier Id</a:t>
            </a:r>
            <a:r>
              <a:rPr lang="en-US" sz="1600" dirty="0"/>
              <a:t>. This Id must be the one reported in the PSW from the </a:t>
            </a:r>
            <a:r>
              <a:rPr lang="en-US" sz="1600" b="1" dirty="0"/>
              <a:t>latest approved PPAP </a:t>
            </a:r>
            <a:r>
              <a:rPr lang="en-US" sz="1600" dirty="0"/>
              <a:t>for the affected device(s). </a:t>
            </a:r>
          </a:p>
          <a:p>
            <a:pPr marL="342900" indent="-342900" algn="just">
              <a:buClr>
                <a:schemeClr val="accent2"/>
              </a:buClr>
              <a:buFont typeface="+mj-lt"/>
              <a:buAutoNum type="alphaUcPeriod" startAt="4"/>
            </a:pPr>
            <a:endParaRPr lang="en-US" sz="1600" dirty="0"/>
          </a:p>
          <a:p>
            <a:pPr marL="342900" indent="-342900" algn="just">
              <a:buClr>
                <a:schemeClr val="accent2"/>
              </a:buClr>
              <a:buFont typeface="+mj-lt"/>
              <a:buAutoNum type="alphaUcPeriod" startAt="4"/>
            </a:pPr>
            <a:r>
              <a:rPr lang="en-US" sz="1600" dirty="0"/>
              <a:t>The </a:t>
            </a:r>
            <a:r>
              <a:rPr lang="en-US" sz="1600" b="1" dirty="0"/>
              <a:t>Supplier Name</a:t>
            </a:r>
            <a:r>
              <a:rPr lang="en-US" sz="1600" dirty="0"/>
              <a:t> must be filled in and must the same as the one reported in the PSW from the </a:t>
            </a:r>
            <a:r>
              <a:rPr lang="en-US" sz="1600" b="1" dirty="0"/>
              <a:t>latest approved PPAP </a:t>
            </a:r>
            <a:r>
              <a:rPr lang="en-US" sz="1600" dirty="0"/>
              <a:t>for the affected device(s). </a:t>
            </a:r>
          </a:p>
          <a:p>
            <a:pPr marL="342900" indent="-342900" algn="just">
              <a:buClr>
                <a:schemeClr val="accent2"/>
              </a:buClr>
              <a:buFont typeface="+mj-lt"/>
              <a:buAutoNum type="alphaUcPeriod" startAt="4"/>
            </a:pPr>
            <a:endParaRPr lang="en-US" sz="1600" dirty="0"/>
          </a:p>
          <a:p>
            <a:pPr marL="342900" indent="-342900" algn="just">
              <a:buClr>
                <a:schemeClr val="accent2"/>
              </a:buClr>
              <a:buFont typeface="+mj-lt"/>
              <a:buAutoNum type="alphaUcPeriod" startAt="4"/>
            </a:pPr>
            <a:r>
              <a:rPr lang="en-US" sz="1600" dirty="0"/>
              <a:t>Similarly, the supplier must provide the </a:t>
            </a:r>
            <a:r>
              <a:rPr lang="en-US" sz="1600" b="1" dirty="0"/>
              <a:t>Supplier Address</a:t>
            </a:r>
            <a:r>
              <a:rPr lang="en-US" sz="1600" dirty="0"/>
              <a:t>, which must be the same as the one written on the </a:t>
            </a:r>
            <a:r>
              <a:rPr lang="en-US" sz="1600" b="1" dirty="0"/>
              <a:t>latest</a:t>
            </a:r>
            <a:r>
              <a:rPr lang="en-US" sz="1600" dirty="0"/>
              <a:t> approved PPAP.</a:t>
            </a:r>
          </a:p>
          <a:p>
            <a:pPr marL="342900" indent="-342900" algn="just">
              <a:buClr>
                <a:srgbClr val="FF0000"/>
              </a:buClr>
              <a:buFont typeface="+mj-lt"/>
              <a:buAutoNum type="alphaUcPeriod" startAt="4"/>
            </a:pPr>
            <a:endParaRPr lang="en-US" dirty="0"/>
          </a:p>
          <a:p>
            <a:pPr marL="342900" indent="-342900" algn="just">
              <a:buFont typeface="+mj-lt"/>
              <a:buAutoNum type="alphaUcPeriod" startAt="4"/>
            </a:pPr>
            <a:endParaRPr lang="en-US" dirty="0"/>
          </a:p>
        </p:txBody>
      </p:sp>
      <p:pic>
        <p:nvPicPr>
          <p:cNvPr id="34" name="Image 33">
            <a:extLst>
              <a:ext uri="{FF2B5EF4-FFF2-40B4-BE49-F238E27FC236}">
                <a16:creationId xmlns:a16="http://schemas.microsoft.com/office/drawing/2014/main" id="{4F4B55CB-8F02-443F-94F3-1D2C5EA71733}"/>
              </a:ext>
            </a:extLst>
          </p:cNvPr>
          <p:cNvPicPr>
            <a:picLocks noChangeAspect="1"/>
          </p:cNvPicPr>
          <p:nvPr/>
        </p:nvPicPr>
        <p:blipFill rotWithShape="1">
          <a:blip r:embed="rId3">
            <a:clrChange>
              <a:clrFrom>
                <a:srgbClr val="F39C96"/>
              </a:clrFrom>
              <a:clrTo>
                <a:srgbClr val="F39C96">
                  <a:alpha val="0"/>
                </a:srgbClr>
              </a:clrTo>
            </a:clrChange>
          </a:blip>
          <a:srcRect l="2714" r="2965"/>
          <a:stretch/>
        </p:blipFill>
        <p:spPr>
          <a:xfrm>
            <a:off x="550862" y="1769470"/>
            <a:ext cx="4161797" cy="1610667"/>
          </a:xfrm>
          <a:prstGeom prst="rect">
            <a:avLst/>
          </a:prstGeom>
          <a:effectLst>
            <a:innerShdw blurRad="63500" dist="50800">
              <a:prstClr val="black">
                <a:alpha val="50000"/>
              </a:prstClr>
            </a:innerShdw>
          </a:effectLst>
        </p:spPr>
      </p:pic>
      <p:sp>
        <p:nvSpPr>
          <p:cNvPr id="3" name="Flèche : courbe vers la droite 2">
            <a:extLst>
              <a:ext uri="{FF2B5EF4-FFF2-40B4-BE49-F238E27FC236}">
                <a16:creationId xmlns:a16="http://schemas.microsoft.com/office/drawing/2014/main" id="{AD880AB4-DEFE-4BCF-8875-8FD05E4230AE}"/>
              </a:ext>
            </a:extLst>
          </p:cNvPr>
          <p:cNvSpPr/>
          <p:nvPr/>
        </p:nvSpPr>
        <p:spPr bwMode="gray">
          <a:xfrm>
            <a:off x="509211" y="2530905"/>
            <a:ext cx="389129" cy="2191703"/>
          </a:xfrm>
          <a:prstGeom prst="curvedRightArrow">
            <a:avLst>
              <a:gd name="adj1" fmla="val 25000"/>
              <a:gd name="adj2" fmla="val 50000"/>
              <a:gd name="adj3" fmla="val 12088"/>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solidFill>
                <a:schemeClr val="tx1"/>
              </a:solidFill>
            </a:endParaRPr>
          </a:p>
        </p:txBody>
      </p:sp>
      <p:sp>
        <p:nvSpPr>
          <p:cNvPr id="35" name="Flèche : courbe vers la droite 34">
            <a:extLst>
              <a:ext uri="{FF2B5EF4-FFF2-40B4-BE49-F238E27FC236}">
                <a16:creationId xmlns:a16="http://schemas.microsoft.com/office/drawing/2014/main" id="{20128F42-3761-489B-B927-BE284012C83E}"/>
              </a:ext>
            </a:extLst>
          </p:cNvPr>
          <p:cNvSpPr/>
          <p:nvPr/>
        </p:nvSpPr>
        <p:spPr bwMode="gray">
          <a:xfrm>
            <a:off x="1100599" y="2532810"/>
            <a:ext cx="389129" cy="2189798"/>
          </a:xfrm>
          <a:prstGeom prst="curvedRightArrow">
            <a:avLst>
              <a:gd name="adj1" fmla="val 25000"/>
              <a:gd name="adj2" fmla="val 50000"/>
              <a:gd name="adj3" fmla="val 12088"/>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solidFill>
                <a:schemeClr val="tx1"/>
              </a:solidFill>
            </a:endParaRPr>
          </a:p>
        </p:txBody>
      </p:sp>
      <p:sp>
        <p:nvSpPr>
          <p:cNvPr id="36" name="Flèche : courbe vers la droite 35">
            <a:extLst>
              <a:ext uri="{FF2B5EF4-FFF2-40B4-BE49-F238E27FC236}">
                <a16:creationId xmlns:a16="http://schemas.microsoft.com/office/drawing/2014/main" id="{5575B586-D226-421F-AA6E-9B2BE1B94DBC}"/>
              </a:ext>
            </a:extLst>
          </p:cNvPr>
          <p:cNvSpPr/>
          <p:nvPr/>
        </p:nvSpPr>
        <p:spPr bwMode="gray">
          <a:xfrm>
            <a:off x="2437195" y="2539478"/>
            <a:ext cx="389129" cy="2243725"/>
          </a:xfrm>
          <a:prstGeom prst="curvedRightArrow">
            <a:avLst>
              <a:gd name="adj1" fmla="val 25000"/>
              <a:gd name="adj2" fmla="val 50000"/>
              <a:gd name="adj3" fmla="val 12088"/>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solidFill>
                <a:schemeClr val="tx1"/>
              </a:solidFill>
            </a:endParaRPr>
          </a:p>
        </p:txBody>
      </p:sp>
      <p:sp>
        <p:nvSpPr>
          <p:cNvPr id="37" name="Heptagone 36">
            <a:extLst>
              <a:ext uri="{FF2B5EF4-FFF2-40B4-BE49-F238E27FC236}">
                <a16:creationId xmlns:a16="http://schemas.microsoft.com/office/drawing/2014/main" id="{5A4F0253-A5E1-4459-80AA-6C7C30D6A997}"/>
              </a:ext>
            </a:extLst>
          </p:cNvPr>
          <p:cNvSpPr/>
          <p:nvPr/>
        </p:nvSpPr>
        <p:spPr bwMode="gray">
          <a:xfrm>
            <a:off x="460887" y="3281611"/>
            <a:ext cx="485775" cy="545760"/>
          </a:xfrm>
          <a:prstGeom prst="hept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r>
              <a:rPr lang="fr-FR" b="1" dirty="0">
                <a:solidFill>
                  <a:srgbClr val="070709"/>
                </a:solidFill>
              </a:rPr>
              <a:t>D</a:t>
            </a:r>
          </a:p>
        </p:txBody>
      </p:sp>
      <p:sp>
        <p:nvSpPr>
          <p:cNvPr id="38" name="Heptagone 37">
            <a:extLst>
              <a:ext uri="{FF2B5EF4-FFF2-40B4-BE49-F238E27FC236}">
                <a16:creationId xmlns:a16="http://schemas.microsoft.com/office/drawing/2014/main" id="{1E1CC8BD-ED43-4E3A-A76E-C6D3CC07A134}"/>
              </a:ext>
            </a:extLst>
          </p:cNvPr>
          <p:cNvSpPr/>
          <p:nvPr/>
        </p:nvSpPr>
        <p:spPr bwMode="gray">
          <a:xfrm>
            <a:off x="1088955" y="3267990"/>
            <a:ext cx="485775" cy="545760"/>
          </a:xfrm>
          <a:prstGeom prst="hept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r>
              <a:rPr lang="fr-FR" b="1" dirty="0">
                <a:solidFill>
                  <a:srgbClr val="070709"/>
                </a:solidFill>
              </a:rPr>
              <a:t>E</a:t>
            </a:r>
          </a:p>
        </p:txBody>
      </p:sp>
      <p:sp>
        <p:nvSpPr>
          <p:cNvPr id="39" name="Heptagone 38">
            <a:extLst>
              <a:ext uri="{FF2B5EF4-FFF2-40B4-BE49-F238E27FC236}">
                <a16:creationId xmlns:a16="http://schemas.microsoft.com/office/drawing/2014/main" id="{E94767E3-CA24-492A-A1B5-612B2EF647F5}"/>
              </a:ext>
            </a:extLst>
          </p:cNvPr>
          <p:cNvSpPr/>
          <p:nvPr/>
        </p:nvSpPr>
        <p:spPr bwMode="gray">
          <a:xfrm>
            <a:off x="2430953" y="3281611"/>
            <a:ext cx="485775" cy="545760"/>
          </a:xfrm>
          <a:prstGeom prst="hept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r>
              <a:rPr lang="fr-FR" b="1" dirty="0">
                <a:solidFill>
                  <a:srgbClr val="070709"/>
                </a:solidFill>
              </a:rPr>
              <a:t>F</a:t>
            </a:r>
          </a:p>
        </p:txBody>
      </p:sp>
      <p:pic>
        <p:nvPicPr>
          <p:cNvPr id="24" name="Image 23">
            <a:extLst>
              <a:ext uri="{FF2B5EF4-FFF2-40B4-BE49-F238E27FC236}">
                <a16:creationId xmlns:a16="http://schemas.microsoft.com/office/drawing/2014/main" id="{C1AA5F45-76D2-4E58-BE37-FC8397A42FBB}"/>
              </a:ext>
            </a:extLst>
          </p:cNvPr>
          <p:cNvPicPr>
            <a:picLocks noChangeAspect="1"/>
          </p:cNvPicPr>
          <p:nvPr/>
        </p:nvPicPr>
        <p:blipFill>
          <a:blip r:embed="rId4"/>
          <a:stretch>
            <a:fillRect/>
          </a:stretch>
        </p:blipFill>
        <p:spPr>
          <a:xfrm>
            <a:off x="322452" y="13608"/>
            <a:ext cx="3594927" cy="539335"/>
          </a:xfrm>
          <a:prstGeom prst="rect">
            <a:avLst/>
          </a:prstGeom>
        </p:spPr>
      </p:pic>
      <p:sp>
        <p:nvSpPr>
          <p:cNvPr id="25" name="Ellipse 24">
            <a:extLst>
              <a:ext uri="{FF2B5EF4-FFF2-40B4-BE49-F238E27FC236}">
                <a16:creationId xmlns:a16="http://schemas.microsoft.com/office/drawing/2014/main" id="{D35DCF49-B584-49ED-A156-89C0269AB0A5}"/>
              </a:ext>
            </a:extLst>
          </p:cNvPr>
          <p:cNvSpPr/>
          <p:nvPr/>
        </p:nvSpPr>
        <p:spPr bwMode="gray">
          <a:xfrm>
            <a:off x="275430" y="-8219"/>
            <a:ext cx="666750" cy="4195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p>
        </p:txBody>
      </p:sp>
    </p:spTree>
    <p:extLst>
      <p:ext uri="{BB962C8B-B14F-4D97-AF65-F5344CB8AC3E}">
        <p14:creationId xmlns:p14="http://schemas.microsoft.com/office/powerpoint/2010/main" val="3071787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B2829F7E-D5A3-4B32-B3E6-411EA6D9F9D2}"/>
              </a:ext>
            </a:extLst>
          </p:cNvPr>
          <p:cNvPicPr>
            <a:picLocks noChangeAspect="1"/>
          </p:cNvPicPr>
          <p:nvPr/>
        </p:nvPicPr>
        <p:blipFill>
          <a:blip r:embed="rId2">
            <a:clrChange>
              <a:clrFrom>
                <a:srgbClr val="F39C96"/>
              </a:clrFrom>
              <a:clrTo>
                <a:srgbClr val="F39C96">
                  <a:alpha val="0"/>
                </a:srgbClr>
              </a:clrTo>
            </a:clrChange>
          </a:blip>
          <a:stretch>
            <a:fillRect/>
          </a:stretch>
        </p:blipFill>
        <p:spPr>
          <a:xfrm>
            <a:off x="550862" y="1824816"/>
            <a:ext cx="4685737" cy="1294156"/>
          </a:xfrm>
          <a:prstGeom prst="rect">
            <a:avLst/>
          </a:prstGeom>
          <a:effectLst>
            <a:innerShdw blurRad="63500" dist="50800">
              <a:prstClr val="black">
                <a:alpha val="50000"/>
              </a:prstClr>
            </a:innerShdw>
          </a:effectLst>
        </p:spPr>
      </p:pic>
      <p:sp>
        <p:nvSpPr>
          <p:cNvPr id="6" name="Platshållare för datum 5">
            <a:extLst>
              <a:ext uri="{FF2B5EF4-FFF2-40B4-BE49-F238E27FC236}">
                <a16:creationId xmlns:a16="http://schemas.microsoft.com/office/drawing/2014/main" id="{099679CF-9E75-43C5-B317-D0F1B4E5219B}"/>
              </a:ext>
            </a:extLst>
          </p:cNvPr>
          <p:cNvSpPr>
            <a:spLocks noGrp="1"/>
          </p:cNvSpPr>
          <p:nvPr>
            <p:ph type="dt" sz="half" idx="15"/>
          </p:nvPr>
        </p:nvSpPr>
        <p:spPr>
          <a:xfrm>
            <a:off x="550863" y="6665884"/>
            <a:ext cx="546625" cy="123111"/>
          </a:xfrm>
        </p:spPr>
        <p:txBody>
          <a:bodyPr/>
          <a:lstStyle/>
          <a:p>
            <a:r>
              <a:rPr lang="en-US"/>
              <a:t>Jan 21, 2022</a:t>
            </a:r>
            <a:endParaRPr lang="en-US" dirty="0"/>
          </a:p>
        </p:txBody>
      </p:sp>
      <p:sp>
        <p:nvSpPr>
          <p:cNvPr id="7" name="Platshållare för sidfot 6">
            <a:extLst>
              <a:ext uri="{FF2B5EF4-FFF2-40B4-BE49-F238E27FC236}">
                <a16:creationId xmlns:a16="http://schemas.microsoft.com/office/drawing/2014/main" id="{CA8E8250-FF20-4A24-A508-1B5B60239482}"/>
              </a:ext>
            </a:extLst>
          </p:cNvPr>
          <p:cNvSpPr>
            <a:spLocks noGrp="1"/>
          </p:cNvSpPr>
          <p:nvPr>
            <p:ph type="ftr" sz="quarter" idx="11"/>
          </p:nvPr>
        </p:nvSpPr>
        <p:spPr/>
        <p:txBody>
          <a:bodyPr/>
          <a:lstStyle/>
          <a:p>
            <a:r>
              <a:rPr lang="en-US"/>
              <a:t>SQPS-939 - SCR- Supplier Training</a:t>
            </a:r>
            <a:endParaRPr lang="en-US" dirty="0"/>
          </a:p>
        </p:txBody>
      </p:sp>
      <p:sp>
        <p:nvSpPr>
          <p:cNvPr id="8" name="Platshållare för bildnummer 7">
            <a:extLst>
              <a:ext uri="{FF2B5EF4-FFF2-40B4-BE49-F238E27FC236}">
                <a16:creationId xmlns:a16="http://schemas.microsoft.com/office/drawing/2014/main" id="{F9362C8A-5C4A-4ED9-A165-C2091EAA5452}"/>
              </a:ext>
            </a:extLst>
          </p:cNvPr>
          <p:cNvSpPr>
            <a:spLocks noGrp="1"/>
          </p:cNvSpPr>
          <p:nvPr>
            <p:ph type="sldNum" sz="quarter" idx="12"/>
          </p:nvPr>
        </p:nvSpPr>
        <p:spPr>
          <a:xfrm>
            <a:off x="228409" y="6680985"/>
            <a:ext cx="94043" cy="123111"/>
          </a:xfrm>
        </p:spPr>
        <p:txBody>
          <a:bodyPr/>
          <a:lstStyle/>
          <a:p>
            <a:fld id="{07CEE681-EA8A-4B77-829B-1539858EA44F}" type="slidenum">
              <a:rPr lang="en-US" smtClean="0"/>
              <a:pPr/>
              <a:t>15</a:t>
            </a:fld>
            <a:endParaRPr lang="en-US" dirty="0"/>
          </a:p>
        </p:txBody>
      </p:sp>
      <p:sp>
        <p:nvSpPr>
          <p:cNvPr id="15" name="Title 14">
            <a:extLst>
              <a:ext uri="{FF2B5EF4-FFF2-40B4-BE49-F238E27FC236}">
                <a16:creationId xmlns:a16="http://schemas.microsoft.com/office/drawing/2014/main" id="{CE066C11-57A4-46A6-9345-92B438951152}"/>
              </a:ext>
            </a:extLst>
          </p:cNvPr>
          <p:cNvSpPr>
            <a:spLocks noGrp="1"/>
          </p:cNvSpPr>
          <p:nvPr>
            <p:ph type="title"/>
          </p:nvPr>
        </p:nvSpPr>
        <p:spPr>
          <a:xfrm>
            <a:off x="550862" y="607480"/>
            <a:ext cx="11090275" cy="443198"/>
          </a:xfrm>
        </p:spPr>
        <p:txBody>
          <a:bodyPr/>
          <a:lstStyle/>
          <a:p>
            <a:r>
              <a:rPr lang="en-US" dirty="0"/>
              <a:t>Submission : « To complete the « SCR Coversheet »</a:t>
            </a:r>
          </a:p>
        </p:txBody>
      </p:sp>
      <p:sp>
        <p:nvSpPr>
          <p:cNvPr id="11" name="Text Placeholder 17">
            <a:extLst>
              <a:ext uri="{FF2B5EF4-FFF2-40B4-BE49-F238E27FC236}">
                <a16:creationId xmlns:a16="http://schemas.microsoft.com/office/drawing/2014/main" id="{4CB8EBFB-1F98-469D-8DBB-17FC357CAFCA}"/>
              </a:ext>
            </a:extLst>
          </p:cNvPr>
          <p:cNvSpPr>
            <a:spLocks noGrp="1"/>
          </p:cNvSpPr>
          <p:nvPr>
            <p:ph type="body" sz="quarter" idx="13"/>
          </p:nvPr>
        </p:nvSpPr>
        <p:spPr>
          <a:xfrm>
            <a:off x="550862" y="1069635"/>
            <a:ext cx="11090275" cy="292388"/>
          </a:xfrm>
        </p:spPr>
        <p:txBody>
          <a:bodyPr/>
          <a:lstStyle/>
          <a:p>
            <a:r>
              <a:rPr lang="da-DK" sz="2000" b="1" dirty="0"/>
              <a:t>Step 3 :  Affected Devices</a:t>
            </a:r>
          </a:p>
        </p:txBody>
      </p:sp>
      <p:sp>
        <p:nvSpPr>
          <p:cNvPr id="32" name="Content Placeholder 16">
            <a:extLst>
              <a:ext uri="{FF2B5EF4-FFF2-40B4-BE49-F238E27FC236}">
                <a16:creationId xmlns:a16="http://schemas.microsoft.com/office/drawing/2014/main" id="{1084EAB4-A0A1-49A4-912C-9A05ADDF1347}"/>
              </a:ext>
            </a:extLst>
          </p:cNvPr>
          <p:cNvSpPr txBox="1">
            <a:spLocks/>
          </p:cNvSpPr>
          <p:nvPr/>
        </p:nvSpPr>
        <p:spPr bwMode="gray">
          <a:xfrm>
            <a:off x="5584437" y="1718303"/>
            <a:ext cx="6056700" cy="4040903"/>
          </a:xfrm>
          <a:prstGeom prst="rect">
            <a:avLst/>
          </a:prstGeom>
        </p:spPr>
        <p:txBody>
          <a:bodyPr vert="horz" lIns="0" tIns="0" rIns="0" bIns="0" rtlCol="0">
            <a:noAutofit/>
          </a:bodyPr>
          <a:lstStyle>
            <a:lvl1pPr marL="198438" indent="-198438" algn="l" defTabSz="914400"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spcBef>
                <a:spcPts val="0"/>
              </a:spcBef>
              <a:buClr>
                <a:schemeClr val="accent2"/>
              </a:buClr>
              <a:buFont typeface="+mj-lt"/>
              <a:buAutoNum type="alphaUcPeriod" startAt="7"/>
            </a:pPr>
            <a:r>
              <a:rPr lang="en-US" sz="1600" dirty="0"/>
              <a:t>The supplier provides the complete list of Veoneer Part Number(s) affected by the change (</a:t>
            </a:r>
            <a:r>
              <a:rPr lang="en-US" sz="1600" dirty="0">
                <a:solidFill>
                  <a:schemeClr val="accent1">
                    <a:lumMod val="50000"/>
                    <a:lumOff val="50000"/>
                  </a:schemeClr>
                </a:solidFill>
              </a:rPr>
              <a:t>or by the “EOL”</a:t>
            </a:r>
            <a:r>
              <a:rPr lang="en-US" sz="1600" dirty="0"/>
              <a:t>) and </a:t>
            </a:r>
            <a:r>
              <a:rPr lang="en-US" sz="1600" b="1" dirty="0"/>
              <a:t>currently purchased </a:t>
            </a:r>
            <a:r>
              <a:rPr lang="en-US" sz="1600" dirty="0"/>
              <a:t>by Veoneer or </a:t>
            </a:r>
            <a:r>
              <a:rPr lang="en-US" sz="1600" b="1" dirty="0"/>
              <a:t>purchased in the past years </a:t>
            </a:r>
            <a:r>
              <a:rPr lang="en-US" sz="1600" dirty="0"/>
              <a:t>by Veoneer.</a:t>
            </a:r>
          </a:p>
          <a:p>
            <a:pPr marL="0" indent="0" algn="just">
              <a:spcBef>
                <a:spcPts val="0"/>
              </a:spcBef>
              <a:buClr>
                <a:schemeClr val="accent2"/>
              </a:buClr>
              <a:buNone/>
            </a:pPr>
            <a:endParaRPr lang="en-US" sz="1600" dirty="0">
              <a:solidFill>
                <a:srgbClr val="0070C0"/>
              </a:solidFill>
            </a:endParaRPr>
          </a:p>
          <a:p>
            <a:pPr marL="0" indent="0" algn="just">
              <a:spcBef>
                <a:spcPts val="0"/>
              </a:spcBef>
              <a:buClr>
                <a:schemeClr val="accent2"/>
              </a:buClr>
              <a:buNone/>
            </a:pPr>
            <a:r>
              <a:rPr lang="en-US" sz="1400" b="1" i="1" u="sng" dirty="0">
                <a:solidFill>
                  <a:schemeClr val="bg2"/>
                </a:solidFill>
              </a:rPr>
              <a:t>Note</a:t>
            </a:r>
            <a:r>
              <a:rPr lang="en-US" sz="1400" b="1" i="1" dirty="0">
                <a:solidFill>
                  <a:schemeClr val="bg2"/>
                </a:solidFill>
              </a:rPr>
              <a:t> :</a:t>
            </a:r>
            <a:r>
              <a:rPr lang="en-US" sz="1400" i="1" dirty="0">
                <a:solidFill>
                  <a:schemeClr val="bg2"/>
                </a:solidFill>
              </a:rPr>
              <a:t> Additional lines may be added if necessary (Select a complete line by selecting the row number and then right-click : "Insert“).</a:t>
            </a:r>
          </a:p>
          <a:p>
            <a:pPr marL="342900" indent="-342900" algn="just">
              <a:buClr>
                <a:schemeClr val="accent2"/>
              </a:buClr>
              <a:buFont typeface="+mj-lt"/>
              <a:buAutoNum type="alphaUcPeriod" startAt="8"/>
            </a:pPr>
            <a:endParaRPr lang="en-US" sz="1600" dirty="0"/>
          </a:p>
          <a:p>
            <a:pPr marL="342900" indent="-342900" algn="just">
              <a:buClr>
                <a:schemeClr val="accent2"/>
              </a:buClr>
              <a:buFont typeface="+mj-lt"/>
              <a:buAutoNum type="alphaUcPeriod" startAt="8"/>
            </a:pPr>
            <a:r>
              <a:rPr lang="en-US" sz="1600" dirty="0"/>
              <a:t>Together with the Veoneer list of affected Veoneer Part Number(s), the Supplier provides the “Supplier Part number”.  The Supplier Part Number must be the one reported in the PSW from the </a:t>
            </a:r>
            <a:r>
              <a:rPr lang="en-US" sz="1600" b="1" dirty="0"/>
              <a:t>latest approved PPAP.</a:t>
            </a:r>
          </a:p>
          <a:p>
            <a:pPr marL="342900" indent="-342900" algn="just">
              <a:buClr>
                <a:schemeClr val="accent2"/>
              </a:buClr>
              <a:buFont typeface="+mj-lt"/>
              <a:buAutoNum type="alphaUcPeriod" startAt="8"/>
            </a:pPr>
            <a:endParaRPr lang="en-US" sz="1600" dirty="0"/>
          </a:p>
          <a:p>
            <a:pPr marL="342900" indent="-342900" algn="just">
              <a:buClr>
                <a:schemeClr val="accent2"/>
              </a:buClr>
              <a:buFont typeface="+mj-lt"/>
              <a:buAutoNum type="alphaUcPeriod" startAt="8"/>
            </a:pPr>
            <a:r>
              <a:rPr lang="en-US" sz="1600" dirty="0"/>
              <a:t>Also, associated with the Veoneer Part Number, the Part Description, the same one reported in the PSW from the </a:t>
            </a:r>
            <a:r>
              <a:rPr lang="en-US" sz="1600" b="1" dirty="0"/>
              <a:t>latest approved PPAP</a:t>
            </a:r>
            <a:r>
              <a:rPr lang="en-US" sz="1600" dirty="0"/>
              <a:t>,</a:t>
            </a:r>
            <a:r>
              <a:rPr lang="en-US" sz="1600" b="1" dirty="0"/>
              <a:t> </a:t>
            </a:r>
            <a:r>
              <a:rPr lang="en-US" sz="1600" dirty="0"/>
              <a:t>must be recorded here</a:t>
            </a:r>
            <a:r>
              <a:rPr lang="en-US" sz="1600" b="1" dirty="0"/>
              <a:t>.</a:t>
            </a:r>
            <a:endParaRPr lang="en-US" sz="1600" dirty="0"/>
          </a:p>
          <a:p>
            <a:pPr marL="342900" indent="-342900" algn="just">
              <a:buFont typeface="+mj-lt"/>
              <a:buAutoNum type="alphaUcPeriod" startAt="8"/>
            </a:pPr>
            <a:endParaRPr lang="en-US" dirty="0"/>
          </a:p>
        </p:txBody>
      </p:sp>
      <p:pic>
        <p:nvPicPr>
          <p:cNvPr id="13" name="Image 12">
            <a:extLst>
              <a:ext uri="{FF2B5EF4-FFF2-40B4-BE49-F238E27FC236}">
                <a16:creationId xmlns:a16="http://schemas.microsoft.com/office/drawing/2014/main" id="{37CC183E-66B0-4E2C-8ECC-7CEC40BAE046}"/>
              </a:ext>
            </a:extLst>
          </p:cNvPr>
          <p:cNvPicPr>
            <a:picLocks noChangeAspect="1"/>
          </p:cNvPicPr>
          <p:nvPr/>
        </p:nvPicPr>
        <p:blipFill>
          <a:blip r:embed="rId3">
            <a:clrChange>
              <a:clrFrom>
                <a:srgbClr val="F39C96"/>
              </a:clrFrom>
              <a:clrTo>
                <a:srgbClr val="F39C96">
                  <a:alpha val="0"/>
                </a:srgbClr>
              </a:clrTo>
            </a:clrChange>
          </a:blip>
          <a:stretch>
            <a:fillRect/>
          </a:stretch>
        </p:blipFill>
        <p:spPr>
          <a:xfrm>
            <a:off x="550862" y="1718303"/>
            <a:ext cx="4685736" cy="1603937"/>
          </a:xfrm>
          <a:prstGeom prst="rect">
            <a:avLst/>
          </a:prstGeom>
          <a:effectLst>
            <a:innerShdw blurRad="63500" dist="50800">
              <a:prstClr val="black">
                <a:alpha val="50000"/>
              </a:prstClr>
            </a:innerShdw>
          </a:effectLst>
        </p:spPr>
      </p:pic>
      <p:pic>
        <p:nvPicPr>
          <p:cNvPr id="14" name="Image 13">
            <a:extLst>
              <a:ext uri="{FF2B5EF4-FFF2-40B4-BE49-F238E27FC236}">
                <a16:creationId xmlns:a16="http://schemas.microsoft.com/office/drawing/2014/main" id="{44CCDE4B-F0BB-4419-A1AE-27BBC2A64732}"/>
              </a:ext>
            </a:extLst>
          </p:cNvPr>
          <p:cNvPicPr>
            <a:picLocks noChangeAspect="1"/>
          </p:cNvPicPr>
          <p:nvPr/>
        </p:nvPicPr>
        <p:blipFill>
          <a:blip r:embed="rId4">
            <a:clrChange>
              <a:clrFrom>
                <a:srgbClr val="F39C96"/>
              </a:clrFrom>
              <a:clrTo>
                <a:srgbClr val="F39C96">
                  <a:alpha val="0"/>
                </a:srgbClr>
              </a:clrTo>
            </a:clrChange>
          </a:blip>
          <a:stretch>
            <a:fillRect/>
          </a:stretch>
        </p:blipFill>
        <p:spPr>
          <a:xfrm>
            <a:off x="550861" y="3870953"/>
            <a:ext cx="4706748" cy="1372802"/>
          </a:xfrm>
          <a:prstGeom prst="rect">
            <a:avLst/>
          </a:prstGeom>
          <a:effectLst>
            <a:innerShdw blurRad="63500" dist="50800">
              <a:prstClr val="black">
                <a:alpha val="50000"/>
              </a:prstClr>
            </a:innerShdw>
          </a:effectLst>
        </p:spPr>
      </p:pic>
      <p:sp>
        <p:nvSpPr>
          <p:cNvPr id="16" name="Flèche : courbe vers la droite 15">
            <a:extLst>
              <a:ext uri="{FF2B5EF4-FFF2-40B4-BE49-F238E27FC236}">
                <a16:creationId xmlns:a16="http://schemas.microsoft.com/office/drawing/2014/main" id="{BE399948-57DF-4DA5-A8A2-7BA66A087339}"/>
              </a:ext>
            </a:extLst>
          </p:cNvPr>
          <p:cNvSpPr/>
          <p:nvPr/>
        </p:nvSpPr>
        <p:spPr bwMode="gray">
          <a:xfrm>
            <a:off x="603253" y="2399346"/>
            <a:ext cx="389129" cy="2191704"/>
          </a:xfrm>
          <a:prstGeom prst="curvedRightArrow">
            <a:avLst>
              <a:gd name="adj1" fmla="val 25000"/>
              <a:gd name="adj2" fmla="val 50000"/>
              <a:gd name="adj3" fmla="val 12088"/>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solidFill>
                <a:schemeClr val="tx1"/>
              </a:solidFill>
            </a:endParaRPr>
          </a:p>
        </p:txBody>
      </p:sp>
      <p:sp>
        <p:nvSpPr>
          <p:cNvPr id="17" name="Flèche : courbe vers la droite 16">
            <a:extLst>
              <a:ext uri="{FF2B5EF4-FFF2-40B4-BE49-F238E27FC236}">
                <a16:creationId xmlns:a16="http://schemas.microsoft.com/office/drawing/2014/main" id="{0E3F00C7-23C0-4711-B3CB-9FF1AF8DF632}"/>
              </a:ext>
            </a:extLst>
          </p:cNvPr>
          <p:cNvSpPr/>
          <p:nvPr/>
        </p:nvSpPr>
        <p:spPr bwMode="gray">
          <a:xfrm>
            <a:off x="1565278" y="2418396"/>
            <a:ext cx="389129" cy="2191704"/>
          </a:xfrm>
          <a:prstGeom prst="curvedRightArrow">
            <a:avLst>
              <a:gd name="adj1" fmla="val 25000"/>
              <a:gd name="adj2" fmla="val 50000"/>
              <a:gd name="adj3" fmla="val 12088"/>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solidFill>
                <a:schemeClr val="tx1"/>
              </a:solidFill>
            </a:endParaRPr>
          </a:p>
        </p:txBody>
      </p:sp>
      <p:sp>
        <p:nvSpPr>
          <p:cNvPr id="18" name="Flèche : courbe vers la droite 17">
            <a:extLst>
              <a:ext uri="{FF2B5EF4-FFF2-40B4-BE49-F238E27FC236}">
                <a16:creationId xmlns:a16="http://schemas.microsoft.com/office/drawing/2014/main" id="{97F4394F-1C45-421E-9E54-A1E7658DCF80}"/>
              </a:ext>
            </a:extLst>
          </p:cNvPr>
          <p:cNvSpPr/>
          <p:nvPr/>
        </p:nvSpPr>
        <p:spPr bwMode="gray">
          <a:xfrm>
            <a:off x="2717803" y="2418396"/>
            <a:ext cx="389129" cy="2191704"/>
          </a:xfrm>
          <a:prstGeom prst="curvedRightArrow">
            <a:avLst>
              <a:gd name="adj1" fmla="val 25000"/>
              <a:gd name="adj2" fmla="val 50000"/>
              <a:gd name="adj3" fmla="val 12088"/>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solidFill>
                <a:schemeClr val="tx1"/>
              </a:solidFill>
            </a:endParaRPr>
          </a:p>
        </p:txBody>
      </p:sp>
      <p:sp>
        <p:nvSpPr>
          <p:cNvPr id="22" name="Heptagone 21">
            <a:extLst>
              <a:ext uri="{FF2B5EF4-FFF2-40B4-BE49-F238E27FC236}">
                <a16:creationId xmlns:a16="http://schemas.microsoft.com/office/drawing/2014/main" id="{C46F3A77-C6DA-4A7C-A7D0-D7B5C888F066}"/>
              </a:ext>
            </a:extLst>
          </p:cNvPr>
          <p:cNvSpPr/>
          <p:nvPr/>
        </p:nvSpPr>
        <p:spPr bwMode="gray">
          <a:xfrm>
            <a:off x="593029" y="3283402"/>
            <a:ext cx="485775" cy="545760"/>
          </a:xfrm>
          <a:prstGeom prst="hept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r>
              <a:rPr lang="fr-FR" b="1" dirty="0">
                <a:solidFill>
                  <a:srgbClr val="070709"/>
                </a:solidFill>
              </a:rPr>
              <a:t>G</a:t>
            </a:r>
          </a:p>
        </p:txBody>
      </p:sp>
      <p:sp>
        <p:nvSpPr>
          <p:cNvPr id="23" name="Heptagone 22">
            <a:extLst>
              <a:ext uri="{FF2B5EF4-FFF2-40B4-BE49-F238E27FC236}">
                <a16:creationId xmlns:a16="http://schemas.microsoft.com/office/drawing/2014/main" id="{B04AA983-CF37-4EE3-8B3C-216D4B07129F}"/>
              </a:ext>
            </a:extLst>
          </p:cNvPr>
          <p:cNvSpPr/>
          <p:nvPr/>
        </p:nvSpPr>
        <p:spPr bwMode="gray">
          <a:xfrm>
            <a:off x="1582748" y="3283402"/>
            <a:ext cx="485775" cy="545760"/>
          </a:xfrm>
          <a:prstGeom prst="hept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r>
              <a:rPr lang="fr-FR" b="1" dirty="0">
                <a:solidFill>
                  <a:srgbClr val="070709"/>
                </a:solidFill>
              </a:rPr>
              <a:t>H</a:t>
            </a:r>
          </a:p>
        </p:txBody>
      </p:sp>
      <p:sp>
        <p:nvSpPr>
          <p:cNvPr id="24" name="Heptagone 23">
            <a:extLst>
              <a:ext uri="{FF2B5EF4-FFF2-40B4-BE49-F238E27FC236}">
                <a16:creationId xmlns:a16="http://schemas.microsoft.com/office/drawing/2014/main" id="{BF87DAB4-179F-479B-8302-ECAEBFE18087}"/>
              </a:ext>
            </a:extLst>
          </p:cNvPr>
          <p:cNvSpPr/>
          <p:nvPr/>
        </p:nvSpPr>
        <p:spPr bwMode="gray">
          <a:xfrm>
            <a:off x="2739500" y="3283402"/>
            <a:ext cx="485775" cy="545760"/>
          </a:xfrm>
          <a:prstGeom prst="hept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r>
              <a:rPr lang="fr-FR" b="1" dirty="0">
                <a:solidFill>
                  <a:srgbClr val="070709"/>
                </a:solidFill>
              </a:rPr>
              <a:t>I</a:t>
            </a:r>
          </a:p>
        </p:txBody>
      </p:sp>
      <p:pic>
        <p:nvPicPr>
          <p:cNvPr id="29" name="Image 28">
            <a:extLst>
              <a:ext uri="{FF2B5EF4-FFF2-40B4-BE49-F238E27FC236}">
                <a16:creationId xmlns:a16="http://schemas.microsoft.com/office/drawing/2014/main" id="{CFC9CF2F-8AC7-4B5E-8A6C-B040BF2954CC}"/>
              </a:ext>
            </a:extLst>
          </p:cNvPr>
          <p:cNvPicPr>
            <a:picLocks noChangeAspect="1"/>
          </p:cNvPicPr>
          <p:nvPr/>
        </p:nvPicPr>
        <p:blipFill>
          <a:blip r:embed="rId5"/>
          <a:stretch>
            <a:fillRect/>
          </a:stretch>
        </p:blipFill>
        <p:spPr>
          <a:xfrm>
            <a:off x="322452" y="13608"/>
            <a:ext cx="3594927" cy="539335"/>
          </a:xfrm>
          <a:prstGeom prst="rect">
            <a:avLst/>
          </a:prstGeom>
        </p:spPr>
      </p:pic>
      <p:sp>
        <p:nvSpPr>
          <p:cNvPr id="30" name="Ellipse 29">
            <a:extLst>
              <a:ext uri="{FF2B5EF4-FFF2-40B4-BE49-F238E27FC236}">
                <a16:creationId xmlns:a16="http://schemas.microsoft.com/office/drawing/2014/main" id="{67ADB13C-4D23-4C52-BAAB-DD9FE03148E0}"/>
              </a:ext>
            </a:extLst>
          </p:cNvPr>
          <p:cNvSpPr/>
          <p:nvPr/>
        </p:nvSpPr>
        <p:spPr bwMode="gray">
          <a:xfrm>
            <a:off x="275430" y="-8219"/>
            <a:ext cx="666750" cy="4195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p>
        </p:txBody>
      </p:sp>
    </p:spTree>
    <p:extLst>
      <p:ext uri="{BB962C8B-B14F-4D97-AF65-F5344CB8AC3E}">
        <p14:creationId xmlns:p14="http://schemas.microsoft.com/office/powerpoint/2010/main" val="378031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1DFA98B7-F8C1-48CE-8783-2856F5E2AB09}"/>
              </a:ext>
            </a:extLst>
          </p:cNvPr>
          <p:cNvPicPr>
            <a:picLocks noChangeAspect="1"/>
          </p:cNvPicPr>
          <p:nvPr/>
        </p:nvPicPr>
        <p:blipFill>
          <a:blip r:embed="rId2">
            <a:clrChange>
              <a:clrFrom>
                <a:srgbClr val="F39C96"/>
              </a:clrFrom>
              <a:clrTo>
                <a:srgbClr val="F39C96">
                  <a:alpha val="0"/>
                </a:srgbClr>
              </a:clrTo>
            </a:clrChange>
          </a:blip>
          <a:stretch>
            <a:fillRect/>
          </a:stretch>
        </p:blipFill>
        <p:spPr>
          <a:xfrm>
            <a:off x="550862" y="1515553"/>
            <a:ext cx="4822354" cy="2456901"/>
          </a:xfrm>
          <a:prstGeom prst="rect">
            <a:avLst/>
          </a:prstGeom>
          <a:effectLst>
            <a:innerShdw blurRad="63500" dist="50800">
              <a:prstClr val="black">
                <a:alpha val="50000"/>
              </a:prstClr>
            </a:innerShdw>
          </a:effectLst>
        </p:spPr>
      </p:pic>
      <p:pic>
        <p:nvPicPr>
          <p:cNvPr id="31" name="Image 30">
            <a:extLst>
              <a:ext uri="{FF2B5EF4-FFF2-40B4-BE49-F238E27FC236}">
                <a16:creationId xmlns:a16="http://schemas.microsoft.com/office/drawing/2014/main" id="{0373964B-359A-4ECB-A56D-C463FAFAAF9B}"/>
              </a:ext>
            </a:extLst>
          </p:cNvPr>
          <p:cNvPicPr>
            <a:picLocks noChangeAspect="1"/>
          </p:cNvPicPr>
          <p:nvPr/>
        </p:nvPicPr>
        <p:blipFill>
          <a:blip r:embed="rId3">
            <a:clrChange>
              <a:clrFrom>
                <a:srgbClr val="F39C96"/>
              </a:clrFrom>
              <a:clrTo>
                <a:srgbClr val="F39C96">
                  <a:alpha val="0"/>
                </a:srgbClr>
              </a:clrTo>
            </a:clrChange>
          </a:blip>
          <a:stretch>
            <a:fillRect/>
          </a:stretch>
        </p:blipFill>
        <p:spPr>
          <a:xfrm>
            <a:off x="544509" y="3858989"/>
            <a:ext cx="4819650" cy="2495550"/>
          </a:xfrm>
          <a:prstGeom prst="rect">
            <a:avLst/>
          </a:prstGeom>
          <a:effectLst>
            <a:innerShdw blurRad="63500" dist="50800">
              <a:prstClr val="black">
                <a:alpha val="50000"/>
              </a:prstClr>
            </a:innerShdw>
          </a:effectLst>
        </p:spPr>
      </p:pic>
      <p:sp>
        <p:nvSpPr>
          <p:cNvPr id="6" name="Platshållare för datum 5">
            <a:extLst>
              <a:ext uri="{FF2B5EF4-FFF2-40B4-BE49-F238E27FC236}">
                <a16:creationId xmlns:a16="http://schemas.microsoft.com/office/drawing/2014/main" id="{099679CF-9E75-43C5-B317-D0F1B4E5219B}"/>
              </a:ext>
            </a:extLst>
          </p:cNvPr>
          <p:cNvSpPr>
            <a:spLocks noGrp="1"/>
          </p:cNvSpPr>
          <p:nvPr>
            <p:ph type="dt" sz="half" idx="15"/>
          </p:nvPr>
        </p:nvSpPr>
        <p:spPr>
          <a:xfrm>
            <a:off x="550863" y="6665884"/>
            <a:ext cx="546625" cy="123111"/>
          </a:xfrm>
        </p:spPr>
        <p:txBody>
          <a:bodyPr/>
          <a:lstStyle/>
          <a:p>
            <a:r>
              <a:rPr lang="en-US"/>
              <a:t>Jan 21, 2022</a:t>
            </a:r>
            <a:endParaRPr lang="en-US" dirty="0"/>
          </a:p>
        </p:txBody>
      </p:sp>
      <p:sp>
        <p:nvSpPr>
          <p:cNvPr id="7" name="Platshållare för sidfot 6">
            <a:extLst>
              <a:ext uri="{FF2B5EF4-FFF2-40B4-BE49-F238E27FC236}">
                <a16:creationId xmlns:a16="http://schemas.microsoft.com/office/drawing/2014/main" id="{CA8E8250-FF20-4A24-A508-1B5B60239482}"/>
              </a:ext>
            </a:extLst>
          </p:cNvPr>
          <p:cNvSpPr>
            <a:spLocks noGrp="1"/>
          </p:cNvSpPr>
          <p:nvPr>
            <p:ph type="ftr" sz="quarter" idx="11"/>
          </p:nvPr>
        </p:nvSpPr>
        <p:spPr/>
        <p:txBody>
          <a:bodyPr/>
          <a:lstStyle/>
          <a:p>
            <a:r>
              <a:rPr lang="en-US"/>
              <a:t>SQPS-939 - SCR- Supplier Training</a:t>
            </a:r>
            <a:endParaRPr lang="en-US" dirty="0"/>
          </a:p>
        </p:txBody>
      </p:sp>
      <p:sp>
        <p:nvSpPr>
          <p:cNvPr id="8" name="Platshållare för bildnummer 7">
            <a:extLst>
              <a:ext uri="{FF2B5EF4-FFF2-40B4-BE49-F238E27FC236}">
                <a16:creationId xmlns:a16="http://schemas.microsoft.com/office/drawing/2014/main" id="{F9362C8A-5C4A-4ED9-A165-C2091EAA5452}"/>
              </a:ext>
            </a:extLst>
          </p:cNvPr>
          <p:cNvSpPr>
            <a:spLocks noGrp="1"/>
          </p:cNvSpPr>
          <p:nvPr>
            <p:ph type="sldNum" sz="quarter" idx="12"/>
          </p:nvPr>
        </p:nvSpPr>
        <p:spPr>
          <a:xfrm>
            <a:off x="228409" y="6668285"/>
            <a:ext cx="94043" cy="123111"/>
          </a:xfrm>
        </p:spPr>
        <p:txBody>
          <a:bodyPr/>
          <a:lstStyle/>
          <a:p>
            <a:fld id="{07CEE681-EA8A-4B77-829B-1539858EA44F}" type="slidenum">
              <a:rPr lang="en-US" smtClean="0"/>
              <a:pPr/>
              <a:t>16</a:t>
            </a:fld>
            <a:endParaRPr lang="en-US" dirty="0"/>
          </a:p>
        </p:txBody>
      </p:sp>
      <p:sp>
        <p:nvSpPr>
          <p:cNvPr id="15" name="Title 14">
            <a:extLst>
              <a:ext uri="{FF2B5EF4-FFF2-40B4-BE49-F238E27FC236}">
                <a16:creationId xmlns:a16="http://schemas.microsoft.com/office/drawing/2014/main" id="{CE066C11-57A4-46A6-9345-92B438951152}"/>
              </a:ext>
            </a:extLst>
          </p:cNvPr>
          <p:cNvSpPr>
            <a:spLocks noGrp="1"/>
          </p:cNvSpPr>
          <p:nvPr>
            <p:ph type="title"/>
          </p:nvPr>
        </p:nvSpPr>
        <p:spPr>
          <a:xfrm>
            <a:off x="550862" y="607480"/>
            <a:ext cx="11090275" cy="443198"/>
          </a:xfrm>
        </p:spPr>
        <p:txBody>
          <a:bodyPr/>
          <a:lstStyle/>
          <a:p>
            <a:r>
              <a:rPr lang="en-US" dirty="0"/>
              <a:t>Submission : « To complete the « SCR Coversheet »</a:t>
            </a:r>
          </a:p>
        </p:txBody>
      </p:sp>
      <p:sp>
        <p:nvSpPr>
          <p:cNvPr id="11" name="Text Placeholder 17">
            <a:extLst>
              <a:ext uri="{FF2B5EF4-FFF2-40B4-BE49-F238E27FC236}">
                <a16:creationId xmlns:a16="http://schemas.microsoft.com/office/drawing/2014/main" id="{4CB8EBFB-1F98-469D-8DBB-17FC357CAFCA}"/>
              </a:ext>
            </a:extLst>
          </p:cNvPr>
          <p:cNvSpPr>
            <a:spLocks noGrp="1"/>
          </p:cNvSpPr>
          <p:nvPr>
            <p:ph type="body" sz="quarter" idx="13"/>
          </p:nvPr>
        </p:nvSpPr>
        <p:spPr>
          <a:xfrm>
            <a:off x="550862" y="1069635"/>
            <a:ext cx="11090275" cy="292388"/>
          </a:xfrm>
        </p:spPr>
        <p:txBody>
          <a:bodyPr/>
          <a:lstStyle/>
          <a:p>
            <a:r>
              <a:rPr lang="da-DK" sz="2000" b="1" dirty="0"/>
              <a:t>Step 4 :  Change Description and Effect of the change</a:t>
            </a:r>
          </a:p>
        </p:txBody>
      </p:sp>
      <p:sp>
        <p:nvSpPr>
          <p:cNvPr id="19" name="Content Placeholder 16">
            <a:extLst>
              <a:ext uri="{FF2B5EF4-FFF2-40B4-BE49-F238E27FC236}">
                <a16:creationId xmlns:a16="http://schemas.microsoft.com/office/drawing/2014/main" id="{030B118C-0F2B-4C0D-88EC-51DFD341328B}"/>
              </a:ext>
            </a:extLst>
          </p:cNvPr>
          <p:cNvSpPr txBox="1">
            <a:spLocks/>
          </p:cNvSpPr>
          <p:nvPr/>
        </p:nvSpPr>
        <p:spPr bwMode="gray">
          <a:xfrm>
            <a:off x="5652819" y="1477539"/>
            <a:ext cx="6312757" cy="4914208"/>
          </a:xfrm>
          <a:prstGeom prst="rect">
            <a:avLst/>
          </a:prstGeom>
        </p:spPr>
        <p:txBody>
          <a:bodyPr vert="horz" lIns="0" tIns="0" rIns="0" bIns="0" rtlCol="0">
            <a:noAutofit/>
          </a:bodyPr>
          <a:lstStyle>
            <a:lvl1pPr marL="198438" indent="-198438" algn="l" defTabSz="914400"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0"/>
              </a:spcBef>
              <a:buClr>
                <a:schemeClr val="accent2"/>
              </a:buClr>
              <a:buFont typeface="+mj-lt"/>
              <a:buAutoNum type="alphaUcPeriod" startAt="10"/>
            </a:pPr>
            <a:r>
              <a:rPr lang="en-US" sz="1600" dirty="0"/>
              <a:t>The supplier must check the box(es) corresponding to the different </a:t>
            </a:r>
            <a:r>
              <a:rPr lang="en-US" sz="1600" b="1" dirty="0"/>
              <a:t>areas affected </a:t>
            </a:r>
            <a:r>
              <a:rPr lang="en-US" sz="1600" dirty="0"/>
              <a:t>by the change. Select from the drop-down list.</a:t>
            </a:r>
          </a:p>
          <a:p>
            <a:pPr marL="715963" lvl="2" indent="0">
              <a:spcBef>
                <a:spcPts val="0"/>
              </a:spcBef>
              <a:buClr>
                <a:schemeClr val="accent2"/>
              </a:buClr>
              <a:buNone/>
            </a:pPr>
            <a:r>
              <a:rPr lang="en-US" sz="1600" i="1" dirty="0">
                <a:solidFill>
                  <a:schemeClr val="accent1">
                    <a:lumMod val="50000"/>
                    <a:lumOff val="50000"/>
                  </a:schemeClr>
                </a:solidFill>
              </a:rPr>
              <a:t>For EOL the checked box will represent the affected area when introducing the substitute component, if any.</a:t>
            </a:r>
          </a:p>
          <a:p>
            <a:pPr marL="342900" indent="-342900">
              <a:buClr>
                <a:schemeClr val="accent2"/>
              </a:buClr>
              <a:buFont typeface="+mj-lt"/>
              <a:buAutoNum type="alphaUcPeriod" startAt="10"/>
            </a:pPr>
            <a:r>
              <a:rPr lang="en-US" sz="1600" dirty="0"/>
              <a:t>Under the “Description” header, the supplier must provide </a:t>
            </a:r>
            <a:r>
              <a:rPr lang="en-US" sz="1600" b="1" dirty="0"/>
              <a:t>a detailed description of the change.</a:t>
            </a:r>
          </a:p>
          <a:p>
            <a:pPr marL="715963" indent="0">
              <a:spcBef>
                <a:spcPts val="0"/>
              </a:spcBef>
              <a:buClr>
                <a:schemeClr val="accent2"/>
              </a:buClr>
              <a:buNone/>
            </a:pPr>
            <a:r>
              <a:rPr lang="en-US" sz="1600" i="1" dirty="0">
                <a:solidFill>
                  <a:schemeClr val="accent1">
                    <a:lumMod val="50000"/>
                    <a:lumOff val="50000"/>
                  </a:schemeClr>
                </a:solidFill>
              </a:rPr>
              <a:t>For EOL, a justification must be provided. Then, If ordered volume is still  significant, the supplier shall offer a substitute component.</a:t>
            </a:r>
            <a:endParaRPr lang="en-US" sz="1600" b="1" i="1" dirty="0">
              <a:solidFill>
                <a:schemeClr val="accent1">
                  <a:lumMod val="50000"/>
                  <a:lumOff val="50000"/>
                </a:schemeClr>
              </a:solidFill>
            </a:endParaRPr>
          </a:p>
          <a:p>
            <a:pPr marL="0" indent="0">
              <a:buClr>
                <a:schemeClr val="accent2"/>
              </a:buClr>
              <a:buNone/>
            </a:pPr>
            <a:r>
              <a:rPr lang="en-US" sz="1200" b="1" i="1" u="sng" dirty="0">
                <a:solidFill>
                  <a:schemeClr val="bg2"/>
                </a:solidFill>
              </a:rPr>
              <a:t>Note</a:t>
            </a:r>
            <a:r>
              <a:rPr lang="en-US" sz="1200" b="1" i="1" dirty="0">
                <a:solidFill>
                  <a:schemeClr val="bg2"/>
                </a:solidFill>
              </a:rPr>
              <a:t> : </a:t>
            </a:r>
            <a:r>
              <a:rPr lang="en-US" sz="1200" i="1" dirty="0">
                <a:solidFill>
                  <a:schemeClr val="bg2"/>
                </a:solidFill>
              </a:rPr>
              <a:t>The cell height can be adjusted if necessary.</a:t>
            </a:r>
          </a:p>
          <a:p>
            <a:pPr marL="342900" indent="-342900">
              <a:buClr>
                <a:schemeClr val="accent2"/>
              </a:buClr>
              <a:buFont typeface="+mj-lt"/>
              <a:buAutoNum type="alphaUcPeriod" startAt="10"/>
            </a:pPr>
            <a:r>
              <a:rPr lang="en-US" sz="1600" dirty="0"/>
              <a:t>Under the “Reason For Change” header, the supplier is requested to provide </a:t>
            </a:r>
            <a:r>
              <a:rPr lang="en-US" sz="1600" b="1" dirty="0"/>
              <a:t>justification why the change is required</a:t>
            </a:r>
            <a:r>
              <a:rPr lang="en-US" sz="1600" dirty="0"/>
              <a:t>. </a:t>
            </a:r>
          </a:p>
          <a:p>
            <a:pPr marL="715963" indent="0">
              <a:spcBef>
                <a:spcPts val="0"/>
              </a:spcBef>
              <a:buClr>
                <a:schemeClr val="accent2"/>
              </a:buClr>
              <a:buNone/>
            </a:pPr>
            <a:r>
              <a:rPr lang="en-US" sz="1600" i="1" dirty="0">
                <a:solidFill>
                  <a:schemeClr val="accent1">
                    <a:lumMod val="50000"/>
                    <a:lumOff val="50000"/>
                  </a:schemeClr>
                </a:solidFill>
              </a:rPr>
              <a:t>For EOL, the “Reason” why the supplier intends to stop producing.</a:t>
            </a:r>
            <a:endParaRPr lang="en-US" sz="1600" i="1" dirty="0"/>
          </a:p>
          <a:p>
            <a:pPr marL="342900" indent="-342900">
              <a:buClr>
                <a:schemeClr val="accent2"/>
              </a:buClr>
              <a:buFont typeface="+mj-lt"/>
              <a:buAutoNum type="alphaUcPeriod" startAt="10"/>
            </a:pPr>
            <a:r>
              <a:rPr lang="en-US" sz="1600" dirty="0"/>
              <a:t>Under the “Effect” header, the supplier must indicate what are the </a:t>
            </a:r>
            <a:r>
              <a:rPr lang="en-US" sz="1600" b="1" dirty="0"/>
              <a:t>effects of the change</a:t>
            </a:r>
          </a:p>
          <a:p>
            <a:pPr marL="715963" indent="0">
              <a:spcBef>
                <a:spcPts val="0"/>
              </a:spcBef>
              <a:buClr>
                <a:schemeClr val="accent2"/>
              </a:buClr>
              <a:buNone/>
            </a:pPr>
            <a:r>
              <a:rPr lang="en-US" sz="1600" i="1" dirty="0">
                <a:solidFill>
                  <a:schemeClr val="accent1">
                    <a:lumMod val="50000"/>
                    <a:lumOff val="50000"/>
                  </a:schemeClr>
                </a:solidFill>
              </a:rPr>
              <a:t>For EOL, the “Effect” when using the substitute component.</a:t>
            </a:r>
            <a:endParaRPr lang="en-US" sz="1600" i="1" dirty="0"/>
          </a:p>
          <a:p>
            <a:pPr marL="361950" indent="0">
              <a:spcBef>
                <a:spcPts val="0"/>
              </a:spcBef>
              <a:buClr>
                <a:schemeClr val="accent2"/>
              </a:buClr>
              <a:buNone/>
            </a:pPr>
            <a:endParaRPr lang="en-US" sz="1600" dirty="0"/>
          </a:p>
          <a:p>
            <a:pPr marL="361950" indent="0">
              <a:spcBef>
                <a:spcPts val="0"/>
              </a:spcBef>
              <a:buClr>
                <a:schemeClr val="accent2"/>
              </a:buClr>
              <a:buNone/>
            </a:pPr>
            <a:r>
              <a:rPr lang="en-US" sz="1600" dirty="0"/>
              <a:t>This section is a summary of the risk analysis performed by the supplier.</a:t>
            </a:r>
          </a:p>
        </p:txBody>
      </p:sp>
      <p:sp>
        <p:nvSpPr>
          <p:cNvPr id="27" name="Flèche : courbe vers la droite 26">
            <a:extLst>
              <a:ext uri="{FF2B5EF4-FFF2-40B4-BE49-F238E27FC236}">
                <a16:creationId xmlns:a16="http://schemas.microsoft.com/office/drawing/2014/main" id="{F0CD5A60-D5D6-4430-9BB1-C8201C4313B0}"/>
              </a:ext>
            </a:extLst>
          </p:cNvPr>
          <p:cNvSpPr/>
          <p:nvPr/>
        </p:nvSpPr>
        <p:spPr bwMode="gray">
          <a:xfrm>
            <a:off x="405382" y="2375822"/>
            <a:ext cx="389129" cy="2191704"/>
          </a:xfrm>
          <a:prstGeom prst="curvedRightArrow">
            <a:avLst>
              <a:gd name="adj1" fmla="val 25000"/>
              <a:gd name="adj2" fmla="val 50000"/>
              <a:gd name="adj3" fmla="val 12088"/>
            </a:avLst>
          </a:prstGeom>
          <a:solidFill>
            <a:schemeClr val="accent2">
              <a:lumMod val="60000"/>
              <a:lumOff val="40000"/>
            </a:schemeClr>
          </a:solidFill>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solidFill>
                <a:schemeClr val="tx1"/>
              </a:solidFill>
            </a:endParaRPr>
          </a:p>
        </p:txBody>
      </p:sp>
      <p:sp>
        <p:nvSpPr>
          <p:cNvPr id="28" name="Flèche : courbe vers la droite 27">
            <a:extLst>
              <a:ext uri="{FF2B5EF4-FFF2-40B4-BE49-F238E27FC236}">
                <a16:creationId xmlns:a16="http://schemas.microsoft.com/office/drawing/2014/main" id="{375B5A14-6B61-498F-AB02-5D61C50C94F1}"/>
              </a:ext>
            </a:extLst>
          </p:cNvPr>
          <p:cNvSpPr/>
          <p:nvPr/>
        </p:nvSpPr>
        <p:spPr bwMode="gray">
          <a:xfrm flipH="1">
            <a:off x="1415818" y="2942674"/>
            <a:ext cx="543346" cy="2303422"/>
          </a:xfrm>
          <a:prstGeom prst="curvedRightArrow">
            <a:avLst>
              <a:gd name="adj1" fmla="val 13739"/>
              <a:gd name="adj2" fmla="val 52810"/>
              <a:gd name="adj3" fmla="val 12088"/>
            </a:avLst>
          </a:prstGeom>
          <a:solidFill>
            <a:schemeClr val="accent2">
              <a:lumMod val="60000"/>
              <a:lumOff val="40000"/>
            </a:schemeClr>
          </a:solidFill>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solidFill>
                <a:schemeClr val="tx1"/>
              </a:solidFill>
            </a:endParaRPr>
          </a:p>
        </p:txBody>
      </p:sp>
      <p:sp>
        <p:nvSpPr>
          <p:cNvPr id="29" name="Heptagone 28">
            <a:extLst>
              <a:ext uri="{FF2B5EF4-FFF2-40B4-BE49-F238E27FC236}">
                <a16:creationId xmlns:a16="http://schemas.microsoft.com/office/drawing/2014/main" id="{260F4564-E175-42A7-965D-73004F988172}"/>
              </a:ext>
            </a:extLst>
          </p:cNvPr>
          <p:cNvSpPr/>
          <p:nvPr/>
        </p:nvSpPr>
        <p:spPr bwMode="gray">
          <a:xfrm>
            <a:off x="2906407" y="3475378"/>
            <a:ext cx="485775" cy="545760"/>
          </a:xfrm>
          <a:prstGeom prst="hept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r>
              <a:rPr lang="fr-FR" b="1" dirty="0">
                <a:solidFill>
                  <a:srgbClr val="070709"/>
                </a:solidFill>
              </a:rPr>
              <a:t>J</a:t>
            </a:r>
          </a:p>
        </p:txBody>
      </p:sp>
      <p:sp>
        <p:nvSpPr>
          <p:cNvPr id="30" name="Heptagone 29">
            <a:extLst>
              <a:ext uri="{FF2B5EF4-FFF2-40B4-BE49-F238E27FC236}">
                <a16:creationId xmlns:a16="http://schemas.microsoft.com/office/drawing/2014/main" id="{2019595C-D925-48D1-9C41-FB16EBBC7A88}"/>
              </a:ext>
            </a:extLst>
          </p:cNvPr>
          <p:cNvSpPr/>
          <p:nvPr/>
        </p:nvSpPr>
        <p:spPr bwMode="gray">
          <a:xfrm>
            <a:off x="435856" y="3267393"/>
            <a:ext cx="485775" cy="545760"/>
          </a:xfrm>
          <a:prstGeom prst="hept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r>
              <a:rPr lang="fr-FR" b="1" dirty="0">
                <a:solidFill>
                  <a:srgbClr val="070709"/>
                </a:solidFill>
              </a:rPr>
              <a:t>K</a:t>
            </a:r>
          </a:p>
        </p:txBody>
      </p:sp>
      <p:sp>
        <p:nvSpPr>
          <p:cNvPr id="20" name="Flèche : courbe vers la droite 19">
            <a:extLst>
              <a:ext uri="{FF2B5EF4-FFF2-40B4-BE49-F238E27FC236}">
                <a16:creationId xmlns:a16="http://schemas.microsoft.com/office/drawing/2014/main" id="{6C149E89-9FE0-44C7-B73F-BCC0CCA8B25C}"/>
              </a:ext>
            </a:extLst>
          </p:cNvPr>
          <p:cNvSpPr/>
          <p:nvPr/>
        </p:nvSpPr>
        <p:spPr bwMode="gray">
          <a:xfrm>
            <a:off x="2794681" y="1929064"/>
            <a:ext cx="464154" cy="2495550"/>
          </a:xfrm>
          <a:prstGeom prst="curvedRightArrow">
            <a:avLst>
              <a:gd name="adj1" fmla="val 25000"/>
              <a:gd name="adj2" fmla="val 50000"/>
              <a:gd name="adj3" fmla="val 12088"/>
            </a:avLst>
          </a:prstGeom>
          <a:solidFill>
            <a:schemeClr val="accent2">
              <a:lumMod val="60000"/>
              <a:lumOff val="40000"/>
            </a:schemeClr>
          </a:solidFill>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solidFill>
                <a:schemeClr val="tx1"/>
              </a:solidFill>
            </a:endParaRPr>
          </a:p>
        </p:txBody>
      </p:sp>
      <p:sp>
        <p:nvSpPr>
          <p:cNvPr id="21" name="Flèche : courbe vers la droite 20">
            <a:extLst>
              <a:ext uri="{FF2B5EF4-FFF2-40B4-BE49-F238E27FC236}">
                <a16:creationId xmlns:a16="http://schemas.microsoft.com/office/drawing/2014/main" id="{17C0A3DB-2F36-408C-B17E-476B4019E906}"/>
              </a:ext>
            </a:extLst>
          </p:cNvPr>
          <p:cNvSpPr/>
          <p:nvPr/>
        </p:nvSpPr>
        <p:spPr bwMode="gray">
          <a:xfrm flipH="1">
            <a:off x="3025115" y="1929064"/>
            <a:ext cx="464155" cy="2433288"/>
          </a:xfrm>
          <a:prstGeom prst="curvedRightArrow">
            <a:avLst>
              <a:gd name="adj1" fmla="val 25000"/>
              <a:gd name="adj2" fmla="val 50000"/>
              <a:gd name="adj3" fmla="val 12088"/>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solidFill>
                <a:schemeClr val="tx1"/>
              </a:solidFill>
            </a:endParaRPr>
          </a:p>
        </p:txBody>
      </p:sp>
      <p:sp>
        <p:nvSpPr>
          <p:cNvPr id="22" name="Heptagone 21">
            <a:extLst>
              <a:ext uri="{FF2B5EF4-FFF2-40B4-BE49-F238E27FC236}">
                <a16:creationId xmlns:a16="http://schemas.microsoft.com/office/drawing/2014/main" id="{6E09DA05-1541-44F0-B7C4-8D6CEDC2E045}"/>
              </a:ext>
            </a:extLst>
          </p:cNvPr>
          <p:cNvSpPr/>
          <p:nvPr/>
        </p:nvSpPr>
        <p:spPr bwMode="gray">
          <a:xfrm>
            <a:off x="1651550" y="3475378"/>
            <a:ext cx="485775" cy="545760"/>
          </a:xfrm>
          <a:prstGeom prst="hept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r>
              <a:rPr lang="fr-FR" b="1" dirty="0">
                <a:solidFill>
                  <a:srgbClr val="070709"/>
                </a:solidFill>
              </a:rPr>
              <a:t>L</a:t>
            </a:r>
          </a:p>
        </p:txBody>
      </p:sp>
      <p:sp>
        <p:nvSpPr>
          <p:cNvPr id="34" name="Flèche : courbe vers la droite 33">
            <a:extLst>
              <a:ext uri="{FF2B5EF4-FFF2-40B4-BE49-F238E27FC236}">
                <a16:creationId xmlns:a16="http://schemas.microsoft.com/office/drawing/2014/main" id="{4D23EAD1-D305-455B-8A05-E25C02D67B94}"/>
              </a:ext>
            </a:extLst>
          </p:cNvPr>
          <p:cNvSpPr/>
          <p:nvPr/>
        </p:nvSpPr>
        <p:spPr bwMode="gray">
          <a:xfrm flipH="1">
            <a:off x="3771490" y="3626296"/>
            <a:ext cx="543346" cy="2303422"/>
          </a:xfrm>
          <a:prstGeom prst="curvedRightArrow">
            <a:avLst>
              <a:gd name="adj1" fmla="val 13739"/>
              <a:gd name="adj2" fmla="val 52810"/>
              <a:gd name="adj3" fmla="val 12088"/>
            </a:avLst>
          </a:prstGeom>
          <a:solidFill>
            <a:schemeClr val="accent2">
              <a:lumMod val="60000"/>
              <a:lumOff val="40000"/>
            </a:schemeClr>
          </a:solidFill>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solidFill>
                <a:schemeClr val="tx1"/>
              </a:solidFill>
            </a:endParaRPr>
          </a:p>
        </p:txBody>
      </p:sp>
      <p:sp>
        <p:nvSpPr>
          <p:cNvPr id="35" name="Heptagone 34">
            <a:extLst>
              <a:ext uri="{FF2B5EF4-FFF2-40B4-BE49-F238E27FC236}">
                <a16:creationId xmlns:a16="http://schemas.microsoft.com/office/drawing/2014/main" id="{9EF08FA0-ECF6-4B49-BAAA-E3D56EE72803}"/>
              </a:ext>
            </a:extLst>
          </p:cNvPr>
          <p:cNvSpPr/>
          <p:nvPr/>
        </p:nvSpPr>
        <p:spPr bwMode="gray">
          <a:xfrm>
            <a:off x="4007222" y="4159000"/>
            <a:ext cx="485775" cy="545760"/>
          </a:xfrm>
          <a:prstGeom prst="hept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r>
              <a:rPr lang="fr-FR" b="1" dirty="0">
                <a:solidFill>
                  <a:srgbClr val="070709"/>
                </a:solidFill>
              </a:rPr>
              <a:t>M</a:t>
            </a:r>
          </a:p>
        </p:txBody>
      </p:sp>
      <p:pic>
        <p:nvPicPr>
          <p:cNvPr id="38" name="Image 37">
            <a:extLst>
              <a:ext uri="{FF2B5EF4-FFF2-40B4-BE49-F238E27FC236}">
                <a16:creationId xmlns:a16="http://schemas.microsoft.com/office/drawing/2014/main" id="{B9A9DB48-E015-4692-B675-1C37654FE315}"/>
              </a:ext>
            </a:extLst>
          </p:cNvPr>
          <p:cNvPicPr>
            <a:picLocks noChangeAspect="1"/>
          </p:cNvPicPr>
          <p:nvPr/>
        </p:nvPicPr>
        <p:blipFill>
          <a:blip r:embed="rId4"/>
          <a:stretch>
            <a:fillRect/>
          </a:stretch>
        </p:blipFill>
        <p:spPr>
          <a:xfrm>
            <a:off x="322452" y="13608"/>
            <a:ext cx="3594927" cy="539335"/>
          </a:xfrm>
          <a:prstGeom prst="rect">
            <a:avLst/>
          </a:prstGeom>
        </p:spPr>
      </p:pic>
      <p:sp>
        <p:nvSpPr>
          <p:cNvPr id="39" name="Ellipse 38">
            <a:extLst>
              <a:ext uri="{FF2B5EF4-FFF2-40B4-BE49-F238E27FC236}">
                <a16:creationId xmlns:a16="http://schemas.microsoft.com/office/drawing/2014/main" id="{D59412BA-F7F9-457A-8275-72BF53D34267}"/>
              </a:ext>
            </a:extLst>
          </p:cNvPr>
          <p:cNvSpPr/>
          <p:nvPr/>
        </p:nvSpPr>
        <p:spPr bwMode="gray">
          <a:xfrm>
            <a:off x="275430" y="-8219"/>
            <a:ext cx="666750" cy="4195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p>
        </p:txBody>
      </p:sp>
    </p:spTree>
    <p:extLst>
      <p:ext uri="{BB962C8B-B14F-4D97-AF65-F5344CB8AC3E}">
        <p14:creationId xmlns:p14="http://schemas.microsoft.com/office/powerpoint/2010/main" val="261824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1B628256-5E81-4516-8F8D-7A87C78BDF47}"/>
              </a:ext>
            </a:extLst>
          </p:cNvPr>
          <p:cNvPicPr>
            <a:picLocks noChangeAspect="1"/>
          </p:cNvPicPr>
          <p:nvPr/>
        </p:nvPicPr>
        <p:blipFill>
          <a:blip r:embed="rId2">
            <a:clrChange>
              <a:clrFrom>
                <a:srgbClr val="F39C96"/>
              </a:clrFrom>
              <a:clrTo>
                <a:srgbClr val="F39C96">
                  <a:alpha val="0"/>
                </a:srgbClr>
              </a:clrTo>
            </a:clrChange>
          </a:blip>
          <a:stretch>
            <a:fillRect/>
          </a:stretch>
        </p:blipFill>
        <p:spPr>
          <a:xfrm>
            <a:off x="548683" y="3781824"/>
            <a:ext cx="4713649" cy="1509380"/>
          </a:xfrm>
          <a:prstGeom prst="rect">
            <a:avLst/>
          </a:prstGeom>
          <a:effectLst>
            <a:innerShdw blurRad="63500" dist="50800">
              <a:prstClr val="black">
                <a:alpha val="50000"/>
              </a:prstClr>
            </a:innerShdw>
          </a:effectLst>
        </p:spPr>
      </p:pic>
      <p:pic>
        <p:nvPicPr>
          <p:cNvPr id="3" name="Image 2">
            <a:extLst>
              <a:ext uri="{FF2B5EF4-FFF2-40B4-BE49-F238E27FC236}">
                <a16:creationId xmlns:a16="http://schemas.microsoft.com/office/drawing/2014/main" id="{CC863B09-5A8D-418B-A5DF-0F9910720CE3}"/>
              </a:ext>
            </a:extLst>
          </p:cNvPr>
          <p:cNvPicPr>
            <a:picLocks noChangeAspect="1"/>
          </p:cNvPicPr>
          <p:nvPr/>
        </p:nvPicPr>
        <p:blipFill>
          <a:blip r:embed="rId3">
            <a:clrChange>
              <a:clrFrom>
                <a:srgbClr val="F39C96"/>
              </a:clrFrom>
              <a:clrTo>
                <a:srgbClr val="F39C96">
                  <a:alpha val="0"/>
                </a:srgbClr>
              </a:clrTo>
            </a:clrChange>
          </a:blip>
          <a:stretch>
            <a:fillRect/>
          </a:stretch>
        </p:blipFill>
        <p:spPr>
          <a:xfrm>
            <a:off x="550862" y="1840935"/>
            <a:ext cx="4694195" cy="1599311"/>
          </a:xfrm>
          <a:prstGeom prst="rect">
            <a:avLst/>
          </a:prstGeom>
          <a:effectLst>
            <a:innerShdw blurRad="63500" dist="50800">
              <a:prstClr val="black">
                <a:alpha val="50000"/>
              </a:prstClr>
            </a:innerShdw>
          </a:effectLst>
        </p:spPr>
      </p:pic>
      <p:sp>
        <p:nvSpPr>
          <p:cNvPr id="6" name="Platshållare för datum 5">
            <a:extLst>
              <a:ext uri="{FF2B5EF4-FFF2-40B4-BE49-F238E27FC236}">
                <a16:creationId xmlns:a16="http://schemas.microsoft.com/office/drawing/2014/main" id="{099679CF-9E75-43C5-B317-D0F1B4E5219B}"/>
              </a:ext>
            </a:extLst>
          </p:cNvPr>
          <p:cNvSpPr>
            <a:spLocks noGrp="1"/>
          </p:cNvSpPr>
          <p:nvPr>
            <p:ph type="dt" sz="half" idx="15"/>
          </p:nvPr>
        </p:nvSpPr>
        <p:spPr>
          <a:xfrm>
            <a:off x="550863" y="6665884"/>
            <a:ext cx="546625" cy="123111"/>
          </a:xfrm>
        </p:spPr>
        <p:txBody>
          <a:bodyPr/>
          <a:lstStyle/>
          <a:p>
            <a:r>
              <a:rPr lang="en-US"/>
              <a:t>Jan 21, 2022</a:t>
            </a:r>
            <a:endParaRPr lang="en-US" dirty="0"/>
          </a:p>
        </p:txBody>
      </p:sp>
      <p:sp>
        <p:nvSpPr>
          <p:cNvPr id="7" name="Platshållare för sidfot 6">
            <a:extLst>
              <a:ext uri="{FF2B5EF4-FFF2-40B4-BE49-F238E27FC236}">
                <a16:creationId xmlns:a16="http://schemas.microsoft.com/office/drawing/2014/main" id="{CA8E8250-FF20-4A24-A508-1B5B60239482}"/>
              </a:ext>
            </a:extLst>
          </p:cNvPr>
          <p:cNvSpPr>
            <a:spLocks noGrp="1"/>
          </p:cNvSpPr>
          <p:nvPr>
            <p:ph type="ftr" sz="quarter" idx="11"/>
          </p:nvPr>
        </p:nvSpPr>
        <p:spPr/>
        <p:txBody>
          <a:bodyPr/>
          <a:lstStyle/>
          <a:p>
            <a:r>
              <a:rPr lang="en-US"/>
              <a:t>SQPS-939 - SCR- Supplier Training</a:t>
            </a:r>
            <a:endParaRPr lang="en-US" dirty="0"/>
          </a:p>
        </p:txBody>
      </p:sp>
      <p:sp>
        <p:nvSpPr>
          <p:cNvPr id="8" name="Platshållare för bildnummer 7">
            <a:extLst>
              <a:ext uri="{FF2B5EF4-FFF2-40B4-BE49-F238E27FC236}">
                <a16:creationId xmlns:a16="http://schemas.microsoft.com/office/drawing/2014/main" id="{F9362C8A-5C4A-4ED9-A165-C2091EAA5452}"/>
              </a:ext>
            </a:extLst>
          </p:cNvPr>
          <p:cNvSpPr>
            <a:spLocks noGrp="1"/>
          </p:cNvSpPr>
          <p:nvPr>
            <p:ph type="sldNum" sz="quarter" idx="12"/>
          </p:nvPr>
        </p:nvSpPr>
        <p:spPr>
          <a:xfrm>
            <a:off x="228409" y="6680985"/>
            <a:ext cx="94043" cy="123111"/>
          </a:xfrm>
        </p:spPr>
        <p:txBody>
          <a:bodyPr/>
          <a:lstStyle/>
          <a:p>
            <a:fld id="{07CEE681-EA8A-4B77-829B-1539858EA44F}" type="slidenum">
              <a:rPr lang="en-US" smtClean="0"/>
              <a:pPr/>
              <a:t>17</a:t>
            </a:fld>
            <a:endParaRPr lang="en-US" dirty="0"/>
          </a:p>
        </p:txBody>
      </p:sp>
      <p:sp>
        <p:nvSpPr>
          <p:cNvPr id="15" name="Title 14">
            <a:extLst>
              <a:ext uri="{FF2B5EF4-FFF2-40B4-BE49-F238E27FC236}">
                <a16:creationId xmlns:a16="http://schemas.microsoft.com/office/drawing/2014/main" id="{CE066C11-57A4-46A6-9345-92B438951152}"/>
              </a:ext>
            </a:extLst>
          </p:cNvPr>
          <p:cNvSpPr>
            <a:spLocks noGrp="1"/>
          </p:cNvSpPr>
          <p:nvPr>
            <p:ph type="title"/>
          </p:nvPr>
        </p:nvSpPr>
        <p:spPr>
          <a:xfrm>
            <a:off x="550862" y="607480"/>
            <a:ext cx="11090275" cy="443198"/>
          </a:xfrm>
        </p:spPr>
        <p:txBody>
          <a:bodyPr/>
          <a:lstStyle/>
          <a:p>
            <a:r>
              <a:rPr lang="en-US" dirty="0"/>
              <a:t>Submission : « To complete the « SCR Coversheet »</a:t>
            </a:r>
          </a:p>
        </p:txBody>
      </p:sp>
      <p:sp>
        <p:nvSpPr>
          <p:cNvPr id="11" name="Text Placeholder 17">
            <a:extLst>
              <a:ext uri="{FF2B5EF4-FFF2-40B4-BE49-F238E27FC236}">
                <a16:creationId xmlns:a16="http://schemas.microsoft.com/office/drawing/2014/main" id="{4CB8EBFB-1F98-469D-8DBB-17FC357CAFCA}"/>
              </a:ext>
            </a:extLst>
          </p:cNvPr>
          <p:cNvSpPr>
            <a:spLocks noGrp="1"/>
          </p:cNvSpPr>
          <p:nvPr>
            <p:ph type="body" sz="quarter" idx="13"/>
          </p:nvPr>
        </p:nvSpPr>
        <p:spPr>
          <a:xfrm>
            <a:off x="550862" y="1069635"/>
            <a:ext cx="11090275" cy="292388"/>
          </a:xfrm>
        </p:spPr>
        <p:txBody>
          <a:bodyPr/>
          <a:lstStyle/>
          <a:p>
            <a:r>
              <a:rPr lang="da-DK" sz="2000" b="1" dirty="0"/>
              <a:t>Step 5 :  Additional details about the change</a:t>
            </a:r>
          </a:p>
        </p:txBody>
      </p:sp>
      <p:sp>
        <p:nvSpPr>
          <p:cNvPr id="19" name="Content Placeholder 16">
            <a:extLst>
              <a:ext uri="{FF2B5EF4-FFF2-40B4-BE49-F238E27FC236}">
                <a16:creationId xmlns:a16="http://schemas.microsoft.com/office/drawing/2014/main" id="{030B118C-0F2B-4C0D-88EC-51DFD341328B}"/>
              </a:ext>
            </a:extLst>
          </p:cNvPr>
          <p:cNvSpPr txBox="1">
            <a:spLocks/>
          </p:cNvSpPr>
          <p:nvPr/>
        </p:nvSpPr>
        <p:spPr bwMode="gray">
          <a:xfrm>
            <a:off x="5687896" y="1840935"/>
            <a:ext cx="5914822" cy="4040903"/>
          </a:xfrm>
          <a:prstGeom prst="rect">
            <a:avLst/>
          </a:prstGeom>
        </p:spPr>
        <p:txBody>
          <a:bodyPr vert="horz" lIns="0" tIns="0" rIns="0" bIns="0" rtlCol="0">
            <a:noAutofit/>
          </a:bodyPr>
          <a:lstStyle>
            <a:lvl1pPr marL="198438" indent="-198438" algn="l" defTabSz="914400"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buClr>
                <a:schemeClr val="accent2"/>
              </a:buClr>
              <a:buFont typeface="+mj-lt"/>
              <a:buAutoNum type="alphaUcPeriod" startAt="14"/>
            </a:pPr>
            <a:r>
              <a:rPr lang="en-US" sz="1600" dirty="0"/>
              <a:t>The Supplier must answer “Yes” or “No” if the assembly and/or component </a:t>
            </a:r>
            <a:r>
              <a:rPr lang="en-US" sz="1600" b="1" dirty="0"/>
              <a:t>Interchangeability</a:t>
            </a:r>
            <a:r>
              <a:rPr lang="en-US" sz="1600" dirty="0"/>
              <a:t> of the purchased product are affected (i.e.: Can we swap the unmodified product with the  modified one without any further process and/or component adjustment). Select from the drop-down list.</a:t>
            </a:r>
          </a:p>
          <a:p>
            <a:pPr marL="342900" indent="-342900" algn="just">
              <a:buClr>
                <a:schemeClr val="accent2"/>
              </a:buClr>
              <a:buFont typeface="+mj-lt"/>
              <a:buAutoNum type="alphaUcPeriod" startAt="14"/>
            </a:pPr>
            <a:endParaRPr lang="en-US" sz="1600" dirty="0"/>
          </a:p>
          <a:p>
            <a:pPr marL="342900" indent="-342900" algn="just">
              <a:buClr>
                <a:schemeClr val="accent2"/>
              </a:buClr>
              <a:buFont typeface="+mj-lt"/>
              <a:buAutoNum type="alphaUcPeriod" startAt="14"/>
            </a:pPr>
            <a:r>
              <a:rPr lang="en-US" sz="1600" dirty="0"/>
              <a:t>It must be indicated here if the introduction of the change (</a:t>
            </a:r>
            <a:r>
              <a:rPr lang="en-US" sz="1600" dirty="0">
                <a:solidFill>
                  <a:schemeClr val="accent1">
                    <a:lumMod val="50000"/>
                    <a:lumOff val="50000"/>
                  </a:schemeClr>
                </a:solidFill>
              </a:rPr>
              <a:t>or EOL</a:t>
            </a:r>
            <a:r>
              <a:rPr lang="en-US" sz="1600" dirty="0"/>
              <a:t>) will </a:t>
            </a:r>
            <a:r>
              <a:rPr lang="en-US" sz="1600" b="1" dirty="0"/>
              <a:t>impact</a:t>
            </a:r>
            <a:r>
              <a:rPr lang="en-US" sz="1600" dirty="0"/>
              <a:t> the </a:t>
            </a:r>
            <a:r>
              <a:rPr lang="en-US" sz="1600" b="1" dirty="0"/>
              <a:t>delivery schedule </a:t>
            </a:r>
            <a:r>
              <a:rPr lang="en-US" sz="1600" dirty="0"/>
              <a:t>or not. Select from the drop-down list.</a:t>
            </a:r>
          </a:p>
          <a:p>
            <a:pPr marL="342900" indent="-342900" algn="just">
              <a:buClr>
                <a:schemeClr val="accent2"/>
              </a:buClr>
              <a:buFont typeface="+mj-lt"/>
              <a:buAutoNum type="alphaUcPeriod" startAt="14"/>
            </a:pPr>
            <a:endParaRPr lang="en-US" sz="1600" dirty="0"/>
          </a:p>
          <a:p>
            <a:pPr marL="342900" indent="-342900" algn="just">
              <a:buClr>
                <a:schemeClr val="accent2"/>
              </a:buClr>
              <a:buFont typeface="+mj-lt"/>
              <a:buAutoNum type="alphaUcPeriod" startAt="14"/>
            </a:pPr>
            <a:r>
              <a:rPr lang="en-US" sz="1600" dirty="0"/>
              <a:t>The supplier is requested to enter the Date when the device will be  ready for shipment to Veoneer after the change is approved (i.e. : When Veoneer provides final approval, how long time is required to have "modified product" ready for shipment to Veoneer). </a:t>
            </a:r>
          </a:p>
        </p:txBody>
      </p:sp>
      <p:sp>
        <p:nvSpPr>
          <p:cNvPr id="25" name="Flèche : courbe vers la droite 24">
            <a:extLst>
              <a:ext uri="{FF2B5EF4-FFF2-40B4-BE49-F238E27FC236}">
                <a16:creationId xmlns:a16="http://schemas.microsoft.com/office/drawing/2014/main" id="{8C3AAFA7-FD7E-4972-BA36-933633D4A02A}"/>
              </a:ext>
            </a:extLst>
          </p:cNvPr>
          <p:cNvSpPr/>
          <p:nvPr/>
        </p:nvSpPr>
        <p:spPr bwMode="gray">
          <a:xfrm>
            <a:off x="615744" y="2429605"/>
            <a:ext cx="389129" cy="1993282"/>
          </a:xfrm>
          <a:prstGeom prst="curvedRightArrow">
            <a:avLst>
              <a:gd name="adj1" fmla="val 25000"/>
              <a:gd name="adj2" fmla="val 50000"/>
              <a:gd name="adj3" fmla="val 12088"/>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solidFill>
                <a:schemeClr val="tx1"/>
              </a:solidFill>
            </a:endParaRPr>
          </a:p>
        </p:txBody>
      </p:sp>
      <p:sp>
        <p:nvSpPr>
          <p:cNvPr id="26" name="Flèche : courbe vers la droite 25">
            <a:extLst>
              <a:ext uri="{FF2B5EF4-FFF2-40B4-BE49-F238E27FC236}">
                <a16:creationId xmlns:a16="http://schemas.microsoft.com/office/drawing/2014/main" id="{3C9BB34E-FFCF-4442-BC49-72522903E40D}"/>
              </a:ext>
            </a:extLst>
          </p:cNvPr>
          <p:cNvSpPr/>
          <p:nvPr/>
        </p:nvSpPr>
        <p:spPr bwMode="gray">
          <a:xfrm flipH="1">
            <a:off x="1485738" y="2932293"/>
            <a:ext cx="484487" cy="1993283"/>
          </a:xfrm>
          <a:prstGeom prst="curvedRightArrow">
            <a:avLst>
              <a:gd name="adj1" fmla="val 25000"/>
              <a:gd name="adj2" fmla="val 50000"/>
              <a:gd name="adj3" fmla="val 12088"/>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solidFill>
                <a:schemeClr val="tx1"/>
              </a:solidFill>
            </a:endParaRPr>
          </a:p>
        </p:txBody>
      </p:sp>
      <p:sp>
        <p:nvSpPr>
          <p:cNvPr id="31" name="ZoneTexte 30">
            <a:extLst>
              <a:ext uri="{FF2B5EF4-FFF2-40B4-BE49-F238E27FC236}">
                <a16:creationId xmlns:a16="http://schemas.microsoft.com/office/drawing/2014/main" id="{304042C9-F0CB-41D2-8D56-6FEFE43C94BE}"/>
              </a:ext>
            </a:extLst>
          </p:cNvPr>
          <p:cNvSpPr txBox="1"/>
          <p:nvPr/>
        </p:nvSpPr>
        <p:spPr bwMode="gray">
          <a:xfrm>
            <a:off x="1050374" y="5527612"/>
            <a:ext cx="3373342" cy="738664"/>
          </a:xfrm>
          <a:prstGeom prst="rect">
            <a:avLst/>
          </a:prstGeom>
          <a:solidFill>
            <a:schemeClr val="accent6">
              <a:lumMod val="90000"/>
            </a:schemeClr>
          </a:solidFill>
        </p:spPr>
        <p:txBody>
          <a:bodyPr wrap="square">
            <a:spAutoFit/>
          </a:bodyPr>
          <a:lstStyle/>
          <a:p>
            <a:pPr algn="ctr"/>
            <a:r>
              <a:rPr lang="en-US" sz="1400" i="1" dirty="0"/>
              <a:t>Information given here is only for example and must be adjusted as needed for the change being addressed</a:t>
            </a:r>
            <a:endParaRPr lang="fr-FR" sz="1400" i="1" dirty="0"/>
          </a:p>
        </p:txBody>
      </p:sp>
      <p:pic>
        <p:nvPicPr>
          <p:cNvPr id="4" name="Image 3">
            <a:extLst>
              <a:ext uri="{FF2B5EF4-FFF2-40B4-BE49-F238E27FC236}">
                <a16:creationId xmlns:a16="http://schemas.microsoft.com/office/drawing/2014/main" id="{45264764-F115-4FB7-B6B4-1813758F5D9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88329" y="5849027"/>
            <a:ext cx="737809" cy="662451"/>
          </a:xfrm>
          <a:prstGeom prst="rect">
            <a:avLst/>
          </a:prstGeom>
        </p:spPr>
      </p:pic>
      <p:sp>
        <p:nvSpPr>
          <p:cNvPr id="32" name="Flèche : courbe vers la droite 31">
            <a:extLst>
              <a:ext uri="{FF2B5EF4-FFF2-40B4-BE49-F238E27FC236}">
                <a16:creationId xmlns:a16="http://schemas.microsoft.com/office/drawing/2014/main" id="{BF768975-6B1B-4DA8-805C-B310EED556AF}"/>
              </a:ext>
            </a:extLst>
          </p:cNvPr>
          <p:cNvSpPr/>
          <p:nvPr/>
        </p:nvSpPr>
        <p:spPr bwMode="gray">
          <a:xfrm flipH="1">
            <a:off x="2668193" y="2389302"/>
            <a:ext cx="559498" cy="2094545"/>
          </a:xfrm>
          <a:prstGeom prst="curvedRightArrow">
            <a:avLst>
              <a:gd name="adj1" fmla="val 25000"/>
              <a:gd name="adj2" fmla="val 50000"/>
              <a:gd name="adj3" fmla="val 12088"/>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solidFill>
                <a:schemeClr val="tx1"/>
              </a:solidFill>
            </a:endParaRPr>
          </a:p>
        </p:txBody>
      </p:sp>
      <p:sp>
        <p:nvSpPr>
          <p:cNvPr id="35" name="Heptagone 34">
            <a:extLst>
              <a:ext uri="{FF2B5EF4-FFF2-40B4-BE49-F238E27FC236}">
                <a16:creationId xmlns:a16="http://schemas.microsoft.com/office/drawing/2014/main" id="{CA3FCEA2-D832-48AF-8375-1448420A37AE}"/>
              </a:ext>
            </a:extLst>
          </p:cNvPr>
          <p:cNvSpPr/>
          <p:nvPr/>
        </p:nvSpPr>
        <p:spPr bwMode="gray">
          <a:xfrm>
            <a:off x="304831" y="3252577"/>
            <a:ext cx="485775" cy="545760"/>
          </a:xfrm>
          <a:prstGeom prst="hept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r>
              <a:rPr lang="fr-FR" b="1" dirty="0">
                <a:solidFill>
                  <a:srgbClr val="070709"/>
                </a:solidFill>
              </a:rPr>
              <a:t>N</a:t>
            </a:r>
          </a:p>
        </p:txBody>
      </p:sp>
      <p:sp>
        <p:nvSpPr>
          <p:cNvPr id="36" name="Heptagone 35">
            <a:extLst>
              <a:ext uri="{FF2B5EF4-FFF2-40B4-BE49-F238E27FC236}">
                <a16:creationId xmlns:a16="http://schemas.microsoft.com/office/drawing/2014/main" id="{B4EEDEAF-0C05-45F8-8805-4F90BD1E7153}"/>
              </a:ext>
            </a:extLst>
          </p:cNvPr>
          <p:cNvSpPr/>
          <p:nvPr/>
        </p:nvSpPr>
        <p:spPr bwMode="gray">
          <a:xfrm>
            <a:off x="1700008" y="3365790"/>
            <a:ext cx="485775" cy="545760"/>
          </a:xfrm>
          <a:prstGeom prst="hept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r>
              <a:rPr lang="fr-FR" b="1" dirty="0">
                <a:solidFill>
                  <a:srgbClr val="070709"/>
                </a:solidFill>
              </a:rPr>
              <a:t>O</a:t>
            </a:r>
          </a:p>
        </p:txBody>
      </p:sp>
      <p:sp>
        <p:nvSpPr>
          <p:cNvPr id="37" name="Heptagone 36">
            <a:extLst>
              <a:ext uri="{FF2B5EF4-FFF2-40B4-BE49-F238E27FC236}">
                <a16:creationId xmlns:a16="http://schemas.microsoft.com/office/drawing/2014/main" id="{94AEF806-84B6-4171-95C6-330E4F25ECC5}"/>
              </a:ext>
            </a:extLst>
          </p:cNvPr>
          <p:cNvSpPr/>
          <p:nvPr/>
        </p:nvSpPr>
        <p:spPr bwMode="gray">
          <a:xfrm>
            <a:off x="2984803" y="3252577"/>
            <a:ext cx="485775" cy="545760"/>
          </a:xfrm>
          <a:prstGeom prst="hept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r>
              <a:rPr lang="fr-FR" b="1" dirty="0">
                <a:solidFill>
                  <a:srgbClr val="070709"/>
                </a:solidFill>
              </a:rPr>
              <a:t>P</a:t>
            </a:r>
          </a:p>
        </p:txBody>
      </p:sp>
      <p:pic>
        <p:nvPicPr>
          <p:cNvPr id="33" name="Image 32">
            <a:extLst>
              <a:ext uri="{FF2B5EF4-FFF2-40B4-BE49-F238E27FC236}">
                <a16:creationId xmlns:a16="http://schemas.microsoft.com/office/drawing/2014/main" id="{95F71113-6130-43FE-A35B-449D1FC1A191}"/>
              </a:ext>
            </a:extLst>
          </p:cNvPr>
          <p:cNvPicPr>
            <a:picLocks noChangeAspect="1"/>
          </p:cNvPicPr>
          <p:nvPr/>
        </p:nvPicPr>
        <p:blipFill>
          <a:blip r:embed="rId5"/>
          <a:stretch>
            <a:fillRect/>
          </a:stretch>
        </p:blipFill>
        <p:spPr>
          <a:xfrm>
            <a:off x="322452" y="13608"/>
            <a:ext cx="3594927" cy="539335"/>
          </a:xfrm>
          <a:prstGeom prst="rect">
            <a:avLst/>
          </a:prstGeom>
        </p:spPr>
      </p:pic>
      <p:sp>
        <p:nvSpPr>
          <p:cNvPr id="34" name="Ellipse 33">
            <a:extLst>
              <a:ext uri="{FF2B5EF4-FFF2-40B4-BE49-F238E27FC236}">
                <a16:creationId xmlns:a16="http://schemas.microsoft.com/office/drawing/2014/main" id="{CAAB0E29-1177-4ED4-A628-DBE05667BCF8}"/>
              </a:ext>
            </a:extLst>
          </p:cNvPr>
          <p:cNvSpPr/>
          <p:nvPr/>
        </p:nvSpPr>
        <p:spPr bwMode="gray">
          <a:xfrm>
            <a:off x="275430" y="-8219"/>
            <a:ext cx="666750" cy="4195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p>
        </p:txBody>
      </p:sp>
    </p:spTree>
    <p:extLst>
      <p:ext uri="{BB962C8B-B14F-4D97-AF65-F5344CB8AC3E}">
        <p14:creationId xmlns:p14="http://schemas.microsoft.com/office/powerpoint/2010/main" val="337869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D393F9C8-9FDA-46A7-BD1D-C51234D14623}"/>
              </a:ext>
            </a:extLst>
          </p:cNvPr>
          <p:cNvPicPr>
            <a:picLocks noChangeAspect="1"/>
          </p:cNvPicPr>
          <p:nvPr/>
        </p:nvPicPr>
        <p:blipFill>
          <a:blip r:embed="rId2">
            <a:clrChange>
              <a:clrFrom>
                <a:srgbClr val="F39C96"/>
              </a:clrFrom>
              <a:clrTo>
                <a:srgbClr val="F39C96">
                  <a:alpha val="0"/>
                </a:srgbClr>
              </a:clrTo>
            </a:clrChange>
          </a:blip>
          <a:stretch>
            <a:fillRect/>
          </a:stretch>
        </p:blipFill>
        <p:spPr>
          <a:xfrm>
            <a:off x="525721" y="3673042"/>
            <a:ext cx="4712358" cy="1604566"/>
          </a:xfrm>
          <a:prstGeom prst="rect">
            <a:avLst/>
          </a:prstGeom>
          <a:effectLst>
            <a:innerShdw blurRad="63500" dist="50800">
              <a:prstClr val="black">
                <a:alpha val="50000"/>
              </a:prstClr>
            </a:innerShdw>
          </a:effectLst>
        </p:spPr>
      </p:pic>
      <p:pic>
        <p:nvPicPr>
          <p:cNvPr id="9" name="Image 8">
            <a:extLst>
              <a:ext uri="{FF2B5EF4-FFF2-40B4-BE49-F238E27FC236}">
                <a16:creationId xmlns:a16="http://schemas.microsoft.com/office/drawing/2014/main" id="{2E04563E-8A8C-4564-86D1-D90DA1E7E39D}"/>
              </a:ext>
            </a:extLst>
          </p:cNvPr>
          <p:cNvPicPr>
            <a:picLocks noChangeAspect="1"/>
          </p:cNvPicPr>
          <p:nvPr/>
        </p:nvPicPr>
        <p:blipFill>
          <a:blip r:embed="rId3">
            <a:clrChange>
              <a:clrFrom>
                <a:srgbClr val="F39C96"/>
              </a:clrFrom>
              <a:clrTo>
                <a:srgbClr val="F39C96">
                  <a:alpha val="0"/>
                </a:srgbClr>
              </a:clrTo>
            </a:clrChange>
          </a:blip>
          <a:stretch>
            <a:fillRect/>
          </a:stretch>
        </p:blipFill>
        <p:spPr>
          <a:xfrm>
            <a:off x="525720" y="1958312"/>
            <a:ext cx="4712358" cy="1582006"/>
          </a:xfrm>
          <a:prstGeom prst="rect">
            <a:avLst/>
          </a:prstGeom>
          <a:effectLst>
            <a:innerShdw blurRad="63500" dist="50800">
              <a:prstClr val="black">
                <a:alpha val="50000"/>
              </a:prstClr>
            </a:innerShdw>
          </a:effectLst>
        </p:spPr>
      </p:pic>
      <p:sp>
        <p:nvSpPr>
          <p:cNvPr id="6" name="Platshållare för datum 5">
            <a:extLst>
              <a:ext uri="{FF2B5EF4-FFF2-40B4-BE49-F238E27FC236}">
                <a16:creationId xmlns:a16="http://schemas.microsoft.com/office/drawing/2014/main" id="{099679CF-9E75-43C5-B317-D0F1B4E5219B}"/>
              </a:ext>
            </a:extLst>
          </p:cNvPr>
          <p:cNvSpPr>
            <a:spLocks noGrp="1"/>
          </p:cNvSpPr>
          <p:nvPr>
            <p:ph type="dt" sz="half" idx="15"/>
          </p:nvPr>
        </p:nvSpPr>
        <p:spPr>
          <a:xfrm>
            <a:off x="550863" y="6665884"/>
            <a:ext cx="546625" cy="123111"/>
          </a:xfrm>
        </p:spPr>
        <p:txBody>
          <a:bodyPr/>
          <a:lstStyle/>
          <a:p>
            <a:r>
              <a:rPr lang="en-US"/>
              <a:t>Jan 21, 2022</a:t>
            </a:r>
            <a:endParaRPr lang="en-US" dirty="0"/>
          </a:p>
        </p:txBody>
      </p:sp>
      <p:sp>
        <p:nvSpPr>
          <p:cNvPr id="7" name="Platshållare för sidfot 6">
            <a:extLst>
              <a:ext uri="{FF2B5EF4-FFF2-40B4-BE49-F238E27FC236}">
                <a16:creationId xmlns:a16="http://schemas.microsoft.com/office/drawing/2014/main" id="{CA8E8250-FF20-4A24-A508-1B5B60239482}"/>
              </a:ext>
            </a:extLst>
          </p:cNvPr>
          <p:cNvSpPr>
            <a:spLocks noGrp="1"/>
          </p:cNvSpPr>
          <p:nvPr>
            <p:ph type="ftr" sz="quarter" idx="11"/>
          </p:nvPr>
        </p:nvSpPr>
        <p:spPr/>
        <p:txBody>
          <a:bodyPr/>
          <a:lstStyle/>
          <a:p>
            <a:r>
              <a:rPr lang="en-US"/>
              <a:t>SQPS-939 - SCR- Supplier Training</a:t>
            </a:r>
            <a:endParaRPr lang="en-US" dirty="0"/>
          </a:p>
        </p:txBody>
      </p:sp>
      <p:sp>
        <p:nvSpPr>
          <p:cNvPr id="8" name="Platshållare för bildnummer 7">
            <a:extLst>
              <a:ext uri="{FF2B5EF4-FFF2-40B4-BE49-F238E27FC236}">
                <a16:creationId xmlns:a16="http://schemas.microsoft.com/office/drawing/2014/main" id="{F9362C8A-5C4A-4ED9-A165-C2091EAA5452}"/>
              </a:ext>
            </a:extLst>
          </p:cNvPr>
          <p:cNvSpPr>
            <a:spLocks noGrp="1"/>
          </p:cNvSpPr>
          <p:nvPr>
            <p:ph type="sldNum" sz="quarter" idx="12"/>
          </p:nvPr>
        </p:nvSpPr>
        <p:spPr>
          <a:xfrm>
            <a:off x="189589" y="6665884"/>
            <a:ext cx="94043" cy="123111"/>
          </a:xfrm>
        </p:spPr>
        <p:txBody>
          <a:bodyPr/>
          <a:lstStyle/>
          <a:p>
            <a:fld id="{07CEE681-EA8A-4B77-829B-1539858EA44F}" type="slidenum">
              <a:rPr lang="en-US" smtClean="0"/>
              <a:pPr/>
              <a:t>18</a:t>
            </a:fld>
            <a:endParaRPr lang="en-US" dirty="0"/>
          </a:p>
        </p:txBody>
      </p:sp>
      <p:sp>
        <p:nvSpPr>
          <p:cNvPr id="15" name="Title 14">
            <a:extLst>
              <a:ext uri="{FF2B5EF4-FFF2-40B4-BE49-F238E27FC236}">
                <a16:creationId xmlns:a16="http://schemas.microsoft.com/office/drawing/2014/main" id="{CE066C11-57A4-46A6-9345-92B438951152}"/>
              </a:ext>
            </a:extLst>
          </p:cNvPr>
          <p:cNvSpPr>
            <a:spLocks noGrp="1"/>
          </p:cNvSpPr>
          <p:nvPr>
            <p:ph type="title"/>
          </p:nvPr>
        </p:nvSpPr>
        <p:spPr>
          <a:xfrm>
            <a:off x="550862" y="607480"/>
            <a:ext cx="11090275" cy="443198"/>
          </a:xfrm>
        </p:spPr>
        <p:txBody>
          <a:bodyPr/>
          <a:lstStyle/>
          <a:p>
            <a:r>
              <a:rPr lang="en-US" dirty="0"/>
              <a:t>Submission : « To complete the « SCR Coversheet »</a:t>
            </a:r>
          </a:p>
        </p:txBody>
      </p:sp>
      <p:sp>
        <p:nvSpPr>
          <p:cNvPr id="11" name="Text Placeholder 17">
            <a:extLst>
              <a:ext uri="{FF2B5EF4-FFF2-40B4-BE49-F238E27FC236}">
                <a16:creationId xmlns:a16="http://schemas.microsoft.com/office/drawing/2014/main" id="{4CB8EBFB-1F98-469D-8DBB-17FC357CAFCA}"/>
              </a:ext>
            </a:extLst>
          </p:cNvPr>
          <p:cNvSpPr>
            <a:spLocks noGrp="1"/>
          </p:cNvSpPr>
          <p:nvPr>
            <p:ph type="body" sz="quarter" idx="13"/>
          </p:nvPr>
        </p:nvSpPr>
        <p:spPr>
          <a:xfrm>
            <a:off x="550862" y="1069635"/>
            <a:ext cx="11090275" cy="292388"/>
          </a:xfrm>
        </p:spPr>
        <p:txBody>
          <a:bodyPr/>
          <a:lstStyle/>
          <a:p>
            <a:r>
              <a:rPr lang="da-DK" sz="2000" b="1" dirty="0"/>
              <a:t>Step 5 :  Additional details about the change (Con’t)</a:t>
            </a:r>
          </a:p>
        </p:txBody>
      </p:sp>
      <p:sp>
        <p:nvSpPr>
          <p:cNvPr id="19" name="Content Placeholder 16">
            <a:extLst>
              <a:ext uri="{FF2B5EF4-FFF2-40B4-BE49-F238E27FC236}">
                <a16:creationId xmlns:a16="http://schemas.microsoft.com/office/drawing/2014/main" id="{030B118C-0F2B-4C0D-88EC-51DFD341328B}"/>
              </a:ext>
            </a:extLst>
          </p:cNvPr>
          <p:cNvSpPr txBox="1">
            <a:spLocks/>
          </p:cNvSpPr>
          <p:nvPr/>
        </p:nvSpPr>
        <p:spPr bwMode="gray">
          <a:xfrm>
            <a:off x="5712736" y="1656784"/>
            <a:ext cx="5889981" cy="4870765"/>
          </a:xfrm>
          <a:prstGeom prst="rect">
            <a:avLst/>
          </a:prstGeom>
        </p:spPr>
        <p:txBody>
          <a:bodyPr vert="horz" lIns="0" tIns="0" rIns="0" bIns="0" rtlCol="0">
            <a:noAutofit/>
          </a:bodyPr>
          <a:lstStyle>
            <a:lvl1pPr marL="198438" indent="-198438" algn="l" defTabSz="914400"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buClr>
                <a:schemeClr val="accent2"/>
              </a:buClr>
              <a:buFont typeface="+mj-lt"/>
              <a:buAutoNum type="alphaUcPeriod" startAt="17"/>
            </a:pPr>
            <a:r>
              <a:rPr lang="en-US" sz="1600" dirty="0"/>
              <a:t>Indicate if the </a:t>
            </a:r>
            <a:r>
              <a:rPr lang="en-US" sz="1600" b="1" dirty="0"/>
              <a:t>price of the purchased product </a:t>
            </a:r>
            <a:r>
              <a:rPr lang="en-US" sz="1600" dirty="0"/>
              <a:t>will be affected or not by the change or </a:t>
            </a:r>
            <a:r>
              <a:rPr lang="en-US" sz="1600" dirty="0">
                <a:solidFill>
                  <a:schemeClr val="accent1">
                    <a:lumMod val="50000"/>
                    <a:lumOff val="50000"/>
                  </a:schemeClr>
                </a:solidFill>
              </a:rPr>
              <a:t>by the EOL -  Usage of the substitute device or EOL Order -  </a:t>
            </a:r>
            <a:r>
              <a:rPr lang="en-US" sz="1600" dirty="0"/>
              <a:t>(Select from the drop-down list). If so, record the effect in the field just below.</a:t>
            </a:r>
          </a:p>
          <a:p>
            <a:pPr marL="342900" indent="-342900" algn="just">
              <a:buClr>
                <a:schemeClr val="accent2"/>
              </a:buClr>
              <a:buFont typeface="+mj-lt"/>
              <a:buAutoNum type="alphaUcPeriod" startAt="17"/>
            </a:pPr>
            <a:endParaRPr lang="en-US" sz="1600" dirty="0"/>
          </a:p>
          <a:p>
            <a:pPr marL="342900" indent="-342900" algn="just">
              <a:buClr>
                <a:schemeClr val="accent2"/>
              </a:buClr>
              <a:buFont typeface="+mj-lt"/>
              <a:buAutoNum type="alphaUcPeriod" startAt="17"/>
            </a:pPr>
            <a:r>
              <a:rPr lang="en-US" sz="1600" dirty="0"/>
              <a:t>From the pulldown list, the Supplier must select "Tooling", "Facility“ or “Tooling and Facility” if any </a:t>
            </a:r>
            <a:r>
              <a:rPr lang="en-US" sz="1600" b="1" dirty="0"/>
              <a:t>Tooling and/or Facility changes</a:t>
            </a:r>
            <a:r>
              <a:rPr lang="en-US" sz="1600" dirty="0"/>
              <a:t> are required for this SCR. If so, enter the cost impact in the field below. Select </a:t>
            </a:r>
            <a:r>
              <a:rPr lang="en-US" sz="1600" b="1" dirty="0"/>
              <a:t>"N/A"</a:t>
            </a:r>
            <a:r>
              <a:rPr lang="en-US" sz="1600" dirty="0"/>
              <a:t> from the pulldown list in case the Tool/Facility doesn’t belong to Veoneer.</a:t>
            </a:r>
          </a:p>
          <a:p>
            <a:pPr marL="342900" indent="-342900" algn="just">
              <a:buClr>
                <a:schemeClr val="accent2"/>
              </a:buClr>
              <a:buFont typeface="+mj-lt"/>
              <a:buAutoNum type="alphaUcPeriod" startAt="17"/>
            </a:pPr>
            <a:endParaRPr lang="en-US" sz="1600" dirty="0"/>
          </a:p>
          <a:p>
            <a:pPr marL="342900" indent="-342900" algn="just">
              <a:buClr>
                <a:schemeClr val="accent2"/>
              </a:buClr>
              <a:buFont typeface="+mj-lt"/>
              <a:buAutoNum type="alphaUcPeriod" startAt="17"/>
            </a:pPr>
            <a:r>
              <a:rPr lang="en-US" sz="1600" dirty="0"/>
              <a:t>The Supplier must record the Expected Date for the first delivery for serial production of component with the Change implemented.</a:t>
            </a:r>
          </a:p>
          <a:p>
            <a:pPr marL="342900" indent="-342900" algn="just">
              <a:buClr>
                <a:schemeClr val="accent2"/>
              </a:buClr>
              <a:buFont typeface="+mj-lt"/>
              <a:buAutoNum type="alphaUcPeriod" startAt="17"/>
            </a:pPr>
            <a:endParaRPr lang="en-US" sz="1600" dirty="0"/>
          </a:p>
          <a:p>
            <a:pPr marL="342900" indent="-342900" algn="just">
              <a:buClr>
                <a:schemeClr val="accent2"/>
              </a:buClr>
              <a:buFont typeface="+mj-lt"/>
              <a:buAutoNum type="alphaUcPeriod" startAt="17"/>
            </a:pPr>
            <a:r>
              <a:rPr lang="en-US" sz="1600" dirty="0"/>
              <a:t>Finally, the </a:t>
            </a:r>
            <a:r>
              <a:rPr lang="en-US" sz="1600" b="1" dirty="0"/>
              <a:t>SCR must be signed </a:t>
            </a:r>
            <a:r>
              <a:rPr lang="en-US" sz="1600" dirty="0"/>
              <a:t>by the supplier before being submitted to the Veoneer Lead Buyer.</a:t>
            </a:r>
          </a:p>
        </p:txBody>
      </p:sp>
      <p:sp>
        <p:nvSpPr>
          <p:cNvPr id="31" name="ZoneTexte 30">
            <a:extLst>
              <a:ext uri="{FF2B5EF4-FFF2-40B4-BE49-F238E27FC236}">
                <a16:creationId xmlns:a16="http://schemas.microsoft.com/office/drawing/2014/main" id="{304042C9-F0CB-41D2-8D56-6FEFE43C94BE}"/>
              </a:ext>
            </a:extLst>
          </p:cNvPr>
          <p:cNvSpPr txBox="1"/>
          <p:nvPr/>
        </p:nvSpPr>
        <p:spPr bwMode="gray">
          <a:xfrm>
            <a:off x="1345322" y="5460565"/>
            <a:ext cx="3373342" cy="738664"/>
          </a:xfrm>
          <a:prstGeom prst="rect">
            <a:avLst/>
          </a:prstGeom>
          <a:solidFill>
            <a:schemeClr val="accent6">
              <a:lumMod val="90000"/>
            </a:schemeClr>
          </a:solidFill>
        </p:spPr>
        <p:txBody>
          <a:bodyPr wrap="square">
            <a:spAutoFit/>
          </a:bodyPr>
          <a:lstStyle/>
          <a:p>
            <a:pPr algn="ctr"/>
            <a:r>
              <a:rPr lang="en-US" sz="1400" i="1" dirty="0"/>
              <a:t>Information given here is only for example and must be adjusted as needed for the change being addressed</a:t>
            </a:r>
            <a:endParaRPr lang="fr-FR" sz="1400" i="1" dirty="0"/>
          </a:p>
        </p:txBody>
      </p:sp>
      <p:pic>
        <p:nvPicPr>
          <p:cNvPr id="4" name="Image 3">
            <a:extLst>
              <a:ext uri="{FF2B5EF4-FFF2-40B4-BE49-F238E27FC236}">
                <a16:creationId xmlns:a16="http://schemas.microsoft.com/office/drawing/2014/main" id="{45264764-F115-4FB7-B6B4-1813758F5D9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83277" y="5781980"/>
            <a:ext cx="737809" cy="662451"/>
          </a:xfrm>
          <a:prstGeom prst="rect">
            <a:avLst/>
          </a:prstGeom>
        </p:spPr>
      </p:pic>
      <p:sp>
        <p:nvSpPr>
          <p:cNvPr id="33" name="Flèche : courbe vers la droite 32">
            <a:extLst>
              <a:ext uri="{FF2B5EF4-FFF2-40B4-BE49-F238E27FC236}">
                <a16:creationId xmlns:a16="http://schemas.microsoft.com/office/drawing/2014/main" id="{E0ED8424-DE29-4F03-8854-60FAA429D026}"/>
              </a:ext>
            </a:extLst>
          </p:cNvPr>
          <p:cNvSpPr/>
          <p:nvPr/>
        </p:nvSpPr>
        <p:spPr bwMode="gray">
          <a:xfrm flipH="1">
            <a:off x="4913238" y="2807842"/>
            <a:ext cx="510427" cy="1871448"/>
          </a:xfrm>
          <a:prstGeom prst="curvedRightArrow">
            <a:avLst>
              <a:gd name="adj1" fmla="val 25000"/>
              <a:gd name="adj2" fmla="val 50000"/>
              <a:gd name="adj3" fmla="val 12088"/>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solidFill>
                <a:schemeClr val="tx1"/>
              </a:solidFill>
            </a:endParaRPr>
          </a:p>
        </p:txBody>
      </p:sp>
      <p:sp>
        <p:nvSpPr>
          <p:cNvPr id="34" name="Flèche : courbe vers la droite 33">
            <a:extLst>
              <a:ext uri="{FF2B5EF4-FFF2-40B4-BE49-F238E27FC236}">
                <a16:creationId xmlns:a16="http://schemas.microsoft.com/office/drawing/2014/main" id="{8242EFA1-DE93-466D-B32B-4BD641824740}"/>
              </a:ext>
            </a:extLst>
          </p:cNvPr>
          <p:cNvSpPr/>
          <p:nvPr/>
        </p:nvSpPr>
        <p:spPr bwMode="gray">
          <a:xfrm>
            <a:off x="4324756" y="2311110"/>
            <a:ext cx="389129" cy="1818860"/>
          </a:xfrm>
          <a:prstGeom prst="curvedRightArrow">
            <a:avLst>
              <a:gd name="adj1" fmla="val 25000"/>
              <a:gd name="adj2" fmla="val 50000"/>
              <a:gd name="adj3" fmla="val 12088"/>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solidFill>
                <a:schemeClr val="tx1"/>
              </a:solidFill>
            </a:endParaRPr>
          </a:p>
        </p:txBody>
      </p:sp>
      <p:sp>
        <p:nvSpPr>
          <p:cNvPr id="38" name="Heptagone 37">
            <a:extLst>
              <a:ext uri="{FF2B5EF4-FFF2-40B4-BE49-F238E27FC236}">
                <a16:creationId xmlns:a16="http://schemas.microsoft.com/office/drawing/2014/main" id="{88CDDF67-E2B5-4591-A1B8-4A3EF212F631}"/>
              </a:ext>
            </a:extLst>
          </p:cNvPr>
          <p:cNvSpPr/>
          <p:nvPr/>
        </p:nvSpPr>
        <p:spPr bwMode="gray">
          <a:xfrm>
            <a:off x="4084475" y="3103520"/>
            <a:ext cx="485775" cy="545760"/>
          </a:xfrm>
          <a:prstGeom prst="hept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r>
              <a:rPr lang="fr-FR" b="1" dirty="0">
                <a:solidFill>
                  <a:srgbClr val="070709"/>
                </a:solidFill>
              </a:rPr>
              <a:t>Q</a:t>
            </a:r>
          </a:p>
        </p:txBody>
      </p:sp>
      <p:sp>
        <p:nvSpPr>
          <p:cNvPr id="39" name="Heptagone 38">
            <a:extLst>
              <a:ext uri="{FF2B5EF4-FFF2-40B4-BE49-F238E27FC236}">
                <a16:creationId xmlns:a16="http://schemas.microsoft.com/office/drawing/2014/main" id="{7429F548-8FB6-4A59-9257-595124A14D8D}"/>
              </a:ext>
            </a:extLst>
          </p:cNvPr>
          <p:cNvSpPr/>
          <p:nvPr/>
        </p:nvSpPr>
        <p:spPr bwMode="gray">
          <a:xfrm>
            <a:off x="5165732" y="3277698"/>
            <a:ext cx="485775" cy="545760"/>
          </a:xfrm>
          <a:prstGeom prst="hept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r>
              <a:rPr lang="fr-FR" b="1" dirty="0">
                <a:solidFill>
                  <a:srgbClr val="070709"/>
                </a:solidFill>
              </a:rPr>
              <a:t>R</a:t>
            </a:r>
          </a:p>
        </p:txBody>
      </p:sp>
      <p:sp>
        <p:nvSpPr>
          <p:cNvPr id="40" name="Heptagone 39">
            <a:extLst>
              <a:ext uri="{FF2B5EF4-FFF2-40B4-BE49-F238E27FC236}">
                <a16:creationId xmlns:a16="http://schemas.microsoft.com/office/drawing/2014/main" id="{6B657CA6-ACB1-4D5E-95DE-D272D71721DF}"/>
              </a:ext>
            </a:extLst>
          </p:cNvPr>
          <p:cNvSpPr/>
          <p:nvPr/>
        </p:nvSpPr>
        <p:spPr bwMode="gray">
          <a:xfrm>
            <a:off x="2546218" y="4679289"/>
            <a:ext cx="485775" cy="545760"/>
          </a:xfrm>
          <a:prstGeom prst="hept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r>
              <a:rPr lang="fr-FR" b="1" dirty="0">
                <a:solidFill>
                  <a:srgbClr val="070709"/>
                </a:solidFill>
              </a:rPr>
              <a:t>T</a:t>
            </a:r>
          </a:p>
        </p:txBody>
      </p:sp>
      <p:sp>
        <p:nvSpPr>
          <p:cNvPr id="25" name="Flèche : courbe vers la droite 24">
            <a:extLst>
              <a:ext uri="{FF2B5EF4-FFF2-40B4-BE49-F238E27FC236}">
                <a16:creationId xmlns:a16="http://schemas.microsoft.com/office/drawing/2014/main" id="{903A75F4-809F-4218-8FA7-3E79A1AA1503}"/>
              </a:ext>
            </a:extLst>
          </p:cNvPr>
          <p:cNvSpPr/>
          <p:nvPr/>
        </p:nvSpPr>
        <p:spPr bwMode="gray">
          <a:xfrm>
            <a:off x="2754723" y="2496497"/>
            <a:ext cx="389129" cy="1818860"/>
          </a:xfrm>
          <a:prstGeom prst="curvedRightArrow">
            <a:avLst>
              <a:gd name="adj1" fmla="val 25000"/>
              <a:gd name="adj2" fmla="val 50000"/>
              <a:gd name="adj3" fmla="val 12088"/>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solidFill>
                <a:schemeClr val="tx1"/>
              </a:solidFill>
            </a:endParaRPr>
          </a:p>
        </p:txBody>
      </p:sp>
      <p:sp>
        <p:nvSpPr>
          <p:cNvPr id="26" name="Heptagone 25">
            <a:extLst>
              <a:ext uri="{FF2B5EF4-FFF2-40B4-BE49-F238E27FC236}">
                <a16:creationId xmlns:a16="http://schemas.microsoft.com/office/drawing/2014/main" id="{7720911F-71C5-424F-ADED-4EF434DA5C2B}"/>
              </a:ext>
            </a:extLst>
          </p:cNvPr>
          <p:cNvSpPr/>
          <p:nvPr/>
        </p:nvSpPr>
        <p:spPr bwMode="gray">
          <a:xfrm>
            <a:off x="2490188" y="3049039"/>
            <a:ext cx="485775" cy="545760"/>
          </a:xfrm>
          <a:prstGeom prst="heptag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r>
              <a:rPr lang="fr-FR" b="1" dirty="0">
                <a:solidFill>
                  <a:srgbClr val="070709"/>
                </a:solidFill>
              </a:rPr>
              <a:t>S</a:t>
            </a:r>
          </a:p>
        </p:txBody>
      </p:sp>
      <p:pic>
        <p:nvPicPr>
          <p:cNvPr id="36" name="Image 35">
            <a:extLst>
              <a:ext uri="{FF2B5EF4-FFF2-40B4-BE49-F238E27FC236}">
                <a16:creationId xmlns:a16="http://schemas.microsoft.com/office/drawing/2014/main" id="{2734A379-EED2-47B4-87F0-174CF18B7B8D}"/>
              </a:ext>
            </a:extLst>
          </p:cNvPr>
          <p:cNvPicPr>
            <a:picLocks noChangeAspect="1"/>
          </p:cNvPicPr>
          <p:nvPr/>
        </p:nvPicPr>
        <p:blipFill>
          <a:blip r:embed="rId5"/>
          <a:stretch>
            <a:fillRect/>
          </a:stretch>
        </p:blipFill>
        <p:spPr>
          <a:xfrm>
            <a:off x="322452" y="13608"/>
            <a:ext cx="3594927" cy="539335"/>
          </a:xfrm>
          <a:prstGeom prst="rect">
            <a:avLst/>
          </a:prstGeom>
        </p:spPr>
      </p:pic>
      <p:sp>
        <p:nvSpPr>
          <p:cNvPr id="37" name="Ellipse 36">
            <a:extLst>
              <a:ext uri="{FF2B5EF4-FFF2-40B4-BE49-F238E27FC236}">
                <a16:creationId xmlns:a16="http://schemas.microsoft.com/office/drawing/2014/main" id="{68ADF5C4-180B-4109-B5ED-A80252BEAC56}"/>
              </a:ext>
            </a:extLst>
          </p:cNvPr>
          <p:cNvSpPr/>
          <p:nvPr/>
        </p:nvSpPr>
        <p:spPr bwMode="gray">
          <a:xfrm>
            <a:off x="275430" y="-8219"/>
            <a:ext cx="666750" cy="4195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p>
        </p:txBody>
      </p:sp>
    </p:spTree>
    <p:extLst>
      <p:ext uri="{BB962C8B-B14F-4D97-AF65-F5344CB8AC3E}">
        <p14:creationId xmlns:p14="http://schemas.microsoft.com/office/powerpoint/2010/main" val="191217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F98BF6DE-DB8C-4DD4-8D7F-B31D40404439}"/>
              </a:ext>
            </a:extLst>
          </p:cNvPr>
          <p:cNvPicPr>
            <a:picLocks noChangeAspect="1"/>
          </p:cNvPicPr>
          <p:nvPr/>
        </p:nvPicPr>
        <p:blipFill>
          <a:blip r:embed="rId2"/>
          <a:stretch>
            <a:fillRect/>
          </a:stretch>
        </p:blipFill>
        <p:spPr>
          <a:xfrm>
            <a:off x="565138" y="1145665"/>
            <a:ext cx="5303105" cy="5160581"/>
          </a:xfrm>
          <a:prstGeom prst="rect">
            <a:avLst/>
          </a:prstGeom>
        </p:spPr>
      </p:pic>
      <p:pic>
        <p:nvPicPr>
          <p:cNvPr id="11" name="Image 10">
            <a:extLst>
              <a:ext uri="{FF2B5EF4-FFF2-40B4-BE49-F238E27FC236}">
                <a16:creationId xmlns:a16="http://schemas.microsoft.com/office/drawing/2014/main" id="{A96C645E-F5C0-45F4-B4C0-A5C274E9B149}"/>
              </a:ext>
            </a:extLst>
          </p:cNvPr>
          <p:cNvPicPr>
            <a:picLocks noChangeAspect="1"/>
          </p:cNvPicPr>
          <p:nvPr/>
        </p:nvPicPr>
        <p:blipFill>
          <a:blip r:embed="rId3"/>
          <a:stretch>
            <a:fillRect/>
          </a:stretch>
        </p:blipFill>
        <p:spPr>
          <a:xfrm>
            <a:off x="11450549" y="4055071"/>
            <a:ext cx="489103" cy="371880"/>
          </a:xfrm>
          <a:prstGeom prst="rect">
            <a:avLst/>
          </a:prstGeom>
        </p:spPr>
      </p:pic>
      <p:sp>
        <p:nvSpPr>
          <p:cNvPr id="6" name="Platshållare för datum 5">
            <a:extLst>
              <a:ext uri="{FF2B5EF4-FFF2-40B4-BE49-F238E27FC236}">
                <a16:creationId xmlns:a16="http://schemas.microsoft.com/office/drawing/2014/main" id="{099679CF-9E75-43C5-B317-D0F1B4E5219B}"/>
              </a:ext>
            </a:extLst>
          </p:cNvPr>
          <p:cNvSpPr>
            <a:spLocks noGrp="1"/>
          </p:cNvSpPr>
          <p:nvPr>
            <p:ph type="dt" sz="half" idx="15"/>
          </p:nvPr>
        </p:nvSpPr>
        <p:spPr>
          <a:xfrm>
            <a:off x="550863" y="6646634"/>
            <a:ext cx="546625" cy="123111"/>
          </a:xfrm>
        </p:spPr>
        <p:txBody>
          <a:bodyPr/>
          <a:lstStyle/>
          <a:p>
            <a:r>
              <a:rPr lang="en-US"/>
              <a:t>Jan 21, 2022</a:t>
            </a:r>
            <a:endParaRPr lang="en-US" dirty="0"/>
          </a:p>
        </p:txBody>
      </p:sp>
      <p:sp>
        <p:nvSpPr>
          <p:cNvPr id="7" name="Platshållare för sidfot 6">
            <a:extLst>
              <a:ext uri="{FF2B5EF4-FFF2-40B4-BE49-F238E27FC236}">
                <a16:creationId xmlns:a16="http://schemas.microsoft.com/office/drawing/2014/main" id="{CA8E8250-FF20-4A24-A508-1B5B60239482}"/>
              </a:ext>
            </a:extLst>
          </p:cNvPr>
          <p:cNvSpPr>
            <a:spLocks noGrp="1"/>
          </p:cNvSpPr>
          <p:nvPr>
            <p:ph type="ftr" sz="quarter" idx="11"/>
          </p:nvPr>
        </p:nvSpPr>
        <p:spPr>
          <a:xfrm>
            <a:off x="1631949" y="6646634"/>
            <a:ext cx="2519363" cy="123111"/>
          </a:xfrm>
        </p:spPr>
        <p:txBody>
          <a:bodyPr/>
          <a:lstStyle/>
          <a:p>
            <a:r>
              <a:rPr lang="en-US"/>
              <a:t>SQPS-939 - SCR- Supplier Training</a:t>
            </a:r>
            <a:endParaRPr lang="en-US" dirty="0"/>
          </a:p>
        </p:txBody>
      </p:sp>
      <p:sp>
        <p:nvSpPr>
          <p:cNvPr id="8" name="Platshållare för bildnummer 7">
            <a:extLst>
              <a:ext uri="{FF2B5EF4-FFF2-40B4-BE49-F238E27FC236}">
                <a16:creationId xmlns:a16="http://schemas.microsoft.com/office/drawing/2014/main" id="{F9362C8A-5C4A-4ED9-A165-C2091EAA5452}"/>
              </a:ext>
            </a:extLst>
          </p:cNvPr>
          <p:cNvSpPr>
            <a:spLocks noGrp="1"/>
          </p:cNvSpPr>
          <p:nvPr>
            <p:ph type="sldNum" sz="quarter" idx="12"/>
          </p:nvPr>
        </p:nvSpPr>
        <p:spPr>
          <a:xfrm>
            <a:off x="228409" y="6646633"/>
            <a:ext cx="94043" cy="123111"/>
          </a:xfrm>
        </p:spPr>
        <p:txBody>
          <a:bodyPr/>
          <a:lstStyle/>
          <a:p>
            <a:fld id="{07CEE681-EA8A-4B77-829B-1539858EA44F}" type="slidenum">
              <a:rPr lang="en-US" smtClean="0"/>
              <a:pPr/>
              <a:t>19</a:t>
            </a:fld>
            <a:endParaRPr lang="en-US" dirty="0"/>
          </a:p>
        </p:txBody>
      </p:sp>
      <p:sp>
        <p:nvSpPr>
          <p:cNvPr id="15" name="Title 14">
            <a:extLst>
              <a:ext uri="{FF2B5EF4-FFF2-40B4-BE49-F238E27FC236}">
                <a16:creationId xmlns:a16="http://schemas.microsoft.com/office/drawing/2014/main" id="{CE066C11-57A4-46A6-9345-92B438951152}"/>
              </a:ext>
            </a:extLst>
          </p:cNvPr>
          <p:cNvSpPr>
            <a:spLocks noGrp="1"/>
          </p:cNvSpPr>
          <p:nvPr>
            <p:ph type="title"/>
          </p:nvPr>
        </p:nvSpPr>
        <p:spPr>
          <a:xfrm>
            <a:off x="550862" y="607480"/>
            <a:ext cx="11090275" cy="443198"/>
          </a:xfrm>
        </p:spPr>
        <p:txBody>
          <a:bodyPr/>
          <a:lstStyle/>
          <a:p>
            <a:r>
              <a:rPr lang="en-US" dirty="0"/>
              <a:t>Submission : «Documentation to be provided»</a:t>
            </a:r>
          </a:p>
        </p:txBody>
      </p:sp>
      <p:sp>
        <p:nvSpPr>
          <p:cNvPr id="16" name="Content Placeholder 16">
            <a:extLst>
              <a:ext uri="{FF2B5EF4-FFF2-40B4-BE49-F238E27FC236}">
                <a16:creationId xmlns:a16="http://schemas.microsoft.com/office/drawing/2014/main" id="{C855FC5A-56A4-4EE1-B0A6-EB1BD6B60322}"/>
              </a:ext>
            </a:extLst>
          </p:cNvPr>
          <p:cNvSpPr txBox="1">
            <a:spLocks/>
          </p:cNvSpPr>
          <p:nvPr/>
        </p:nvSpPr>
        <p:spPr bwMode="gray">
          <a:xfrm>
            <a:off x="6365191" y="1461801"/>
            <a:ext cx="5076708" cy="2713959"/>
          </a:xfrm>
          <a:prstGeom prst="rect">
            <a:avLst/>
          </a:prstGeom>
        </p:spPr>
        <p:txBody>
          <a:bodyPr vert="horz" lIns="0" tIns="0" rIns="0" bIns="0" rtlCol="0">
            <a:noAutofit/>
          </a:bodyPr>
          <a:lstStyle>
            <a:lvl1pPr marL="198438" indent="-198438" algn="l" defTabSz="914400"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dirty="0"/>
              <a:t>Depending on the </a:t>
            </a:r>
            <a:r>
              <a:rPr lang="en-US" b="1" dirty="0"/>
              <a:t>product category </a:t>
            </a:r>
            <a:r>
              <a:rPr lang="en-US" dirty="0"/>
              <a:t>impacted by the change </a:t>
            </a:r>
            <a:r>
              <a:rPr lang="en-US" dirty="0">
                <a:solidFill>
                  <a:schemeClr val="accent1">
                    <a:lumMod val="50000"/>
                    <a:lumOff val="50000"/>
                  </a:schemeClr>
                </a:solidFill>
              </a:rPr>
              <a:t>(or EOL)</a:t>
            </a:r>
            <a:r>
              <a:rPr lang="en-US" dirty="0"/>
              <a:t>, the supplier is requested to share documentation as described in the </a:t>
            </a:r>
            <a:r>
              <a:rPr lang="en-US" b="1" dirty="0"/>
              <a:t>worksheet  associated</a:t>
            </a:r>
            <a:r>
              <a:rPr lang="en-US" dirty="0"/>
              <a:t> with that </a:t>
            </a:r>
            <a:r>
              <a:rPr lang="en-US" b="1" dirty="0"/>
              <a:t>product category</a:t>
            </a:r>
            <a:r>
              <a:rPr lang="en-US" dirty="0"/>
              <a:t>.</a:t>
            </a:r>
          </a:p>
          <a:p>
            <a:pPr marL="0" indent="0" algn="just">
              <a:buNone/>
            </a:pPr>
            <a:endParaRPr lang="en-US" sz="800" dirty="0"/>
          </a:p>
          <a:p>
            <a:pPr marL="0" indent="0" algn="just">
              <a:spcBef>
                <a:spcPts val="0"/>
              </a:spcBef>
              <a:buNone/>
            </a:pPr>
            <a:r>
              <a:rPr lang="en-US" dirty="0"/>
              <a:t>For a </a:t>
            </a:r>
            <a:r>
              <a:rPr lang="en-US" b="1" dirty="0"/>
              <a:t>quick and efficient management </a:t>
            </a:r>
            <a:r>
              <a:rPr lang="en-US" dirty="0"/>
              <a:t>of a change request, it is important that the </a:t>
            </a:r>
            <a:r>
              <a:rPr lang="en-US" b="1" dirty="0"/>
              <a:t>documentation provided meets expectations</a:t>
            </a:r>
            <a:r>
              <a:rPr lang="en-US" dirty="0"/>
              <a:t> from the very beginning. </a:t>
            </a:r>
          </a:p>
          <a:p>
            <a:pPr algn="just"/>
            <a:endParaRPr lang="en-US" dirty="0"/>
          </a:p>
        </p:txBody>
      </p:sp>
      <p:sp>
        <p:nvSpPr>
          <p:cNvPr id="4" name="Ellipse 3">
            <a:extLst>
              <a:ext uri="{FF2B5EF4-FFF2-40B4-BE49-F238E27FC236}">
                <a16:creationId xmlns:a16="http://schemas.microsoft.com/office/drawing/2014/main" id="{06489864-48CE-4535-B396-CBFB65637017}"/>
              </a:ext>
            </a:extLst>
          </p:cNvPr>
          <p:cNvSpPr/>
          <p:nvPr/>
        </p:nvSpPr>
        <p:spPr bwMode="gray">
          <a:xfrm>
            <a:off x="2274781" y="5944653"/>
            <a:ext cx="3857625" cy="2612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p>
        </p:txBody>
      </p:sp>
      <p:sp>
        <p:nvSpPr>
          <p:cNvPr id="14" name="Ellipse 13">
            <a:extLst>
              <a:ext uri="{FF2B5EF4-FFF2-40B4-BE49-F238E27FC236}">
                <a16:creationId xmlns:a16="http://schemas.microsoft.com/office/drawing/2014/main" id="{F9BCB9BA-3EA8-4E61-A9D7-C132394EE950}"/>
              </a:ext>
            </a:extLst>
          </p:cNvPr>
          <p:cNvSpPr/>
          <p:nvPr/>
        </p:nvSpPr>
        <p:spPr bwMode="gray">
          <a:xfrm>
            <a:off x="927883" y="2090057"/>
            <a:ext cx="4400549" cy="26125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p>
        </p:txBody>
      </p:sp>
      <p:sp>
        <p:nvSpPr>
          <p:cNvPr id="18" name="Flèche : bas 17">
            <a:extLst>
              <a:ext uri="{FF2B5EF4-FFF2-40B4-BE49-F238E27FC236}">
                <a16:creationId xmlns:a16="http://schemas.microsoft.com/office/drawing/2014/main" id="{84603A8E-1A74-4347-ACC5-ADBBF1B05A70}"/>
              </a:ext>
            </a:extLst>
          </p:cNvPr>
          <p:cNvSpPr/>
          <p:nvPr/>
        </p:nvSpPr>
        <p:spPr bwMode="gray">
          <a:xfrm rot="20607626">
            <a:off x="4751867" y="2062843"/>
            <a:ext cx="247650" cy="3967881"/>
          </a:xfrm>
          <a:prstGeom prst="downArrow">
            <a:avLst/>
          </a:prstGeom>
          <a:solidFill>
            <a:srgbClr val="EEF1F6">
              <a:alpha val="53000"/>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dirty="0"/>
          </a:p>
        </p:txBody>
      </p:sp>
      <p:sp>
        <p:nvSpPr>
          <p:cNvPr id="22" name="ZoneTexte 21">
            <a:extLst>
              <a:ext uri="{FF2B5EF4-FFF2-40B4-BE49-F238E27FC236}">
                <a16:creationId xmlns:a16="http://schemas.microsoft.com/office/drawing/2014/main" id="{A66EC552-9921-496F-B0AE-7CB9C9CF1419}"/>
              </a:ext>
            </a:extLst>
          </p:cNvPr>
          <p:cNvSpPr txBox="1"/>
          <p:nvPr/>
        </p:nvSpPr>
        <p:spPr bwMode="gray">
          <a:xfrm>
            <a:off x="6356541" y="5092362"/>
            <a:ext cx="5085358" cy="1554272"/>
          </a:xfrm>
          <a:prstGeom prst="rect">
            <a:avLst/>
          </a:prstGeom>
          <a:noFill/>
        </p:spPr>
        <p:txBody>
          <a:bodyPr wrap="square" rtlCol="0">
            <a:spAutoFit/>
          </a:bodyPr>
          <a:lstStyle/>
          <a:p>
            <a:pPr algn="just">
              <a:spcBef>
                <a:spcPts val="600"/>
              </a:spcBef>
              <a:buClr>
                <a:schemeClr val="accent4"/>
              </a:buClr>
            </a:pPr>
            <a:r>
              <a:rPr lang="en-US" dirty="0"/>
              <a:t>When Signing this SCR and sending it to the Veoneer Lead Buyer, the supplier </a:t>
            </a:r>
            <a:r>
              <a:rPr lang="en-US" b="1" dirty="0"/>
              <a:t>commits “that the documentation provided (SCR and C.P.) is complete and no item is missing”.</a:t>
            </a:r>
          </a:p>
          <a:p>
            <a:pPr algn="just">
              <a:spcBef>
                <a:spcPts val="600"/>
              </a:spcBef>
              <a:buClr>
                <a:schemeClr val="accent4"/>
              </a:buClr>
            </a:pPr>
            <a:endParaRPr lang="fr-FR" dirty="0"/>
          </a:p>
        </p:txBody>
      </p:sp>
      <p:sp>
        <p:nvSpPr>
          <p:cNvPr id="23" name="ZoneTexte 22">
            <a:extLst>
              <a:ext uri="{FF2B5EF4-FFF2-40B4-BE49-F238E27FC236}">
                <a16:creationId xmlns:a16="http://schemas.microsoft.com/office/drawing/2014/main" id="{996C6614-1476-4E53-9D4E-069DB5DB8A65}"/>
              </a:ext>
            </a:extLst>
          </p:cNvPr>
          <p:cNvSpPr txBox="1"/>
          <p:nvPr/>
        </p:nvSpPr>
        <p:spPr bwMode="gray">
          <a:xfrm>
            <a:off x="6356541" y="4085663"/>
            <a:ext cx="5085358" cy="923330"/>
          </a:xfrm>
          <a:prstGeom prst="rect">
            <a:avLst/>
          </a:prstGeom>
          <a:solidFill>
            <a:srgbClr val="FF0000"/>
          </a:solidFill>
        </p:spPr>
        <p:txBody>
          <a:bodyPr wrap="square" rtlCol="0">
            <a:spAutoFit/>
          </a:bodyPr>
          <a:lstStyle/>
          <a:p>
            <a:pPr algn="just">
              <a:spcBef>
                <a:spcPts val="600"/>
              </a:spcBef>
              <a:buClr>
                <a:schemeClr val="accent4"/>
              </a:buClr>
            </a:pPr>
            <a:r>
              <a:rPr lang="en-US" dirty="0"/>
              <a:t>Any </a:t>
            </a:r>
            <a:r>
              <a:rPr lang="en-US" b="1" dirty="0"/>
              <a:t>discrepancy or missing document </a:t>
            </a:r>
            <a:r>
              <a:rPr lang="en-US" dirty="0"/>
              <a:t>will result in </a:t>
            </a:r>
            <a:r>
              <a:rPr lang="en-US" b="1" dirty="0"/>
              <a:t>additional activities </a:t>
            </a:r>
            <a:r>
              <a:rPr lang="en-US" dirty="0"/>
              <a:t>and will add </a:t>
            </a:r>
            <a:r>
              <a:rPr lang="en-US" b="1" dirty="0"/>
              <a:t>delays</a:t>
            </a:r>
            <a:r>
              <a:rPr lang="en-US" dirty="0"/>
              <a:t> in the approval process.</a:t>
            </a:r>
          </a:p>
        </p:txBody>
      </p:sp>
      <p:sp>
        <p:nvSpPr>
          <p:cNvPr id="20" name="Flèche : bas 19">
            <a:extLst>
              <a:ext uri="{FF2B5EF4-FFF2-40B4-BE49-F238E27FC236}">
                <a16:creationId xmlns:a16="http://schemas.microsoft.com/office/drawing/2014/main" id="{F88A0F6F-0E2A-4FC8-9F83-7A9DDC577586}"/>
              </a:ext>
            </a:extLst>
          </p:cNvPr>
          <p:cNvSpPr/>
          <p:nvPr/>
        </p:nvSpPr>
        <p:spPr bwMode="gray">
          <a:xfrm rot="20607626">
            <a:off x="3672968" y="1979378"/>
            <a:ext cx="247650" cy="4072203"/>
          </a:xfrm>
          <a:prstGeom prst="downArrow">
            <a:avLst/>
          </a:prstGeom>
          <a:solidFill>
            <a:srgbClr val="A6CCFF">
              <a:alpha val="64000"/>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dirty="0"/>
          </a:p>
        </p:txBody>
      </p:sp>
      <p:sp>
        <p:nvSpPr>
          <p:cNvPr id="21" name="Flèche : bas 20">
            <a:extLst>
              <a:ext uri="{FF2B5EF4-FFF2-40B4-BE49-F238E27FC236}">
                <a16:creationId xmlns:a16="http://schemas.microsoft.com/office/drawing/2014/main" id="{5909FE2B-0A5A-4755-BB4B-E0D2BE2E016B}"/>
              </a:ext>
            </a:extLst>
          </p:cNvPr>
          <p:cNvSpPr/>
          <p:nvPr/>
        </p:nvSpPr>
        <p:spPr bwMode="gray">
          <a:xfrm rot="20607626">
            <a:off x="2239279" y="2018970"/>
            <a:ext cx="247650" cy="4072203"/>
          </a:xfrm>
          <a:prstGeom prst="downArrow">
            <a:avLst/>
          </a:prstGeom>
          <a:solidFill>
            <a:srgbClr val="FFFFBD">
              <a:alpha val="72000"/>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dirty="0"/>
          </a:p>
        </p:txBody>
      </p:sp>
      <p:pic>
        <p:nvPicPr>
          <p:cNvPr id="30" name="Image 29">
            <a:extLst>
              <a:ext uri="{FF2B5EF4-FFF2-40B4-BE49-F238E27FC236}">
                <a16:creationId xmlns:a16="http://schemas.microsoft.com/office/drawing/2014/main" id="{C395E233-476B-42C6-9BE1-E23AD7D3C583}"/>
              </a:ext>
            </a:extLst>
          </p:cNvPr>
          <p:cNvPicPr>
            <a:picLocks noChangeAspect="1"/>
          </p:cNvPicPr>
          <p:nvPr/>
        </p:nvPicPr>
        <p:blipFill>
          <a:blip r:embed="rId4"/>
          <a:stretch>
            <a:fillRect/>
          </a:stretch>
        </p:blipFill>
        <p:spPr>
          <a:xfrm>
            <a:off x="322452" y="13608"/>
            <a:ext cx="3594927" cy="539335"/>
          </a:xfrm>
          <a:prstGeom prst="rect">
            <a:avLst/>
          </a:prstGeom>
        </p:spPr>
      </p:pic>
      <p:sp>
        <p:nvSpPr>
          <p:cNvPr id="31" name="Ellipse 30">
            <a:extLst>
              <a:ext uri="{FF2B5EF4-FFF2-40B4-BE49-F238E27FC236}">
                <a16:creationId xmlns:a16="http://schemas.microsoft.com/office/drawing/2014/main" id="{90EEDAAA-4987-40E2-BF21-8E685C453951}"/>
              </a:ext>
            </a:extLst>
          </p:cNvPr>
          <p:cNvSpPr/>
          <p:nvPr/>
        </p:nvSpPr>
        <p:spPr bwMode="gray">
          <a:xfrm>
            <a:off x="275430" y="-8219"/>
            <a:ext cx="666750" cy="4195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p>
        </p:txBody>
      </p:sp>
    </p:spTree>
    <p:extLst>
      <p:ext uri="{BB962C8B-B14F-4D97-AF65-F5344CB8AC3E}">
        <p14:creationId xmlns:p14="http://schemas.microsoft.com/office/powerpoint/2010/main" val="323876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57CD6335-90E4-4A6D-9271-E0E050496F4B}"/>
              </a:ext>
            </a:extLst>
          </p:cNvPr>
          <p:cNvSpPr>
            <a:spLocks noGrp="1"/>
          </p:cNvSpPr>
          <p:nvPr>
            <p:ph sz="half" idx="1"/>
          </p:nvPr>
        </p:nvSpPr>
        <p:spPr>
          <a:xfrm>
            <a:off x="760435" y="1331814"/>
            <a:ext cx="6793303" cy="5087093"/>
          </a:xfrm>
        </p:spPr>
        <p:txBody>
          <a:bodyPr>
            <a:normAutofit/>
          </a:bodyPr>
          <a:lstStyle/>
          <a:p>
            <a:pPr algn="just">
              <a:spcAft>
                <a:spcPts val="1200"/>
              </a:spcAft>
            </a:pPr>
            <a:r>
              <a:rPr lang="en-US" sz="1600" b="1" dirty="0"/>
              <a:t>VS007</a:t>
            </a:r>
            <a:r>
              <a:rPr lang="en-US" sz="1600" dirty="0"/>
              <a:t> is the Veoneer Standard for </a:t>
            </a:r>
            <a:r>
              <a:rPr lang="en-US" sz="1600" b="1" dirty="0"/>
              <a:t>internal change management</a:t>
            </a:r>
            <a:r>
              <a:rPr lang="en-US" sz="1600" dirty="0"/>
              <a:t>. </a:t>
            </a:r>
          </a:p>
          <a:p>
            <a:pPr algn="just">
              <a:spcAft>
                <a:spcPts val="1200"/>
              </a:spcAft>
            </a:pPr>
            <a:r>
              <a:rPr lang="en-US" sz="1600" b="1" dirty="0"/>
              <a:t>Appendix J of VS007 </a:t>
            </a:r>
            <a:r>
              <a:rPr lang="en-US" sz="1600" dirty="0"/>
              <a:t>describes the process for </a:t>
            </a:r>
            <a:r>
              <a:rPr lang="en-US" sz="1600" b="1" dirty="0"/>
              <a:t>Supplier initiated Change Request</a:t>
            </a:r>
            <a:r>
              <a:rPr lang="en-US" sz="1600" dirty="0"/>
              <a:t> (SCR). In particular, it  outlines the interactions between the  Supplier and the Veoneer Change Process team (VS007 CCB Process).</a:t>
            </a:r>
          </a:p>
          <a:p>
            <a:pPr algn="just">
              <a:spcAft>
                <a:spcPts val="1200"/>
              </a:spcAft>
            </a:pPr>
            <a:r>
              <a:rPr lang="en-US" sz="1600" dirty="0"/>
              <a:t>The </a:t>
            </a:r>
            <a:r>
              <a:rPr lang="en-US" sz="1600" b="1" u="sng" dirty="0"/>
              <a:t>supplier is responsible </a:t>
            </a:r>
            <a:r>
              <a:rPr lang="en-US" sz="1600" dirty="0"/>
              <a:t>for initiating the Change Request by using the SCR  (</a:t>
            </a:r>
            <a:r>
              <a:rPr lang="en-US" sz="1600" b="1" u="sng" dirty="0"/>
              <a:t>S</a:t>
            </a:r>
            <a:r>
              <a:rPr lang="en-US" sz="1600" dirty="0"/>
              <a:t>upplier </a:t>
            </a:r>
            <a:r>
              <a:rPr lang="en-US" sz="1600" b="1" u="sng" dirty="0"/>
              <a:t>C</a:t>
            </a:r>
            <a:r>
              <a:rPr lang="en-US" sz="1600" dirty="0"/>
              <a:t>hange </a:t>
            </a:r>
            <a:r>
              <a:rPr lang="en-US" sz="1600" b="1" u="sng" dirty="0"/>
              <a:t>R</a:t>
            </a:r>
            <a:r>
              <a:rPr lang="en-US" sz="1600" dirty="0"/>
              <a:t>equest) Template.</a:t>
            </a:r>
          </a:p>
          <a:p>
            <a:pPr algn="just">
              <a:spcAft>
                <a:spcPts val="1200"/>
              </a:spcAft>
            </a:pPr>
            <a:r>
              <a:rPr lang="en-US" sz="1600" b="1" u="sng" dirty="0"/>
              <a:t>E</a:t>
            </a:r>
            <a:r>
              <a:rPr lang="en-US" sz="1600" b="1" dirty="0"/>
              <a:t>nd </a:t>
            </a:r>
            <a:r>
              <a:rPr lang="en-US" sz="1600" b="1" u="sng" dirty="0"/>
              <a:t>O</a:t>
            </a:r>
            <a:r>
              <a:rPr lang="en-US" sz="1600" b="1" dirty="0"/>
              <a:t>f </a:t>
            </a:r>
            <a:r>
              <a:rPr lang="en-US" sz="1600" b="1" u="sng" dirty="0"/>
              <a:t>L</a:t>
            </a:r>
            <a:r>
              <a:rPr lang="en-US" sz="1600" b="1" dirty="0"/>
              <a:t>ife announcement </a:t>
            </a:r>
            <a:r>
              <a:rPr lang="en-US" sz="1600" dirty="0"/>
              <a:t>(EOL) is a notification by the supplier that a product will be discontinued. It is considered a particular type of change, however the </a:t>
            </a:r>
            <a:r>
              <a:rPr lang="en-US" sz="1600" b="1" dirty="0"/>
              <a:t>same process</a:t>
            </a:r>
            <a:r>
              <a:rPr lang="en-US" sz="1600" dirty="0"/>
              <a:t> applies and the </a:t>
            </a:r>
            <a:r>
              <a:rPr lang="en-US" sz="1600" b="1" dirty="0"/>
              <a:t>templates</a:t>
            </a:r>
            <a:r>
              <a:rPr lang="en-US" sz="1600" dirty="0"/>
              <a:t> to use are the </a:t>
            </a:r>
            <a:r>
              <a:rPr lang="en-US" sz="1600" b="1" dirty="0"/>
              <a:t>same</a:t>
            </a:r>
            <a:r>
              <a:rPr lang="en-US" sz="1600" dirty="0"/>
              <a:t>.</a:t>
            </a:r>
          </a:p>
          <a:p>
            <a:pPr algn="just">
              <a:spcAft>
                <a:spcPts val="1200"/>
              </a:spcAft>
            </a:pPr>
            <a:r>
              <a:rPr lang="en-US" sz="1600" dirty="0"/>
              <a:t>Together with the SCR, the </a:t>
            </a:r>
            <a:r>
              <a:rPr lang="en-US" sz="1600" b="1" dirty="0"/>
              <a:t>supplier is responsible </a:t>
            </a:r>
            <a:r>
              <a:rPr lang="en-US" sz="1600" dirty="0"/>
              <a:t>for submitting a set of documents hereinafter identified as “</a:t>
            </a:r>
            <a:r>
              <a:rPr lang="en-US" sz="1600" b="1" dirty="0"/>
              <a:t>Change Package</a:t>
            </a:r>
            <a:r>
              <a:rPr lang="en-US" sz="1600" dirty="0"/>
              <a:t>” (C.P.) using the applicable tab in the SCR Excel file.</a:t>
            </a:r>
          </a:p>
          <a:p>
            <a:pPr algn="just">
              <a:spcAft>
                <a:spcPts val="1200"/>
              </a:spcAft>
            </a:pPr>
            <a:r>
              <a:rPr lang="en-US" sz="1600" b="1" dirty="0"/>
              <a:t>Latest revision </a:t>
            </a:r>
            <a:r>
              <a:rPr lang="en-US" sz="1600" dirty="0"/>
              <a:t>of VS007 Appendix J and SCR Template documents </a:t>
            </a:r>
            <a:r>
              <a:rPr lang="en-US" sz="1600" b="1" dirty="0"/>
              <a:t>can be accessed </a:t>
            </a:r>
            <a:r>
              <a:rPr lang="en-US" sz="1600" dirty="0"/>
              <a:t>by the supplier in the </a:t>
            </a:r>
            <a:r>
              <a:rPr lang="en-US" sz="1600" b="1" dirty="0"/>
              <a:t>Veoneer Supplier Manual (VSM</a:t>
            </a:r>
            <a:r>
              <a:rPr lang="en-US" sz="1600" dirty="0"/>
              <a:t>).</a:t>
            </a:r>
            <a:endParaRPr lang="fr-FR" sz="1600" dirty="0"/>
          </a:p>
          <a:p>
            <a:endParaRPr lang="fr-FR" sz="1600" dirty="0"/>
          </a:p>
        </p:txBody>
      </p:sp>
      <p:sp>
        <p:nvSpPr>
          <p:cNvPr id="5" name="Espace réservé du pied de page 4">
            <a:extLst>
              <a:ext uri="{FF2B5EF4-FFF2-40B4-BE49-F238E27FC236}">
                <a16:creationId xmlns:a16="http://schemas.microsoft.com/office/drawing/2014/main" id="{0923B139-E491-4D02-B192-59B0CF090D17}"/>
              </a:ext>
            </a:extLst>
          </p:cNvPr>
          <p:cNvSpPr>
            <a:spLocks noGrp="1"/>
          </p:cNvSpPr>
          <p:nvPr>
            <p:ph type="ftr" sz="quarter" idx="11"/>
          </p:nvPr>
        </p:nvSpPr>
        <p:spPr/>
        <p:txBody>
          <a:bodyPr/>
          <a:lstStyle/>
          <a:p>
            <a:r>
              <a:rPr lang="en-US"/>
              <a:t>SQPS-939 - SCR- Supplier Training</a:t>
            </a:r>
            <a:endParaRPr lang="en-US" dirty="0"/>
          </a:p>
        </p:txBody>
      </p:sp>
      <p:sp>
        <p:nvSpPr>
          <p:cNvPr id="6" name="Espace réservé du numéro de diapositive 5">
            <a:extLst>
              <a:ext uri="{FF2B5EF4-FFF2-40B4-BE49-F238E27FC236}">
                <a16:creationId xmlns:a16="http://schemas.microsoft.com/office/drawing/2014/main" id="{1E36BFAF-A73A-4E84-8F46-7617CC3B014C}"/>
              </a:ext>
            </a:extLst>
          </p:cNvPr>
          <p:cNvSpPr>
            <a:spLocks noGrp="1"/>
          </p:cNvSpPr>
          <p:nvPr>
            <p:ph type="sldNum" sz="quarter" idx="12"/>
          </p:nvPr>
        </p:nvSpPr>
        <p:spPr/>
        <p:txBody>
          <a:bodyPr/>
          <a:lstStyle/>
          <a:p>
            <a:fld id="{07CEE681-EA8A-4B77-829B-1539858EA44F}" type="slidenum">
              <a:rPr lang="en-US" smtClean="0"/>
              <a:pPr/>
              <a:t>2</a:t>
            </a:fld>
            <a:endParaRPr lang="en-US" dirty="0"/>
          </a:p>
        </p:txBody>
      </p:sp>
      <p:sp>
        <p:nvSpPr>
          <p:cNvPr id="9" name="Title 13">
            <a:extLst>
              <a:ext uri="{FF2B5EF4-FFF2-40B4-BE49-F238E27FC236}">
                <a16:creationId xmlns:a16="http://schemas.microsoft.com/office/drawing/2014/main" id="{D9F2E2F5-5311-4F5F-B9AF-4B40A0D04A48}"/>
              </a:ext>
            </a:extLst>
          </p:cNvPr>
          <p:cNvSpPr txBox="1">
            <a:spLocks/>
          </p:cNvSpPr>
          <p:nvPr/>
        </p:nvSpPr>
        <p:spPr bwMode="gray">
          <a:xfrm>
            <a:off x="550864" y="585041"/>
            <a:ext cx="11090275" cy="415498"/>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a:lstStyle>
          <a:p>
            <a:r>
              <a:rPr lang="en-US" sz="3000" dirty="0"/>
              <a:t>VS007</a:t>
            </a:r>
            <a:r>
              <a:rPr lang="fr-FR" sz="3000" dirty="0"/>
              <a:t> Appendix J : Supplier Change </a:t>
            </a:r>
            <a:r>
              <a:rPr lang="en-US" sz="3000" dirty="0"/>
              <a:t>Request</a:t>
            </a:r>
            <a:r>
              <a:rPr lang="fr-FR" sz="3000" dirty="0"/>
              <a:t> Management </a:t>
            </a:r>
            <a:endParaRPr lang="da-DK" sz="3000" dirty="0"/>
          </a:p>
        </p:txBody>
      </p:sp>
      <p:pic>
        <p:nvPicPr>
          <p:cNvPr id="10" name="Image 9">
            <a:extLst>
              <a:ext uri="{FF2B5EF4-FFF2-40B4-BE49-F238E27FC236}">
                <a16:creationId xmlns:a16="http://schemas.microsoft.com/office/drawing/2014/main" id="{3E2DCF86-76A2-4877-8687-81158CA67D62}"/>
              </a:ext>
            </a:extLst>
          </p:cNvPr>
          <p:cNvPicPr>
            <a:picLocks noChangeAspect="1"/>
          </p:cNvPicPr>
          <p:nvPr/>
        </p:nvPicPr>
        <p:blipFill>
          <a:blip r:embed="rId2"/>
          <a:stretch>
            <a:fillRect/>
          </a:stretch>
        </p:blipFill>
        <p:spPr>
          <a:xfrm>
            <a:off x="7888682" y="1480457"/>
            <a:ext cx="1768078" cy="2485316"/>
          </a:xfrm>
          <a:prstGeom prst="rect">
            <a:avLst/>
          </a:prstGeom>
          <a:ln>
            <a:solidFill>
              <a:schemeClr val="accent1"/>
            </a:solidFill>
          </a:ln>
          <a:effectLst>
            <a:outerShdw blurRad="50800" dist="38100" dir="8100000" algn="tr" rotWithShape="0">
              <a:prstClr val="black">
                <a:alpha val="40000"/>
              </a:prstClr>
            </a:outerShdw>
          </a:effectLst>
        </p:spPr>
      </p:pic>
      <p:sp>
        <p:nvSpPr>
          <p:cNvPr id="11" name="Text Placeholder 17">
            <a:extLst>
              <a:ext uri="{FF2B5EF4-FFF2-40B4-BE49-F238E27FC236}">
                <a16:creationId xmlns:a16="http://schemas.microsoft.com/office/drawing/2014/main" id="{C2EB3C36-46CC-4C3A-9E95-6F13D979DDC0}"/>
              </a:ext>
            </a:extLst>
          </p:cNvPr>
          <p:cNvSpPr txBox="1">
            <a:spLocks/>
          </p:cNvSpPr>
          <p:nvPr/>
        </p:nvSpPr>
        <p:spPr>
          <a:xfrm>
            <a:off x="7888683" y="1185620"/>
            <a:ext cx="1212011" cy="292388"/>
          </a:xfrm>
          <a:prstGeom prst="rect">
            <a:avLst/>
          </a:prstGeom>
        </p:spPr>
        <p:txBody>
          <a:bodyPr/>
          <a:lstStyle>
            <a:lvl1pPr marL="198438" indent="-198438" algn="l" defTabSz="914400"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1600" b="1" dirty="0"/>
              <a:t>VS007-J</a:t>
            </a:r>
            <a:endParaRPr lang="da-DK" sz="2000" b="1" dirty="0"/>
          </a:p>
        </p:txBody>
      </p:sp>
      <p:sp>
        <p:nvSpPr>
          <p:cNvPr id="13" name="Text Placeholder 17">
            <a:extLst>
              <a:ext uri="{FF2B5EF4-FFF2-40B4-BE49-F238E27FC236}">
                <a16:creationId xmlns:a16="http://schemas.microsoft.com/office/drawing/2014/main" id="{99410120-D05D-411D-A6C5-78E4403798E0}"/>
              </a:ext>
            </a:extLst>
          </p:cNvPr>
          <p:cNvSpPr txBox="1">
            <a:spLocks/>
          </p:cNvSpPr>
          <p:nvPr/>
        </p:nvSpPr>
        <p:spPr>
          <a:xfrm>
            <a:off x="10266405" y="3385566"/>
            <a:ext cx="1955172" cy="292388"/>
          </a:xfrm>
          <a:prstGeom prst="rect">
            <a:avLst/>
          </a:prstGeom>
        </p:spPr>
        <p:txBody>
          <a:bodyPr/>
          <a:lstStyle>
            <a:lvl1pPr marL="198438" indent="-198438" algn="l" defTabSz="914400"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1600" b="1" dirty="0"/>
              <a:t>SCR Template</a:t>
            </a:r>
          </a:p>
        </p:txBody>
      </p:sp>
      <p:pic>
        <p:nvPicPr>
          <p:cNvPr id="14" name="Image 13">
            <a:extLst>
              <a:ext uri="{FF2B5EF4-FFF2-40B4-BE49-F238E27FC236}">
                <a16:creationId xmlns:a16="http://schemas.microsoft.com/office/drawing/2014/main" id="{0646B6D6-F04A-4B4B-A900-3A0DD50DDDE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61143" y="2815627"/>
            <a:ext cx="533938" cy="479403"/>
          </a:xfrm>
          <a:prstGeom prst="rect">
            <a:avLst/>
          </a:prstGeom>
        </p:spPr>
      </p:pic>
      <p:pic>
        <p:nvPicPr>
          <p:cNvPr id="3" name="Image 2">
            <a:extLst>
              <a:ext uri="{FF2B5EF4-FFF2-40B4-BE49-F238E27FC236}">
                <a16:creationId xmlns:a16="http://schemas.microsoft.com/office/drawing/2014/main" id="{665EC9F8-26E8-4478-A1CC-77DB01643709}"/>
              </a:ext>
            </a:extLst>
          </p:cNvPr>
          <p:cNvPicPr>
            <a:picLocks noChangeAspect="1"/>
          </p:cNvPicPr>
          <p:nvPr/>
        </p:nvPicPr>
        <p:blipFill>
          <a:blip r:embed="rId4"/>
          <a:stretch>
            <a:fillRect/>
          </a:stretch>
        </p:blipFill>
        <p:spPr>
          <a:xfrm>
            <a:off x="9747297" y="3648102"/>
            <a:ext cx="2383743" cy="3017782"/>
          </a:xfrm>
          <a:prstGeom prst="rect">
            <a:avLst/>
          </a:prstGeom>
        </p:spPr>
      </p:pic>
      <p:sp>
        <p:nvSpPr>
          <p:cNvPr id="12" name="Date Placeholder 6">
            <a:extLst>
              <a:ext uri="{FF2B5EF4-FFF2-40B4-BE49-F238E27FC236}">
                <a16:creationId xmlns:a16="http://schemas.microsoft.com/office/drawing/2014/main" id="{5C439F70-A9C2-481D-88AC-86E38FCF7DB7}"/>
              </a:ext>
            </a:extLst>
          </p:cNvPr>
          <p:cNvSpPr>
            <a:spLocks noGrp="1"/>
          </p:cNvSpPr>
          <p:nvPr>
            <p:ph type="dt" sz="half" idx="15"/>
          </p:nvPr>
        </p:nvSpPr>
        <p:spPr>
          <a:xfrm>
            <a:off x="550863" y="6665884"/>
            <a:ext cx="546625" cy="123111"/>
          </a:xfrm>
        </p:spPr>
        <p:txBody>
          <a:bodyPr/>
          <a:lstStyle/>
          <a:p>
            <a:r>
              <a:rPr lang="en-US"/>
              <a:t>Jan 21, 2022</a:t>
            </a:r>
            <a:endParaRPr lang="en-US" dirty="0"/>
          </a:p>
        </p:txBody>
      </p:sp>
    </p:spTree>
    <p:extLst>
      <p:ext uri="{BB962C8B-B14F-4D97-AF65-F5344CB8AC3E}">
        <p14:creationId xmlns:p14="http://schemas.microsoft.com/office/powerpoint/2010/main" val="378405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datum 5">
            <a:extLst>
              <a:ext uri="{FF2B5EF4-FFF2-40B4-BE49-F238E27FC236}">
                <a16:creationId xmlns:a16="http://schemas.microsoft.com/office/drawing/2014/main" id="{099679CF-9E75-43C5-B317-D0F1B4E5219B}"/>
              </a:ext>
            </a:extLst>
          </p:cNvPr>
          <p:cNvSpPr>
            <a:spLocks noGrp="1"/>
          </p:cNvSpPr>
          <p:nvPr>
            <p:ph type="dt" sz="half" idx="15"/>
          </p:nvPr>
        </p:nvSpPr>
        <p:spPr>
          <a:xfrm>
            <a:off x="550863" y="6646634"/>
            <a:ext cx="546625" cy="123111"/>
          </a:xfrm>
        </p:spPr>
        <p:txBody>
          <a:bodyPr/>
          <a:lstStyle/>
          <a:p>
            <a:r>
              <a:rPr lang="en-US"/>
              <a:t>Jan 21, 2022</a:t>
            </a:r>
            <a:endParaRPr lang="en-US" dirty="0"/>
          </a:p>
        </p:txBody>
      </p:sp>
      <p:sp>
        <p:nvSpPr>
          <p:cNvPr id="7" name="Platshållare för sidfot 6">
            <a:extLst>
              <a:ext uri="{FF2B5EF4-FFF2-40B4-BE49-F238E27FC236}">
                <a16:creationId xmlns:a16="http://schemas.microsoft.com/office/drawing/2014/main" id="{CA8E8250-FF20-4A24-A508-1B5B60239482}"/>
              </a:ext>
            </a:extLst>
          </p:cNvPr>
          <p:cNvSpPr>
            <a:spLocks noGrp="1"/>
          </p:cNvSpPr>
          <p:nvPr>
            <p:ph type="ftr" sz="quarter" idx="11"/>
          </p:nvPr>
        </p:nvSpPr>
        <p:spPr>
          <a:xfrm>
            <a:off x="1631949" y="6646634"/>
            <a:ext cx="2519363" cy="123111"/>
          </a:xfrm>
        </p:spPr>
        <p:txBody>
          <a:bodyPr/>
          <a:lstStyle/>
          <a:p>
            <a:r>
              <a:rPr lang="en-US"/>
              <a:t>SQPS-939 - SCR- Supplier Training</a:t>
            </a:r>
            <a:endParaRPr lang="en-US" dirty="0"/>
          </a:p>
        </p:txBody>
      </p:sp>
      <p:sp>
        <p:nvSpPr>
          <p:cNvPr id="8" name="Platshållare för bildnummer 7">
            <a:extLst>
              <a:ext uri="{FF2B5EF4-FFF2-40B4-BE49-F238E27FC236}">
                <a16:creationId xmlns:a16="http://schemas.microsoft.com/office/drawing/2014/main" id="{F9362C8A-5C4A-4ED9-A165-C2091EAA5452}"/>
              </a:ext>
            </a:extLst>
          </p:cNvPr>
          <p:cNvSpPr>
            <a:spLocks noGrp="1"/>
          </p:cNvSpPr>
          <p:nvPr>
            <p:ph type="sldNum" sz="quarter" idx="12"/>
          </p:nvPr>
        </p:nvSpPr>
        <p:spPr>
          <a:xfrm>
            <a:off x="262539" y="6646634"/>
            <a:ext cx="94043" cy="123111"/>
          </a:xfrm>
        </p:spPr>
        <p:txBody>
          <a:bodyPr/>
          <a:lstStyle/>
          <a:p>
            <a:fld id="{07CEE681-EA8A-4B77-829B-1539858EA44F}" type="slidenum">
              <a:rPr lang="en-US" smtClean="0"/>
              <a:pPr/>
              <a:t>20</a:t>
            </a:fld>
            <a:endParaRPr lang="en-US" dirty="0"/>
          </a:p>
        </p:txBody>
      </p:sp>
      <p:sp>
        <p:nvSpPr>
          <p:cNvPr id="15" name="Title 14">
            <a:extLst>
              <a:ext uri="{FF2B5EF4-FFF2-40B4-BE49-F238E27FC236}">
                <a16:creationId xmlns:a16="http://schemas.microsoft.com/office/drawing/2014/main" id="{CE066C11-57A4-46A6-9345-92B438951152}"/>
              </a:ext>
            </a:extLst>
          </p:cNvPr>
          <p:cNvSpPr>
            <a:spLocks noGrp="1"/>
          </p:cNvSpPr>
          <p:nvPr>
            <p:ph type="title"/>
          </p:nvPr>
        </p:nvSpPr>
        <p:spPr>
          <a:xfrm>
            <a:off x="352235" y="625814"/>
            <a:ext cx="11090275" cy="443198"/>
          </a:xfrm>
        </p:spPr>
        <p:txBody>
          <a:bodyPr/>
          <a:lstStyle/>
          <a:p>
            <a:r>
              <a:rPr lang="fr-FR" dirty="0"/>
              <a:t>Change &amp; EOL Documentation </a:t>
            </a:r>
            <a:endParaRPr lang="da-DK" dirty="0"/>
          </a:p>
        </p:txBody>
      </p:sp>
      <p:sp>
        <p:nvSpPr>
          <p:cNvPr id="13" name="ZoneTexte 12">
            <a:extLst>
              <a:ext uri="{FF2B5EF4-FFF2-40B4-BE49-F238E27FC236}">
                <a16:creationId xmlns:a16="http://schemas.microsoft.com/office/drawing/2014/main" id="{BAF1A9F4-0EBA-4EC2-8D7F-CE837945C887}"/>
              </a:ext>
            </a:extLst>
          </p:cNvPr>
          <p:cNvSpPr txBox="1"/>
          <p:nvPr/>
        </p:nvSpPr>
        <p:spPr bwMode="gray">
          <a:xfrm>
            <a:off x="6870701" y="565226"/>
            <a:ext cx="5034606" cy="707886"/>
          </a:xfrm>
          <a:prstGeom prst="rect">
            <a:avLst/>
          </a:prstGeom>
          <a:solidFill>
            <a:schemeClr val="accent6">
              <a:lumMod val="90000"/>
            </a:schemeClr>
          </a:solidFill>
        </p:spPr>
        <p:txBody>
          <a:bodyPr wrap="square">
            <a:spAutoFit/>
          </a:bodyPr>
          <a:lstStyle/>
          <a:p>
            <a:pPr algn="ctr"/>
            <a:r>
              <a:rPr lang="en-US" sz="1000" i="1" dirty="0"/>
              <a:t>The following two pages describe how to use the “Electronic Component” product category</a:t>
            </a:r>
          </a:p>
          <a:p>
            <a:pPr algn="ctr"/>
            <a:r>
              <a:rPr lang="en-US" sz="1000" i="1" dirty="0"/>
              <a:t>worksheet to submit documents.</a:t>
            </a:r>
          </a:p>
          <a:p>
            <a:pPr algn="ctr"/>
            <a:r>
              <a:rPr lang="en-US" sz="1000" b="1" i="1" dirty="0"/>
              <a:t>This is only an example, and the exact same process applies for any other Product Category</a:t>
            </a:r>
            <a:endParaRPr lang="fr-FR" sz="1000" b="1" i="1" dirty="0"/>
          </a:p>
        </p:txBody>
      </p:sp>
      <p:pic>
        <p:nvPicPr>
          <p:cNvPr id="19" name="Image 18">
            <a:extLst>
              <a:ext uri="{FF2B5EF4-FFF2-40B4-BE49-F238E27FC236}">
                <a16:creationId xmlns:a16="http://schemas.microsoft.com/office/drawing/2014/main" id="{1C5F468A-3C9D-49CC-8F25-0A0B8E90BE4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309755" y="548338"/>
            <a:ext cx="737809" cy="561482"/>
          </a:xfrm>
          <a:prstGeom prst="rect">
            <a:avLst/>
          </a:prstGeom>
        </p:spPr>
      </p:pic>
      <p:sp>
        <p:nvSpPr>
          <p:cNvPr id="20" name="Content Placeholder 16">
            <a:extLst>
              <a:ext uri="{FF2B5EF4-FFF2-40B4-BE49-F238E27FC236}">
                <a16:creationId xmlns:a16="http://schemas.microsoft.com/office/drawing/2014/main" id="{5C6FDC2A-D0AF-446E-91ED-0E17885F933E}"/>
              </a:ext>
            </a:extLst>
          </p:cNvPr>
          <p:cNvSpPr txBox="1">
            <a:spLocks/>
          </p:cNvSpPr>
          <p:nvPr/>
        </p:nvSpPr>
        <p:spPr bwMode="gray">
          <a:xfrm>
            <a:off x="7015756" y="2568258"/>
            <a:ext cx="4889551" cy="3735602"/>
          </a:xfrm>
          <a:prstGeom prst="rect">
            <a:avLst/>
          </a:prstGeom>
        </p:spPr>
        <p:txBody>
          <a:bodyPr vert="horz" lIns="0" tIns="0" rIns="0" bIns="0" rtlCol="0">
            <a:noAutofit/>
          </a:bodyPr>
          <a:lstStyle>
            <a:lvl1pPr marL="198438" indent="-198438" algn="l" defTabSz="914400"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600" dirty="0"/>
              <a:t>By default, </a:t>
            </a:r>
            <a:r>
              <a:rPr lang="en-US" sz="1600" b="1" dirty="0"/>
              <a:t>all deliverables </a:t>
            </a:r>
            <a:r>
              <a:rPr lang="en-US" sz="1600" dirty="0"/>
              <a:t>and required documentation </a:t>
            </a:r>
            <a:r>
              <a:rPr lang="en-US" sz="1600" b="1" dirty="0"/>
              <a:t>are applicable</a:t>
            </a:r>
            <a:r>
              <a:rPr lang="en-US" sz="1600" dirty="0"/>
              <a:t>. In very specific situations for which the topic does not apply (in particular : End Of Life) it is possible to choose "NO" from the drop-down list. In this case the supplier </a:t>
            </a:r>
            <a:r>
              <a:rPr lang="en-US" sz="1600" b="1" dirty="0"/>
              <a:t>must justify </a:t>
            </a:r>
            <a:r>
              <a:rPr lang="en-US" sz="1600" dirty="0"/>
              <a:t>in the comments field why it is not applicable. Note that after review, Veoneer may disagree, in which case documentation will be mandatory before proceeding further with the change.</a:t>
            </a:r>
          </a:p>
          <a:p>
            <a:pPr marL="0" indent="0" algn="just">
              <a:buNone/>
            </a:pPr>
            <a:endParaRPr lang="en-US" sz="1600" dirty="0"/>
          </a:p>
          <a:p>
            <a:pPr algn="just"/>
            <a:endParaRPr lang="en-US" sz="1600" dirty="0"/>
          </a:p>
        </p:txBody>
      </p:sp>
      <p:pic>
        <p:nvPicPr>
          <p:cNvPr id="21" name="Image 20">
            <a:extLst>
              <a:ext uri="{FF2B5EF4-FFF2-40B4-BE49-F238E27FC236}">
                <a16:creationId xmlns:a16="http://schemas.microsoft.com/office/drawing/2014/main" id="{3E61DD40-BCD3-4444-AADC-799370E3EDD0}"/>
              </a:ext>
            </a:extLst>
          </p:cNvPr>
          <p:cNvPicPr>
            <a:picLocks noChangeAspect="1"/>
          </p:cNvPicPr>
          <p:nvPr/>
        </p:nvPicPr>
        <p:blipFill>
          <a:blip r:embed="rId3"/>
          <a:stretch>
            <a:fillRect/>
          </a:stretch>
        </p:blipFill>
        <p:spPr>
          <a:xfrm>
            <a:off x="352235" y="1244532"/>
            <a:ext cx="6323022" cy="4987654"/>
          </a:xfrm>
          <a:prstGeom prst="rect">
            <a:avLst/>
          </a:prstGeom>
        </p:spPr>
      </p:pic>
      <p:sp>
        <p:nvSpPr>
          <p:cNvPr id="11" name="Flèche : courbe vers le bas 10">
            <a:extLst>
              <a:ext uri="{FF2B5EF4-FFF2-40B4-BE49-F238E27FC236}">
                <a16:creationId xmlns:a16="http://schemas.microsoft.com/office/drawing/2014/main" id="{2A19024C-E397-4582-85E4-1905A5C3C304}"/>
              </a:ext>
            </a:extLst>
          </p:cNvPr>
          <p:cNvSpPr/>
          <p:nvPr/>
        </p:nvSpPr>
        <p:spPr bwMode="gray">
          <a:xfrm rot="21270999">
            <a:off x="3631153" y="2109078"/>
            <a:ext cx="3961118" cy="636972"/>
          </a:xfrm>
          <a:prstGeom prst="curvedDownArrow">
            <a:avLst>
              <a:gd name="adj1" fmla="val 10454"/>
              <a:gd name="adj2" fmla="val 30050"/>
              <a:gd name="adj3" fmla="val 1641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solidFill>
                <a:schemeClr val="tx1"/>
              </a:solidFill>
            </a:endParaRPr>
          </a:p>
        </p:txBody>
      </p:sp>
      <p:sp>
        <p:nvSpPr>
          <p:cNvPr id="10" name="Ellipse 9">
            <a:extLst>
              <a:ext uri="{FF2B5EF4-FFF2-40B4-BE49-F238E27FC236}">
                <a16:creationId xmlns:a16="http://schemas.microsoft.com/office/drawing/2014/main" id="{321D250E-04D3-4D22-90B7-1FF0FC1CDA8C}"/>
              </a:ext>
            </a:extLst>
          </p:cNvPr>
          <p:cNvSpPr/>
          <p:nvPr/>
        </p:nvSpPr>
        <p:spPr bwMode="gray">
          <a:xfrm>
            <a:off x="3424007" y="2895600"/>
            <a:ext cx="553633" cy="34082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p>
        </p:txBody>
      </p:sp>
      <p:sp>
        <p:nvSpPr>
          <p:cNvPr id="22" name="Content Placeholder 16">
            <a:extLst>
              <a:ext uri="{FF2B5EF4-FFF2-40B4-BE49-F238E27FC236}">
                <a16:creationId xmlns:a16="http://schemas.microsoft.com/office/drawing/2014/main" id="{64411A70-694C-442A-A0B2-CDFA3F770887}"/>
              </a:ext>
            </a:extLst>
          </p:cNvPr>
          <p:cNvSpPr txBox="1">
            <a:spLocks/>
          </p:cNvSpPr>
          <p:nvPr/>
        </p:nvSpPr>
        <p:spPr bwMode="gray">
          <a:xfrm>
            <a:off x="7015756" y="5504506"/>
            <a:ext cx="4889551" cy="788267"/>
          </a:xfrm>
          <a:prstGeom prst="rect">
            <a:avLst/>
          </a:prstGeom>
        </p:spPr>
        <p:txBody>
          <a:bodyPr vert="horz" lIns="0" tIns="0" rIns="0" bIns="0" rtlCol="0">
            <a:noAutofit/>
          </a:bodyPr>
          <a:lstStyle>
            <a:lvl1pPr marL="198438" indent="-198438" algn="l" defTabSz="914400"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600" dirty="0"/>
              <a:t>The requested documentation </a:t>
            </a:r>
            <a:r>
              <a:rPr lang="en-US" sz="1600" b="1" dirty="0"/>
              <a:t>must be embedded </a:t>
            </a:r>
            <a:r>
              <a:rPr lang="en-US" sz="1600" dirty="0"/>
              <a:t>in the last column of the table (See next page instructions about how to embed a file in a spreadsheet).</a:t>
            </a:r>
          </a:p>
          <a:p>
            <a:pPr marL="0" indent="0" algn="just">
              <a:buNone/>
            </a:pPr>
            <a:endParaRPr lang="en-US" sz="700" dirty="0"/>
          </a:p>
          <a:p>
            <a:pPr algn="just"/>
            <a:endParaRPr lang="en-US" sz="1600" dirty="0"/>
          </a:p>
        </p:txBody>
      </p:sp>
      <p:sp>
        <p:nvSpPr>
          <p:cNvPr id="23" name="Flèche : courbe vers le bas 22">
            <a:extLst>
              <a:ext uri="{FF2B5EF4-FFF2-40B4-BE49-F238E27FC236}">
                <a16:creationId xmlns:a16="http://schemas.microsoft.com/office/drawing/2014/main" id="{0738B350-0FD8-467F-A7F0-D5907E59E735}"/>
              </a:ext>
            </a:extLst>
          </p:cNvPr>
          <p:cNvSpPr/>
          <p:nvPr/>
        </p:nvSpPr>
        <p:spPr bwMode="gray">
          <a:xfrm rot="213864" flipV="1">
            <a:off x="6349551" y="6203175"/>
            <a:ext cx="1105988" cy="308368"/>
          </a:xfrm>
          <a:prstGeom prst="curvedDownArrow">
            <a:avLst>
              <a:gd name="adj1" fmla="val 10454"/>
              <a:gd name="adj2" fmla="val 60420"/>
              <a:gd name="adj3" fmla="val 4867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solidFill>
                <a:schemeClr val="tx1"/>
              </a:solidFill>
            </a:endParaRPr>
          </a:p>
        </p:txBody>
      </p:sp>
      <p:sp>
        <p:nvSpPr>
          <p:cNvPr id="25" name="Content Placeholder 16">
            <a:extLst>
              <a:ext uri="{FF2B5EF4-FFF2-40B4-BE49-F238E27FC236}">
                <a16:creationId xmlns:a16="http://schemas.microsoft.com/office/drawing/2014/main" id="{045465F0-BC03-48BA-AF43-DB5DA6980931}"/>
              </a:ext>
            </a:extLst>
          </p:cNvPr>
          <p:cNvSpPr txBox="1">
            <a:spLocks/>
          </p:cNvSpPr>
          <p:nvPr/>
        </p:nvSpPr>
        <p:spPr bwMode="gray">
          <a:xfrm>
            <a:off x="7015757" y="1784485"/>
            <a:ext cx="2660854" cy="356284"/>
          </a:xfrm>
          <a:prstGeom prst="rect">
            <a:avLst/>
          </a:prstGeom>
        </p:spPr>
        <p:txBody>
          <a:bodyPr vert="horz" lIns="0" tIns="0" rIns="0" bIns="0" rtlCol="0">
            <a:noAutofit/>
          </a:bodyPr>
          <a:lstStyle>
            <a:lvl1pPr marL="198438" indent="-198438" algn="l" defTabSz="914400"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600" dirty="0"/>
              <a:t>Blank field to be completed</a:t>
            </a:r>
          </a:p>
          <a:p>
            <a:pPr marL="0" indent="0" algn="just">
              <a:buNone/>
            </a:pPr>
            <a:endParaRPr lang="en-US" sz="1600" dirty="0"/>
          </a:p>
          <a:p>
            <a:pPr algn="just"/>
            <a:endParaRPr lang="en-US" sz="1600" dirty="0"/>
          </a:p>
        </p:txBody>
      </p:sp>
      <p:sp>
        <p:nvSpPr>
          <p:cNvPr id="26" name="Flèche : courbe vers le bas 25">
            <a:extLst>
              <a:ext uri="{FF2B5EF4-FFF2-40B4-BE49-F238E27FC236}">
                <a16:creationId xmlns:a16="http://schemas.microsoft.com/office/drawing/2014/main" id="{A3BBE606-0CD1-43E8-9F76-23FC8F6871B1}"/>
              </a:ext>
            </a:extLst>
          </p:cNvPr>
          <p:cNvSpPr/>
          <p:nvPr/>
        </p:nvSpPr>
        <p:spPr bwMode="gray">
          <a:xfrm>
            <a:off x="6283308" y="1434969"/>
            <a:ext cx="1124397" cy="417432"/>
          </a:xfrm>
          <a:prstGeom prst="curvedDownArrow">
            <a:avLst>
              <a:gd name="adj1" fmla="val 10454"/>
              <a:gd name="adj2" fmla="val 60420"/>
              <a:gd name="adj3" fmla="val 4867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solidFill>
                <a:schemeClr val="tx1"/>
              </a:solidFill>
            </a:endParaRPr>
          </a:p>
        </p:txBody>
      </p:sp>
      <p:pic>
        <p:nvPicPr>
          <p:cNvPr id="31" name="Image 30">
            <a:extLst>
              <a:ext uri="{FF2B5EF4-FFF2-40B4-BE49-F238E27FC236}">
                <a16:creationId xmlns:a16="http://schemas.microsoft.com/office/drawing/2014/main" id="{CDEA1566-182C-4F62-8481-6B76CEE1D2BC}"/>
              </a:ext>
            </a:extLst>
          </p:cNvPr>
          <p:cNvPicPr>
            <a:picLocks noChangeAspect="1"/>
          </p:cNvPicPr>
          <p:nvPr/>
        </p:nvPicPr>
        <p:blipFill>
          <a:blip r:embed="rId4"/>
          <a:stretch>
            <a:fillRect/>
          </a:stretch>
        </p:blipFill>
        <p:spPr>
          <a:xfrm>
            <a:off x="322452" y="13608"/>
            <a:ext cx="3594927" cy="539335"/>
          </a:xfrm>
          <a:prstGeom prst="rect">
            <a:avLst/>
          </a:prstGeom>
        </p:spPr>
      </p:pic>
      <p:sp>
        <p:nvSpPr>
          <p:cNvPr id="32" name="Ellipse 31">
            <a:extLst>
              <a:ext uri="{FF2B5EF4-FFF2-40B4-BE49-F238E27FC236}">
                <a16:creationId xmlns:a16="http://schemas.microsoft.com/office/drawing/2014/main" id="{E9FADC4C-E60C-4F9E-AC2E-8BD5A4C015FB}"/>
              </a:ext>
            </a:extLst>
          </p:cNvPr>
          <p:cNvSpPr/>
          <p:nvPr/>
        </p:nvSpPr>
        <p:spPr bwMode="gray">
          <a:xfrm>
            <a:off x="275430" y="-8219"/>
            <a:ext cx="666750" cy="4195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p>
        </p:txBody>
      </p:sp>
    </p:spTree>
    <p:extLst>
      <p:ext uri="{BB962C8B-B14F-4D97-AF65-F5344CB8AC3E}">
        <p14:creationId xmlns:p14="http://schemas.microsoft.com/office/powerpoint/2010/main" val="2969473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datum 5">
            <a:extLst>
              <a:ext uri="{FF2B5EF4-FFF2-40B4-BE49-F238E27FC236}">
                <a16:creationId xmlns:a16="http://schemas.microsoft.com/office/drawing/2014/main" id="{099679CF-9E75-43C5-B317-D0F1B4E5219B}"/>
              </a:ext>
            </a:extLst>
          </p:cNvPr>
          <p:cNvSpPr>
            <a:spLocks noGrp="1"/>
          </p:cNvSpPr>
          <p:nvPr>
            <p:ph type="dt" sz="half" idx="15"/>
          </p:nvPr>
        </p:nvSpPr>
        <p:spPr>
          <a:xfrm>
            <a:off x="550863" y="6646634"/>
            <a:ext cx="546625" cy="123111"/>
          </a:xfrm>
        </p:spPr>
        <p:txBody>
          <a:bodyPr/>
          <a:lstStyle/>
          <a:p>
            <a:r>
              <a:rPr lang="en-US"/>
              <a:t>Jan 21, 2022</a:t>
            </a:r>
          </a:p>
        </p:txBody>
      </p:sp>
      <p:sp>
        <p:nvSpPr>
          <p:cNvPr id="7" name="Platshållare för sidfot 6">
            <a:extLst>
              <a:ext uri="{FF2B5EF4-FFF2-40B4-BE49-F238E27FC236}">
                <a16:creationId xmlns:a16="http://schemas.microsoft.com/office/drawing/2014/main" id="{CA8E8250-FF20-4A24-A508-1B5B60239482}"/>
              </a:ext>
            </a:extLst>
          </p:cNvPr>
          <p:cNvSpPr>
            <a:spLocks noGrp="1"/>
          </p:cNvSpPr>
          <p:nvPr>
            <p:ph type="ftr" sz="quarter" idx="11"/>
          </p:nvPr>
        </p:nvSpPr>
        <p:spPr>
          <a:xfrm>
            <a:off x="1631949" y="6646634"/>
            <a:ext cx="2519363" cy="123111"/>
          </a:xfrm>
        </p:spPr>
        <p:txBody>
          <a:bodyPr/>
          <a:lstStyle/>
          <a:p>
            <a:r>
              <a:rPr lang="en-US"/>
              <a:t>SQPS-939 - SCR- Supplier Training</a:t>
            </a:r>
          </a:p>
        </p:txBody>
      </p:sp>
      <p:sp>
        <p:nvSpPr>
          <p:cNvPr id="8" name="Platshållare för bildnummer 7">
            <a:extLst>
              <a:ext uri="{FF2B5EF4-FFF2-40B4-BE49-F238E27FC236}">
                <a16:creationId xmlns:a16="http://schemas.microsoft.com/office/drawing/2014/main" id="{F9362C8A-5C4A-4ED9-A165-C2091EAA5452}"/>
              </a:ext>
            </a:extLst>
          </p:cNvPr>
          <p:cNvSpPr>
            <a:spLocks noGrp="1"/>
          </p:cNvSpPr>
          <p:nvPr>
            <p:ph type="sldNum" sz="quarter" idx="12"/>
          </p:nvPr>
        </p:nvSpPr>
        <p:spPr>
          <a:xfrm>
            <a:off x="277981" y="6646634"/>
            <a:ext cx="89768" cy="123111"/>
          </a:xfrm>
        </p:spPr>
        <p:txBody>
          <a:bodyPr/>
          <a:lstStyle/>
          <a:p>
            <a:fld id="{07CEE681-EA8A-4B77-829B-1539858EA44F}" type="slidenum">
              <a:rPr lang="en-US" smtClean="0"/>
              <a:pPr/>
              <a:t>21</a:t>
            </a:fld>
            <a:endParaRPr lang="en-US"/>
          </a:p>
        </p:txBody>
      </p:sp>
      <p:sp>
        <p:nvSpPr>
          <p:cNvPr id="15" name="Title 14">
            <a:extLst>
              <a:ext uri="{FF2B5EF4-FFF2-40B4-BE49-F238E27FC236}">
                <a16:creationId xmlns:a16="http://schemas.microsoft.com/office/drawing/2014/main" id="{CE066C11-57A4-46A6-9345-92B438951152}"/>
              </a:ext>
            </a:extLst>
          </p:cNvPr>
          <p:cNvSpPr>
            <a:spLocks noGrp="1"/>
          </p:cNvSpPr>
          <p:nvPr>
            <p:ph type="title"/>
          </p:nvPr>
        </p:nvSpPr>
        <p:spPr>
          <a:xfrm>
            <a:off x="352235" y="625814"/>
            <a:ext cx="11090275" cy="443198"/>
          </a:xfrm>
        </p:spPr>
        <p:txBody>
          <a:bodyPr/>
          <a:lstStyle/>
          <a:p>
            <a:r>
              <a:rPr lang="en-US"/>
              <a:t>Change &amp; EOL Documentation : How to embed a file  </a:t>
            </a:r>
          </a:p>
        </p:txBody>
      </p:sp>
      <p:grpSp>
        <p:nvGrpSpPr>
          <p:cNvPr id="56" name="Groupe 55">
            <a:extLst>
              <a:ext uri="{FF2B5EF4-FFF2-40B4-BE49-F238E27FC236}">
                <a16:creationId xmlns:a16="http://schemas.microsoft.com/office/drawing/2014/main" id="{25E4B81D-C516-4607-95F7-5CDEE25C532B}"/>
              </a:ext>
            </a:extLst>
          </p:cNvPr>
          <p:cNvGrpSpPr/>
          <p:nvPr/>
        </p:nvGrpSpPr>
        <p:grpSpPr>
          <a:xfrm>
            <a:off x="369031" y="1045767"/>
            <a:ext cx="10863089" cy="5515459"/>
            <a:chOff x="369031" y="1045767"/>
            <a:chExt cx="10863089" cy="5515459"/>
          </a:xfrm>
        </p:grpSpPr>
        <p:pic>
          <p:nvPicPr>
            <p:cNvPr id="37" name="Image 36">
              <a:extLst>
                <a:ext uri="{FF2B5EF4-FFF2-40B4-BE49-F238E27FC236}">
                  <a16:creationId xmlns:a16="http://schemas.microsoft.com/office/drawing/2014/main" id="{DC91E327-79DD-4252-9587-D1662B4BCAF9}"/>
                </a:ext>
              </a:extLst>
            </p:cNvPr>
            <p:cNvPicPr>
              <a:picLocks noChangeAspect="1"/>
            </p:cNvPicPr>
            <p:nvPr/>
          </p:nvPicPr>
          <p:blipFill>
            <a:blip r:embed="rId2"/>
            <a:stretch>
              <a:fillRect/>
            </a:stretch>
          </p:blipFill>
          <p:spPr>
            <a:xfrm>
              <a:off x="6512732" y="1159049"/>
              <a:ext cx="4719388" cy="2544678"/>
            </a:xfrm>
            <a:prstGeom prst="rect">
              <a:avLst/>
            </a:prstGeom>
            <a:effectLst>
              <a:outerShdw blurRad="50800" dist="38100" dir="5400000" algn="t" rotWithShape="0">
                <a:prstClr val="black">
                  <a:alpha val="40000"/>
                </a:prstClr>
              </a:outerShdw>
            </a:effectLst>
          </p:spPr>
        </p:pic>
        <p:pic>
          <p:nvPicPr>
            <p:cNvPr id="18" name="Image 17">
              <a:extLst>
                <a:ext uri="{FF2B5EF4-FFF2-40B4-BE49-F238E27FC236}">
                  <a16:creationId xmlns:a16="http://schemas.microsoft.com/office/drawing/2014/main" id="{56B7D22A-7C5A-401D-91F7-C3E0E2E0A3CE}"/>
                </a:ext>
              </a:extLst>
            </p:cNvPr>
            <p:cNvPicPr>
              <a:picLocks noChangeAspect="1"/>
            </p:cNvPicPr>
            <p:nvPr/>
          </p:nvPicPr>
          <p:blipFill>
            <a:blip r:embed="rId3"/>
            <a:stretch>
              <a:fillRect/>
            </a:stretch>
          </p:blipFill>
          <p:spPr>
            <a:xfrm>
              <a:off x="369031" y="1159048"/>
              <a:ext cx="4641888" cy="2544679"/>
            </a:xfrm>
            <a:prstGeom prst="rect">
              <a:avLst/>
            </a:prstGeom>
            <a:effectLst>
              <a:outerShdw blurRad="50800" dist="38100" dir="5400000" algn="t" rotWithShape="0">
                <a:prstClr val="black">
                  <a:alpha val="40000"/>
                </a:prstClr>
              </a:outerShdw>
            </a:effectLst>
          </p:spPr>
        </p:pic>
        <p:sp>
          <p:nvSpPr>
            <p:cNvPr id="12" name="Bulle narrative : rectangle 11">
              <a:extLst>
                <a:ext uri="{FF2B5EF4-FFF2-40B4-BE49-F238E27FC236}">
                  <a16:creationId xmlns:a16="http://schemas.microsoft.com/office/drawing/2014/main" id="{F0E031B1-06FC-4D95-A1E4-93A407F85330}"/>
                </a:ext>
              </a:extLst>
            </p:cNvPr>
            <p:cNvSpPr/>
            <p:nvPr/>
          </p:nvSpPr>
          <p:spPr bwMode="gray">
            <a:xfrm>
              <a:off x="2994796" y="3446100"/>
              <a:ext cx="1805803" cy="217714"/>
            </a:xfrm>
            <a:prstGeom prst="wedgeRectCallout">
              <a:avLst>
                <a:gd name="adj1" fmla="val -62849"/>
                <a:gd name="adj2" fmla="val 3333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r>
                <a:rPr lang="en-US" sz="700" b="1">
                  <a:solidFill>
                    <a:schemeClr val="tx1"/>
                  </a:solidFill>
                </a:rPr>
                <a:t>1 : Click on the cell where to insert the file</a:t>
              </a:r>
            </a:p>
          </p:txBody>
        </p:sp>
        <p:sp>
          <p:nvSpPr>
            <p:cNvPr id="24" name="Bulle narrative : rectangle 23">
              <a:extLst>
                <a:ext uri="{FF2B5EF4-FFF2-40B4-BE49-F238E27FC236}">
                  <a16:creationId xmlns:a16="http://schemas.microsoft.com/office/drawing/2014/main" id="{159EF064-BF5B-4F86-B18F-C8DBBCCC1D9F}"/>
                </a:ext>
              </a:extLst>
            </p:cNvPr>
            <p:cNvSpPr/>
            <p:nvPr/>
          </p:nvSpPr>
          <p:spPr bwMode="gray">
            <a:xfrm>
              <a:off x="1870844" y="1974165"/>
              <a:ext cx="1072345" cy="184666"/>
            </a:xfrm>
            <a:prstGeom prst="wedgeRectCallout">
              <a:avLst>
                <a:gd name="adj1" fmla="val -159165"/>
                <a:gd name="adj2" fmla="val -412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r>
                <a:rPr lang="en-US" sz="700" b="1">
                  <a:solidFill>
                    <a:schemeClr val="tx1"/>
                  </a:solidFill>
                </a:rPr>
                <a:t>2  : Click on « Insert »</a:t>
              </a:r>
            </a:p>
          </p:txBody>
        </p:sp>
        <p:sp>
          <p:nvSpPr>
            <p:cNvPr id="27" name="Bulle narrative : rectangle 26">
              <a:extLst>
                <a:ext uri="{FF2B5EF4-FFF2-40B4-BE49-F238E27FC236}">
                  <a16:creationId xmlns:a16="http://schemas.microsoft.com/office/drawing/2014/main" id="{9626988F-D977-452C-AA9A-0FFF1D620532}"/>
                </a:ext>
              </a:extLst>
            </p:cNvPr>
            <p:cNvSpPr/>
            <p:nvPr/>
          </p:nvSpPr>
          <p:spPr bwMode="gray">
            <a:xfrm>
              <a:off x="3474178" y="2138525"/>
              <a:ext cx="1072345" cy="217714"/>
            </a:xfrm>
            <a:prstGeom prst="wedgeRectCallout">
              <a:avLst>
                <a:gd name="adj1" fmla="val 78336"/>
                <a:gd name="adj2" fmla="val -34529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r>
                <a:rPr lang="en-US" sz="700" b="1">
                  <a:solidFill>
                    <a:schemeClr val="tx1"/>
                  </a:solidFill>
                </a:rPr>
                <a:t>3 : Click on « Object »</a:t>
              </a:r>
            </a:p>
          </p:txBody>
        </p:sp>
        <p:sp>
          <p:nvSpPr>
            <p:cNvPr id="30" name="Bulle narrative : rectangle 29">
              <a:extLst>
                <a:ext uri="{FF2B5EF4-FFF2-40B4-BE49-F238E27FC236}">
                  <a16:creationId xmlns:a16="http://schemas.microsoft.com/office/drawing/2014/main" id="{56A52105-B4DD-4B0E-B64D-FE73DC7BDBAF}"/>
                </a:ext>
              </a:extLst>
            </p:cNvPr>
            <p:cNvSpPr/>
            <p:nvPr/>
          </p:nvSpPr>
          <p:spPr bwMode="gray">
            <a:xfrm>
              <a:off x="9153525" y="1045767"/>
              <a:ext cx="1285875" cy="273446"/>
            </a:xfrm>
            <a:prstGeom prst="wedgeRectCallout">
              <a:avLst>
                <a:gd name="adj1" fmla="val -101841"/>
                <a:gd name="adj2" fmla="val 13419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r>
                <a:rPr lang="en-US" sz="700" b="1">
                  <a:solidFill>
                    <a:schemeClr val="tx1"/>
                  </a:solidFill>
                </a:rPr>
                <a:t>4 : Click « Create from file »</a:t>
              </a:r>
            </a:p>
          </p:txBody>
        </p:sp>
        <p:sp>
          <p:nvSpPr>
            <p:cNvPr id="31" name="Bulle narrative : rectangle 30">
              <a:extLst>
                <a:ext uri="{FF2B5EF4-FFF2-40B4-BE49-F238E27FC236}">
                  <a16:creationId xmlns:a16="http://schemas.microsoft.com/office/drawing/2014/main" id="{13829284-81B6-4831-BC24-AB7D02953ABF}"/>
                </a:ext>
              </a:extLst>
            </p:cNvPr>
            <p:cNvSpPr/>
            <p:nvPr/>
          </p:nvSpPr>
          <p:spPr bwMode="gray">
            <a:xfrm>
              <a:off x="9817076" y="1941117"/>
              <a:ext cx="950937" cy="217714"/>
            </a:xfrm>
            <a:prstGeom prst="wedgeRectCallout">
              <a:avLst>
                <a:gd name="adj1" fmla="val -125387"/>
                <a:gd name="adj2" fmla="val -1681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r>
                <a:rPr lang="en-US" sz="700" b="1">
                  <a:solidFill>
                    <a:schemeClr val="tx1"/>
                  </a:solidFill>
                </a:rPr>
                <a:t>6 : Click « Browse»</a:t>
              </a:r>
            </a:p>
          </p:txBody>
        </p:sp>
        <p:sp>
          <p:nvSpPr>
            <p:cNvPr id="38" name="Bulle narrative : rectangle 37">
              <a:extLst>
                <a:ext uri="{FF2B5EF4-FFF2-40B4-BE49-F238E27FC236}">
                  <a16:creationId xmlns:a16="http://schemas.microsoft.com/office/drawing/2014/main" id="{0B4A324F-D3C8-4484-BD12-EC7C1CAD2C8C}"/>
                </a:ext>
              </a:extLst>
            </p:cNvPr>
            <p:cNvSpPr/>
            <p:nvPr/>
          </p:nvSpPr>
          <p:spPr bwMode="gray">
            <a:xfrm>
              <a:off x="9574188" y="2384530"/>
              <a:ext cx="1193825" cy="306167"/>
            </a:xfrm>
            <a:prstGeom prst="wedgeRectCallout">
              <a:avLst>
                <a:gd name="adj1" fmla="val -101701"/>
                <a:gd name="adj2" fmla="val -21416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r>
                <a:rPr lang="en-US" sz="700" b="1">
                  <a:solidFill>
                    <a:schemeClr val="tx1"/>
                  </a:solidFill>
                </a:rPr>
                <a:t>5 : Check the Box « Display as icon »</a:t>
              </a:r>
            </a:p>
          </p:txBody>
        </p:sp>
        <p:pic>
          <p:nvPicPr>
            <p:cNvPr id="42" name="Image 41">
              <a:extLst>
                <a:ext uri="{FF2B5EF4-FFF2-40B4-BE49-F238E27FC236}">
                  <a16:creationId xmlns:a16="http://schemas.microsoft.com/office/drawing/2014/main" id="{CBE3F64C-CCE7-49AE-A57D-300FFB65CEDC}"/>
                </a:ext>
              </a:extLst>
            </p:cNvPr>
            <p:cNvPicPr>
              <a:picLocks noChangeAspect="1"/>
            </p:cNvPicPr>
            <p:nvPr/>
          </p:nvPicPr>
          <p:blipFill>
            <a:blip r:embed="rId4"/>
            <a:stretch>
              <a:fillRect/>
            </a:stretch>
          </p:blipFill>
          <p:spPr>
            <a:xfrm>
              <a:off x="6512732" y="4016548"/>
              <a:ext cx="4719388" cy="2544678"/>
            </a:xfrm>
            <a:prstGeom prst="rect">
              <a:avLst/>
            </a:prstGeom>
            <a:effectLst>
              <a:outerShdw blurRad="50800" dist="38100" dir="5400000" algn="t" rotWithShape="0">
                <a:prstClr val="black">
                  <a:alpha val="40000"/>
                </a:prstClr>
              </a:outerShdw>
            </a:effectLst>
          </p:spPr>
        </p:pic>
        <p:sp>
          <p:nvSpPr>
            <p:cNvPr id="43" name="Flèche : droite rayée 42">
              <a:extLst>
                <a:ext uri="{FF2B5EF4-FFF2-40B4-BE49-F238E27FC236}">
                  <a16:creationId xmlns:a16="http://schemas.microsoft.com/office/drawing/2014/main" id="{7C8F1350-974F-413A-9176-DDE19A026D2E}"/>
                </a:ext>
              </a:extLst>
            </p:cNvPr>
            <p:cNvSpPr/>
            <p:nvPr/>
          </p:nvSpPr>
          <p:spPr bwMode="gray">
            <a:xfrm>
              <a:off x="5200650" y="2158831"/>
              <a:ext cx="1046883" cy="443198"/>
            </a:xfrm>
            <a:prstGeom prst="strip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
          <p:nvSpPr>
            <p:cNvPr id="44" name="Flèche : droite rayée 43">
              <a:extLst>
                <a:ext uri="{FF2B5EF4-FFF2-40B4-BE49-F238E27FC236}">
                  <a16:creationId xmlns:a16="http://schemas.microsoft.com/office/drawing/2014/main" id="{4D8F018D-7E61-4955-9921-95FCADB4B18C}"/>
                </a:ext>
              </a:extLst>
            </p:cNvPr>
            <p:cNvSpPr/>
            <p:nvPr/>
          </p:nvSpPr>
          <p:spPr bwMode="gray">
            <a:xfrm rot="5400000">
              <a:off x="9426059" y="3242742"/>
              <a:ext cx="1046883" cy="443198"/>
            </a:xfrm>
            <a:prstGeom prst="strip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
          <p:nvSpPr>
            <p:cNvPr id="45" name="Flèche : droite rayée 44">
              <a:extLst>
                <a:ext uri="{FF2B5EF4-FFF2-40B4-BE49-F238E27FC236}">
                  <a16:creationId xmlns:a16="http://schemas.microsoft.com/office/drawing/2014/main" id="{0D0FCD6F-4D6E-4ABF-BCD3-9B3E8FF71F97}"/>
                </a:ext>
              </a:extLst>
            </p:cNvPr>
            <p:cNvSpPr/>
            <p:nvPr/>
          </p:nvSpPr>
          <p:spPr bwMode="gray">
            <a:xfrm rot="10800000">
              <a:off x="5200649" y="4959609"/>
              <a:ext cx="1046883" cy="443198"/>
            </a:xfrm>
            <a:prstGeom prst="striped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pic>
          <p:nvPicPr>
            <p:cNvPr id="48" name="Image 47">
              <a:extLst>
                <a:ext uri="{FF2B5EF4-FFF2-40B4-BE49-F238E27FC236}">
                  <a16:creationId xmlns:a16="http://schemas.microsoft.com/office/drawing/2014/main" id="{47FDDB49-F52D-48F9-8600-645CCF3BFF27}"/>
                </a:ext>
              </a:extLst>
            </p:cNvPr>
            <p:cNvPicPr>
              <a:picLocks noChangeAspect="1"/>
            </p:cNvPicPr>
            <p:nvPr/>
          </p:nvPicPr>
          <p:blipFill>
            <a:blip r:embed="rId5"/>
            <a:stretch>
              <a:fillRect/>
            </a:stretch>
          </p:blipFill>
          <p:spPr>
            <a:xfrm>
              <a:off x="369032" y="3987784"/>
              <a:ext cx="4641888" cy="2573442"/>
            </a:xfrm>
            <a:prstGeom prst="rect">
              <a:avLst/>
            </a:prstGeom>
            <a:effectLst>
              <a:outerShdw blurRad="50800" dist="38100" dir="5400000" algn="t" rotWithShape="0">
                <a:prstClr val="black">
                  <a:alpha val="40000"/>
                </a:prstClr>
              </a:outerShdw>
            </a:effectLst>
          </p:spPr>
        </p:pic>
        <p:grpSp>
          <p:nvGrpSpPr>
            <p:cNvPr id="51" name="Groupe 50">
              <a:extLst>
                <a:ext uri="{FF2B5EF4-FFF2-40B4-BE49-F238E27FC236}">
                  <a16:creationId xmlns:a16="http://schemas.microsoft.com/office/drawing/2014/main" id="{7D666229-53E5-4056-A2EC-DD081C72D378}"/>
                </a:ext>
              </a:extLst>
            </p:cNvPr>
            <p:cNvGrpSpPr/>
            <p:nvPr/>
          </p:nvGrpSpPr>
          <p:grpSpPr>
            <a:xfrm>
              <a:off x="9352586" y="5028124"/>
              <a:ext cx="1193826" cy="306167"/>
              <a:chOff x="9352586" y="5028124"/>
              <a:chExt cx="1193826" cy="306167"/>
            </a:xfrm>
          </p:grpSpPr>
          <p:sp>
            <p:nvSpPr>
              <p:cNvPr id="49" name="Bulle narrative : rectangle 48">
                <a:extLst>
                  <a:ext uri="{FF2B5EF4-FFF2-40B4-BE49-F238E27FC236}">
                    <a16:creationId xmlns:a16="http://schemas.microsoft.com/office/drawing/2014/main" id="{F01CA88E-5356-4228-9182-CF65B1390619}"/>
                  </a:ext>
                </a:extLst>
              </p:cNvPr>
              <p:cNvSpPr/>
              <p:nvPr/>
            </p:nvSpPr>
            <p:spPr bwMode="gray">
              <a:xfrm>
                <a:off x="9352587" y="5028124"/>
                <a:ext cx="1193825" cy="306167"/>
              </a:xfrm>
              <a:prstGeom prst="wedgeRectCallout">
                <a:avLst>
                  <a:gd name="adj1" fmla="val -80159"/>
                  <a:gd name="adj2" fmla="val -1270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r>
                  <a:rPr lang="en-US" sz="700" b="1">
                    <a:solidFill>
                      <a:schemeClr val="tx1"/>
                    </a:solidFill>
                  </a:rPr>
                  <a:t>6 : Browse folders and select file</a:t>
                </a:r>
              </a:p>
            </p:txBody>
          </p:sp>
          <p:sp>
            <p:nvSpPr>
              <p:cNvPr id="50" name="Bulle narrative : rectangle 49">
                <a:extLst>
                  <a:ext uri="{FF2B5EF4-FFF2-40B4-BE49-F238E27FC236}">
                    <a16:creationId xmlns:a16="http://schemas.microsoft.com/office/drawing/2014/main" id="{9FBDD178-8CE3-4F6B-95F3-FF04584C6244}"/>
                  </a:ext>
                </a:extLst>
              </p:cNvPr>
              <p:cNvSpPr/>
              <p:nvPr/>
            </p:nvSpPr>
            <p:spPr bwMode="gray">
              <a:xfrm>
                <a:off x="9352586" y="5028124"/>
                <a:ext cx="1193825" cy="306167"/>
              </a:xfrm>
              <a:prstGeom prst="wedgeRectCallout">
                <a:avLst>
                  <a:gd name="adj1" fmla="val -116063"/>
                  <a:gd name="adj2" fmla="val -6068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r>
                  <a:rPr lang="en-US" sz="700" b="1">
                    <a:solidFill>
                      <a:schemeClr val="tx1"/>
                    </a:solidFill>
                  </a:rPr>
                  <a:t>6 : Browse folders and select file</a:t>
                </a:r>
              </a:p>
            </p:txBody>
          </p:sp>
        </p:grpSp>
        <p:sp>
          <p:nvSpPr>
            <p:cNvPr id="53" name="Bulle narrative : rectangle 52">
              <a:extLst>
                <a:ext uri="{FF2B5EF4-FFF2-40B4-BE49-F238E27FC236}">
                  <a16:creationId xmlns:a16="http://schemas.microsoft.com/office/drawing/2014/main" id="{EC4D6248-8F1B-40E4-BA08-B3684DAD0BFB}"/>
                </a:ext>
              </a:extLst>
            </p:cNvPr>
            <p:cNvSpPr/>
            <p:nvPr/>
          </p:nvSpPr>
          <p:spPr bwMode="gray">
            <a:xfrm>
              <a:off x="8977275" y="6100644"/>
              <a:ext cx="1193825" cy="182681"/>
            </a:xfrm>
            <a:prstGeom prst="wedgeRectCallout">
              <a:avLst>
                <a:gd name="adj1" fmla="val 37125"/>
                <a:gd name="adj2" fmla="val -28644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r>
                <a:rPr lang="en-US" sz="700" b="1">
                  <a:solidFill>
                    <a:schemeClr val="tx1"/>
                  </a:solidFill>
                </a:rPr>
                <a:t>7 : Click “Insert”</a:t>
              </a:r>
            </a:p>
          </p:txBody>
        </p:sp>
        <p:sp>
          <p:nvSpPr>
            <p:cNvPr id="55" name="Bulle narrative : rectangle 54">
              <a:extLst>
                <a:ext uri="{FF2B5EF4-FFF2-40B4-BE49-F238E27FC236}">
                  <a16:creationId xmlns:a16="http://schemas.microsoft.com/office/drawing/2014/main" id="{9387AB0D-66E4-4130-8B7B-3F78555C4F35}"/>
                </a:ext>
              </a:extLst>
            </p:cNvPr>
            <p:cNvSpPr/>
            <p:nvPr/>
          </p:nvSpPr>
          <p:spPr bwMode="gray">
            <a:xfrm>
              <a:off x="3258261" y="5607611"/>
              <a:ext cx="1193825" cy="182681"/>
            </a:xfrm>
            <a:prstGeom prst="wedgeRectCallout">
              <a:avLst>
                <a:gd name="adj1" fmla="val -78564"/>
                <a:gd name="adj2" fmla="val -2047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r>
                <a:rPr lang="en-US" sz="700" b="1">
                  <a:solidFill>
                    <a:schemeClr val="tx1"/>
                  </a:solidFill>
                </a:rPr>
                <a:t>8 : Click “OK”</a:t>
              </a:r>
            </a:p>
          </p:txBody>
        </p:sp>
      </p:grpSp>
      <p:pic>
        <p:nvPicPr>
          <p:cNvPr id="34" name="Image 33">
            <a:extLst>
              <a:ext uri="{FF2B5EF4-FFF2-40B4-BE49-F238E27FC236}">
                <a16:creationId xmlns:a16="http://schemas.microsoft.com/office/drawing/2014/main" id="{E8273062-46AF-44A6-87AF-E76B60D66315}"/>
              </a:ext>
            </a:extLst>
          </p:cNvPr>
          <p:cNvPicPr>
            <a:picLocks noChangeAspect="1"/>
          </p:cNvPicPr>
          <p:nvPr/>
        </p:nvPicPr>
        <p:blipFill>
          <a:blip r:embed="rId6"/>
          <a:stretch>
            <a:fillRect/>
          </a:stretch>
        </p:blipFill>
        <p:spPr>
          <a:xfrm>
            <a:off x="322452" y="13608"/>
            <a:ext cx="3594927" cy="539335"/>
          </a:xfrm>
          <a:prstGeom prst="rect">
            <a:avLst/>
          </a:prstGeom>
        </p:spPr>
      </p:pic>
      <p:sp>
        <p:nvSpPr>
          <p:cNvPr id="35" name="Ellipse 34">
            <a:extLst>
              <a:ext uri="{FF2B5EF4-FFF2-40B4-BE49-F238E27FC236}">
                <a16:creationId xmlns:a16="http://schemas.microsoft.com/office/drawing/2014/main" id="{A2279445-9B61-4D7D-8EF1-CE841578D06A}"/>
              </a:ext>
            </a:extLst>
          </p:cNvPr>
          <p:cNvSpPr/>
          <p:nvPr/>
        </p:nvSpPr>
        <p:spPr bwMode="gray">
          <a:xfrm>
            <a:off x="275430" y="-8219"/>
            <a:ext cx="666750" cy="4195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p>
        </p:txBody>
      </p:sp>
    </p:spTree>
    <p:extLst>
      <p:ext uri="{BB962C8B-B14F-4D97-AF65-F5344CB8AC3E}">
        <p14:creationId xmlns:p14="http://schemas.microsoft.com/office/powerpoint/2010/main" val="171655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2043509-D949-4330-9CFB-563BE7869767}"/>
              </a:ext>
            </a:extLst>
          </p:cNvPr>
          <p:cNvSpPr>
            <a:spLocks noGrp="1"/>
          </p:cNvSpPr>
          <p:nvPr>
            <p:ph type="title"/>
          </p:nvPr>
        </p:nvSpPr>
        <p:spPr>
          <a:xfrm>
            <a:off x="1197610" y="2572925"/>
            <a:ext cx="9973310" cy="664797"/>
          </a:xfrm>
        </p:spPr>
        <p:txBody>
          <a:bodyPr/>
          <a:lstStyle/>
          <a:p>
            <a:r>
              <a:rPr lang="en-US" sz="5400" b="1" dirty="0"/>
              <a:t>Phase 1 : Exploratory Viability</a:t>
            </a:r>
          </a:p>
        </p:txBody>
      </p:sp>
      <p:sp>
        <p:nvSpPr>
          <p:cNvPr id="4" name="Date Placeholder 3">
            <a:extLst>
              <a:ext uri="{FF2B5EF4-FFF2-40B4-BE49-F238E27FC236}">
                <a16:creationId xmlns:a16="http://schemas.microsoft.com/office/drawing/2014/main" id="{633A803B-B5CD-4FDF-8164-EB75816F0C12}"/>
              </a:ext>
            </a:extLst>
          </p:cNvPr>
          <p:cNvSpPr>
            <a:spLocks noGrp="1"/>
          </p:cNvSpPr>
          <p:nvPr>
            <p:ph type="dt" sz="half" idx="15"/>
          </p:nvPr>
        </p:nvSpPr>
        <p:spPr>
          <a:xfrm>
            <a:off x="550863" y="6665884"/>
            <a:ext cx="546625" cy="123111"/>
          </a:xfrm>
        </p:spPr>
        <p:txBody>
          <a:bodyPr/>
          <a:lstStyle/>
          <a:p>
            <a:r>
              <a:rPr lang="en-US"/>
              <a:t>Jan 21, 2022</a:t>
            </a:r>
            <a:endParaRPr lang="en-US" dirty="0"/>
          </a:p>
        </p:txBody>
      </p:sp>
      <p:sp>
        <p:nvSpPr>
          <p:cNvPr id="5" name="Footer Placeholder 4">
            <a:extLst>
              <a:ext uri="{FF2B5EF4-FFF2-40B4-BE49-F238E27FC236}">
                <a16:creationId xmlns:a16="http://schemas.microsoft.com/office/drawing/2014/main" id="{B04B46A0-C58A-4118-83B3-0638EC2197A7}"/>
              </a:ext>
            </a:extLst>
          </p:cNvPr>
          <p:cNvSpPr>
            <a:spLocks noGrp="1"/>
          </p:cNvSpPr>
          <p:nvPr>
            <p:ph type="ftr" sz="quarter" idx="11"/>
          </p:nvPr>
        </p:nvSpPr>
        <p:spPr/>
        <p:txBody>
          <a:bodyPr/>
          <a:lstStyle/>
          <a:p>
            <a:r>
              <a:rPr lang="en-US"/>
              <a:t>SQPS-939 - SCR- Supplier Training</a:t>
            </a:r>
            <a:endParaRPr lang="en-US" dirty="0"/>
          </a:p>
        </p:txBody>
      </p:sp>
      <p:sp>
        <p:nvSpPr>
          <p:cNvPr id="6" name="Slide Number Placeholder 5">
            <a:extLst>
              <a:ext uri="{FF2B5EF4-FFF2-40B4-BE49-F238E27FC236}">
                <a16:creationId xmlns:a16="http://schemas.microsoft.com/office/drawing/2014/main" id="{4D735304-79FE-4713-B4D4-D9451D2A438F}"/>
              </a:ext>
            </a:extLst>
          </p:cNvPr>
          <p:cNvSpPr>
            <a:spLocks noGrp="1"/>
          </p:cNvSpPr>
          <p:nvPr>
            <p:ph type="sldNum" sz="quarter" idx="12"/>
          </p:nvPr>
        </p:nvSpPr>
        <p:spPr/>
        <p:txBody>
          <a:bodyPr/>
          <a:lstStyle/>
          <a:p>
            <a:fld id="{07CEE681-EA8A-4B77-829B-1539858EA44F}" type="slidenum">
              <a:rPr lang="en-US" smtClean="0"/>
              <a:pPr/>
              <a:t>22</a:t>
            </a:fld>
            <a:endParaRPr lang="en-US" dirty="0"/>
          </a:p>
        </p:txBody>
      </p:sp>
      <p:pic>
        <p:nvPicPr>
          <p:cNvPr id="10" name="Image 9">
            <a:extLst>
              <a:ext uri="{FF2B5EF4-FFF2-40B4-BE49-F238E27FC236}">
                <a16:creationId xmlns:a16="http://schemas.microsoft.com/office/drawing/2014/main" id="{24ACB88C-EED2-4667-9565-A6D13044B28E}"/>
              </a:ext>
            </a:extLst>
          </p:cNvPr>
          <p:cNvPicPr>
            <a:picLocks noChangeAspect="1"/>
          </p:cNvPicPr>
          <p:nvPr/>
        </p:nvPicPr>
        <p:blipFill>
          <a:blip r:embed="rId2"/>
          <a:stretch>
            <a:fillRect/>
          </a:stretch>
        </p:blipFill>
        <p:spPr>
          <a:xfrm>
            <a:off x="1254584" y="4196335"/>
            <a:ext cx="9216715" cy="1510938"/>
          </a:xfrm>
          <a:prstGeom prst="rect">
            <a:avLst/>
          </a:prstGeom>
          <a:ln>
            <a:noFill/>
          </a:ln>
          <a:effectLst>
            <a:outerShdw blurRad="558800" dist="50800" dir="5400000" algn="ctr" rotWithShape="0">
              <a:srgbClr val="000000"/>
            </a:outerShdw>
          </a:effectLst>
        </p:spPr>
      </p:pic>
      <p:sp>
        <p:nvSpPr>
          <p:cNvPr id="11" name="Ellipse 10">
            <a:extLst>
              <a:ext uri="{FF2B5EF4-FFF2-40B4-BE49-F238E27FC236}">
                <a16:creationId xmlns:a16="http://schemas.microsoft.com/office/drawing/2014/main" id="{06E8B343-C3D7-425F-918F-C44A438B2177}"/>
              </a:ext>
            </a:extLst>
          </p:cNvPr>
          <p:cNvSpPr/>
          <p:nvPr/>
        </p:nvSpPr>
        <p:spPr bwMode="gray">
          <a:xfrm>
            <a:off x="2790862" y="4304370"/>
            <a:ext cx="1390844" cy="73598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p>
        </p:txBody>
      </p:sp>
    </p:spTree>
    <p:extLst>
      <p:ext uri="{BB962C8B-B14F-4D97-AF65-F5344CB8AC3E}">
        <p14:creationId xmlns:p14="http://schemas.microsoft.com/office/powerpoint/2010/main" val="129304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D38E4055-D47B-4740-B3AB-CC291EF84DEB}"/>
              </a:ext>
            </a:extLst>
          </p:cNvPr>
          <p:cNvSpPr>
            <a:spLocks noGrp="1"/>
          </p:cNvSpPr>
          <p:nvPr>
            <p:ph sz="half" idx="2"/>
          </p:nvPr>
        </p:nvSpPr>
        <p:spPr>
          <a:xfrm>
            <a:off x="2507810" y="1648804"/>
            <a:ext cx="9133327" cy="4937981"/>
          </a:xfrm>
        </p:spPr>
        <p:txBody>
          <a:bodyPr/>
          <a:lstStyle/>
          <a:p>
            <a:pPr algn="just"/>
            <a:r>
              <a:rPr lang="en-US" sz="1600" b="1"/>
              <a:t>The Veoneer Core Team </a:t>
            </a:r>
            <a:r>
              <a:rPr lang="en-US" sz="1600"/>
              <a:t>Reviews the supplier documentation to verify it is </a:t>
            </a:r>
            <a:r>
              <a:rPr lang="en-US" sz="1600" b="1"/>
              <a:t>complete and </a:t>
            </a:r>
            <a:r>
              <a:rPr lang="en-US" sz="1600"/>
              <a:t>to</a:t>
            </a:r>
            <a:r>
              <a:rPr lang="en-US" sz="1600" b="1"/>
              <a:t> </a:t>
            </a:r>
            <a:r>
              <a:rPr lang="en-US" sz="1600"/>
              <a:t>ensure that the change </a:t>
            </a:r>
            <a:r>
              <a:rPr lang="en-US" sz="1600">
                <a:solidFill>
                  <a:schemeClr val="accent1">
                    <a:lumMod val="50000"/>
                    <a:lumOff val="50000"/>
                  </a:schemeClr>
                </a:solidFill>
              </a:rPr>
              <a:t>(or EOL)</a:t>
            </a:r>
            <a:r>
              <a:rPr lang="en-US" sz="1600"/>
              <a:t>  </a:t>
            </a:r>
            <a:r>
              <a:rPr lang="en-US" sz="1600" b="1"/>
              <a:t>does not present any quality, technical or financial risk for Veoneer</a:t>
            </a:r>
            <a:r>
              <a:rPr lang="en-US" sz="1600"/>
              <a:t>.</a:t>
            </a:r>
          </a:p>
          <a:p>
            <a:pPr algn="just"/>
            <a:endParaRPr lang="en-US" sz="1600" b="1"/>
          </a:p>
          <a:p>
            <a:pPr algn="just"/>
            <a:r>
              <a:rPr lang="en-US" sz="1600" b="1"/>
              <a:t>Veoneer </a:t>
            </a:r>
            <a:r>
              <a:rPr lang="en-US" sz="1600"/>
              <a:t>Core Team oversees</a:t>
            </a:r>
            <a:r>
              <a:rPr lang="en-US" sz="1600" b="1"/>
              <a:t> Phase 1</a:t>
            </a:r>
            <a:r>
              <a:rPr lang="en-US" sz="1600"/>
              <a:t>: </a:t>
            </a:r>
          </a:p>
          <a:p>
            <a:pPr lvl="2" algn="just">
              <a:spcBef>
                <a:spcPts val="0"/>
              </a:spcBef>
            </a:pPr>
            <a:r>
              <a:rPr lang="en-US" sz="1200"/>
              <a:t>Component Development Manager;</a:t>
            </a:r>
          </a:p>
          <a:p>
            <a:pPr lvl="2" algn="just">
              <a:spcBef>
                <a:spcPts val="0"/>
              </a:spcBef>
            </a:pPr>
            <a:r>
              <a:rPr lang="en-US" sz="1200"/>
              <a:t>Component Engineer;</a:t>
            </a:r>
          </a:p>
          <a:p>
            <a:pPr lvl="2" algn="just">
              <a:spcBef>
                <a:spcPts val="0"/>
              </a:spcBef>
            </a:pPr>
            <a:r>
              <a:rPr lang="en-US" sz="1200"/>
              <a:t>Lead Buyer;</a:t>
            </a:r>
          </a:p>
          <a:p>
            <a:pPr lvl="2" algn="just">
              <a:spcBef>
                <a:spcPts val="0"/>
              </a:spcBef>
            </a:pPr>
            <a:r>
              <a:rPr lang="en-US" sz="1200"/>
              <a:t>Commodity Supplier Quality Engineer.</a:t>
            </a:r>
          </a:p>
          <a:p>
            <a:pPr marL="198438" lvl="1" indent="-198438" algn="just">
              <a:spcBef>
                <a:spcPts val="1200"/>
              </a:spcBef>
              <a:buClr>
                <a:schemeClr val="accent4"/>
              </a:buClr>
              <a:buFont typeface="Arial" panose="020B0604020202020204" pitchFamily="34" charset="0"/>
              <a:buChar char="•"/>
            </a:pPr>
            <a:endParaRPr lang="en-US"/>
          </a:p>
          <a:p>
            <a:pPr marL="198438" lvl="1" indent="-198438" algn="just">
              <a:spcBef>
                <a:spcPts val="1200"/>
              </a:spcBef>
              <a:buClr>
                <a:schemeClr val="accent4"/>
              </a:buClr>
              <a:buFont typeface="Arial" panose="020B0604020202020204" pitchFamily="34" charset="0"/>
              <a:buChar char="•"/>
            </a:pPr>
            <a:r>
              <a:rPr lang="en-US"/>
              <a:t>If the provided </a:t>
            </a:r>
            <a:r>
              <a:rPr lang="en-US" b="1"/>
              <a:t>documentation is incomplete</a:t>
            </a:r>
            <a:r>
              <a:rPr lang="en-US"/>
              <a:t>, the “C.P. Complete” milestone will be revised, and the </a:t>
            </a:r>
            <a:r>
              <a:rPr lang="en-US" b="1"/>
              <a:t>process flow will revert back </a:t>
            </a:r>
            <a:r>
              <a:rPr lang="en-US"/>
              <a:t>to “Phase 0” : The </a:t>
            </a:r>
            <a:r>
              <a:rPr lang="en-US" b="1"/>
              <a:t>supplier</a:t>
            </a:r>
            <a:r>
              <a:rPr lang="en-US"/>
              <a:t> is requested </a:t>
            </a:r>
            <a:r>
              <a:rPr lang="en-US" b="1"/>
              <a:t>to update the Change Documentation</a:t>
            </a:r>
          </a:p>
          <a:p>
            <a:pPr marL="198438" lvl="1" indent="-198438" algn="just">
              <a:spcBef>
                <a:spcPts val="1200"/>
              </a:spcBef>
              <a:buClr>
                <a:schemeClr val="accent4"/>
              </a:buClr>
              <a:buFont typeface="Arial" panose="020B0604020202020204" pitchFamily="34" charset="0"/>
              <a:buChar char="•"/>
            </a:pPr>
            <a:endParaRPr lang="en-US"/>
          </a:p>
          <a:p>
            <a:pPr marL="198438" lvl="1" indent="-198438" algn="just">
              <a:spcBef>
                <a:spcPts val="1200"/>
              </a:spcBef>
              <a:buClr>
                <a:schemeClr val="accent4"/>
              </a:buClr>
              <a:buFont typeface="Arial" panose="020B0604020202020204" pitchFamily="34" charset="0"/>
              <a:buChar char="•"/>
            </a:pPr>
            <a:r>
              <a:rPr lang="en-US"/>
              <a:t>In case the team determines the change carries an </a:t>
            </a:r>
            <a:r>
              <a:rPr lang="en-US" b="1"/>
              <a:t>unsustainable risk </a:t>
            </a:r>
            <a:r>
              <a:rPr lang="en-US"/>
              <a:t>(Quality, Technical, Supply, Financial … ) for Veoneer </a:t>
            </a:r>
            <a:r>
              <a:rPr lang="en-US" b="1"/>
              <a:t>the change will be rejected.</a:t>
            </a:r>
            <a:endParaRPr lang="en-US"/>
          </a:p>
          <a:p>
            <a:pPr marL="198434" lvl="1" indent="-198434" algn="just">
              <a:spcBef>
                <a:spcPts val="1200"/>
              </a:spcBef>
              <a:buClr>
                <a:schemeClr val="accent4"/>
              </a:buClr>
              <a:buFont typeface="Arial" panose="020B0604020202020204" pitchFamily="34" charset="0"/>
              <a:buChar char="•"/>
            </a:pPr>
            <a:endParaRPr lang="en-US" sz="1400" b="1">
              <a:solidFill>
                <a:srgbClr val="FF0000"/>
              </a:solidFill>
              <a:highlight>
                <a:srgbClr val="FFFF00"/>
              </a:highlight>
            </a:endParaRPr>
          </a:p>
        </p:txBody>
      </p:sp>
      <p:sp>
        <p:nvSpPr>
          <p:cNvPr id="6" name="Platshållare för datum 5">
            <a:extLst>
              <a:ext uri="{FF2B5EF4-FFF2-40B4-BE49-F238E27FC236}">
                <a16:creationId xmlns:a16="http://schemas.microsoft.com/office/drawing/2014/main" id="{099679CF-9E75-43C5-B317-D0F1B4E5219B}"/>
              </a:ext>
            </a:extLst>
          </p:cNvPr>
          <p:cNvSpPr>
            <a:spLocks noGrp="1"/>
          </p:cNvSpPr>
          <p:nvPr>
            <p:ph type="dt" sz="half" idx="15"/>
          </p:nvPr>
        </p:nvSpPr>
        <p:spPr>
          <a:xfrm>
            <a:off x="550863" y="6665884"/>
            <a:ext cx="546625" cy="123111"/>
          </a:xfrm>
        </p:spPr>
        <p:txBody>
          <a:bodyPr/>
          <a:lstStyle/>
          <a:p>
            <a:r>
              <a:rPr lang="en-US"/>
              <a:t>Jan 21, 2022</a:t>
            </a:r>
          </a:p>
        </p:txBody>
      </p:sp>
      <p:sp>
        <p:nvSpPr>
          <p:cNvPr id="7" name="Platshållare för sidfot 6">
            <a:extLst>
              <a:ext uri="{FF2B5EF4-FFF2-40B4-BE49-F238E27FC236}">
                <a16:creationId xmlns:a16="http://schemas.microsoft.com/office/drawing/2014/main" id="{CA8E8250-FF20-4A24-A508-1B5B60239482}"/>
              </a:ext>
            </a:extLst>
          </p:cNvPr>
          <p:cNvSpPr>
            <a:spLocks noGrp="1"/>
          </p:cNvSpPr>
          <p:nvPr>
            <p:ph type="ftr" sz="quarter" idx="11"/>
          </p:nvPr>
        </p:nvSpPr>
        <p:spPr/>
        <p:txBody>
          <a:bodyPr/>
          <a:lstStyle/>
          <a:p>
            <a:r>
              <a:rPr lang="en-US"/>
              <a:t>SQPS-939 - SCR- Supplier Training</a:t>
            </a:r>
          </a:p>
        </p:txBody>
      </p:sp>
      <p:sp>
        <p:nvSpPr>
          <p:cNvPr id="8" name="Platshållare för bildnummer 7">
            <a:extLst>
              <a:ext uri="{FF2B5EF4-FFF2-40B4-BE49-F238E27FC236}">
                <a16:creationId xmlns:a16="http://schemas.microsoft.com/office/drawing/2014/main" id="{F9362C8A-5C4A-4ED9-A165-C2091EAA5452}"/>
              </a:ext>
            </a:extLst>
          </p:cNvPr>
          <p:cNvSpPr>
            <a:spLocks noGrp="1"/>
          </p:cNvSpPr>
          <p:nvPr>
            <p:ph type="sldNum" sz="quarter" idx="12"/>
          </p:nvPr>
        </p:nvSpPr>
        <p:spPr>
          <a:xfrm>
            <a:off x="229932" y="6665884"/>
            <a:ext cx="107402" cy="123111"/>
          </a:xfrm>
        </p:spPr>
        <p:txBody>
          <a:bodyPr/>
          <a:lstStyle/>
          <a:p>
            <a:fld id="{07CEE681-EA8A-4B77-829B-1539858EA44F}" type="slidenum">
              <a:rPr lang="en-US" smtClean="0"/>
              <a:pPr/>
              <a:t>23</a:t>
            </a:fld>
            <a:endParaRPr lang="en-US"/>
          </a:p>
        </p:txBody>
      </p:sp>
      <p:sp>
        <p:nvSpPr>
          <p:cNvPr id="18" name="Text Placeholder 17">
            <a:extLst>
              <a:ext uri="{FF2B5EF4-FFF2-40B4-BE49-F238E27FC236}">
                <a16:creationId xmlns:a16="http://schemas.microsoft.com/office/drawing/2014/main" id="{60C83AAD-AC93-43F7-AC66-9B0529BB4356}"/>
              </a:ext>
            </a:extLst>
          </p:cNvPr>
          <p:cNvSpPr>
            <a:spLocks noGrp="1"/>
          </p:cNvSpPr>
          <p:nvPr>
            <p:ph type="body" sz="quarter" idx="13"/>
          </p:nvPr>
        </p:nvSpPr>
        <p:spPr>
          <a:xfrm>
            <a:off x="550862" y="1092718"/>
            <a:ext cx="11090275" cy="292388"/>
          </a:xfrm>
        </p:spPr>
        <p:txBody>
          <a:bodyPr/>
          <a:lstStyle/>
          <a:p>
            <a:r>
              <a:rPr lang="en-US" sz="2000" b="1"/>
              <a:t>Phase 1 : Exploratory  Viability </a:t>
            </a:r>
          </a:p>
        </p:txBody>
      </p:sp>
      <p:sp>
        <p:nvSpPr>
          <p:cNvPr id="15" name="Title 14">
            <a:extLst>
              <a:ext uri="{FF2B5EF4-FFF2-40B4-BE49-F238E27FC236}">
                <a16:creationId xmlns:a16="http://schemas.microsoft.com/office/drawing/2014/main" id="{CE066C11-57A4-46A6-9345-92B438951152}"/>
              </a:ext>
            </a:extLst>
          </p:cNvPr>
          <p:cNvSpPr>
            <a:spLocks noGrp="1"/>
          </p:cNvSpPr>
          <p:nvPr>
            <p:ph type="title"/>
          </p:nvPr>
        </p:nvSpPr>
        <p:spPr>
          <a:xfrm>
            <a:off x="550862" y="607480"/>
            <a:ext cx="11090275" cy="443198"/>
          </a:xfrm>
        </p:spPr>
        <p:txBody>
          <a:bodyPr/>
          <a:lstStyle/>
          <a:p>
            <a:r>
              <a:rPr lang="en-US"/>
              <a:t>Supplier Change Request Management </a:t>
            </a:r>
          </a:p>
        </p:txBody>
      </p:sp>
      <p:pic>
        <p:nvPicPr>
          <p:cNvPr id="11" name="Image 10">
            <a:extLst>
              <a:ext uri="{FF2B5EF4-FFF2-40B4-BE49-F238E27FC236}">
                <a16:creationId xmlns:a16="http://schemas.microsoft.com/office/drawing/2014/main" id="{E7D02598-DDCB-4C5B-B0A2-1B1B2FB0A16A}"/>
              </a:ext>
            </a:extLst>
          </p:cNvPr>
          <p:cNvPicPr>
            <a:picLocks noChangeAspect="1"/>
          </p:cNvPicPr>
          <p:nvPr/>
        </p:nvPicPr>
        <p:blipFill>
          <a:blip r:embed="rId2">
            <a:clrChange>
              <a:clrFrom>
                <a:srgbClr val="F39C96"/>
              </a:clrFrom>
              <a:clrTo>
                <a:srgbClr val="F39C96">
                  <a:alpha val="0"/>
                </a:srgbClr>
              </a:clrTo>
            </a:clrChange>
          </a:blip>
          <a:stretch>
            <a:fillRect/>
          </a:stretch>
        </p:blipFill>
        <p:spPr>
          <a:xfrm>
            <a:off x="533879" y="1648803"/>
            <a:ext cx="1586035" cy="4717227"/>
          </a:xfrm>
          <a:prstGeom prst="rect">
            <a:avLst/>
          </a:prstGeom>
          <a:effectLst>
            <a:innerShdw blurRad="63500" dist="50800">
              <a:prstClr val="black">
                <a:alpha val="50000"/>
              </a:prstClr>
            </a:innerShdw>
          </a:effectLst>
        </p:spPr>
      </p:pic>
      <p:pic>
        <p:nvPicPr>
          <p:cNvPr id="12" name="Image 11">
            <a:extLst>
              <a:ext uri="{FF2B5EF4-FFF2-40B4-BE49-F238E27FC236}">
                <a16:creationId xmlns:a16="http://schemas.microsoft.com/office/drawing/2014/main" id="{42F390BD-AA6D-4F8F-90B3-D22B98363417}"/>
              </a:ext>
            </a:extLst>
          </p:cNvPr>
          <p:cNvPicPr>
            <a:picLocks noChangeAspect="1"/>
          </p:cNvPicPr>
          <p:nvPr/>
        </p:nvPicPr>
        <p:blipFill>
          <a:blip r:embed="rId3"/>
          <a:stretch>
            <a:fillRect/>
          </a:stretch>
        </p:blipFill>
        <p:spPr>
          <a:xfrm>
            <a:off x="322452" y="13608"/>
            <a:ext cx="3594927" cy="539335"/>
          </a:xfrm>
          <a:prstGeom prst="rect">
            <a:avLst/>
          </a:prstGeom>
        </p:spPr>
      </p:pic>
      <p:sp>
        <p:nvSpPr>
          <p:cNvPr id="16" name="Ellipse 15">
            <a:extLst>
              <a:ext uri="{FF2B5EF4-FFF2-40B4-BE49-F238E27FC236}">
                <a16:creationId xmlns:a16="http://schemas.microsoft.com/office/drawing/2014/main" id="{B98F4B4F-1886-40F8-8AA6-484C39994689}"/>
              </a:ext>
            </a:extLst>
          </p:cNvPr>
          <p:cNvSpPr/>
          <p:nvPr/>
        </p:nvSpPr>
        <p:spPr bwMode="gray">
          <a:xfrm>
            <a:off x="850204" y="-8219"/>
            <a:ext cx="666750" cy="4195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p>
        </p:txBody>
      </p:sp>
    </p:spTree>
    <p:extLst>
      <p:ext uri="{BB962C8B-B14F-4D97-AF65-F5344CB8AC3E}">
        <p14:creationId xmlns:p14="http://schemas.microsoft.com/office/powerpoint/2010/main" val="1076892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2043509-D949-4330-9CFB-563BE7869767}"/>
              </a:ext>
            </a:extLst>
          </p:cNvPr>
          <p:cNvSpPr>
            <a:spLocks noGrp="1"/>
          </p:cNvSpPr>
          <p:nvPr>
            <p:ph type="title"/>
          </p:nvPr>
        </p:nvSpPr>
        <p:spPr>
          <a:xfrm>
            <a:off x="994410" y="1243330"/>
            <a:ext cx="10824210" cy="1994392"/>
          </a:xfrm>
        </p:spPr>
        <p:txBody>
          <a:bodyPr/>
          <a:lstStyle/>
          <a:p>
            <a:r>
              <a:rPr lang="en-US" sz="5400" b="1" dirty="0"/>
              <a:t>Phase 2 &amp; 3 : </a:t>
            </a:r>
            <a:br>
              <a:rPr lang="en-US" sz="5400" b="1" dirty="0"/>
            </a:br>
            <a:r>
              <a:rPr lang="en-US" sz="5400" b="1" dirty="0"/>
              <a:t>Serial Preparation &amp; Validation Plan</a:t>
            </a:r>
          </a:p>
        </p:txBody>
      </p:sp>
      <p:sp>
        <p:nvSpPr>
          <p:cNvPr id="4" name="Date Placeholder 3">
            <a:extLst>
              <a:ext uri="{FF2B5EF4-FFF2-40B4-BE49-F238E27FC236}">
                <a16:creationId xmlns:a16="http://schemas.microsoft.com/office/drawing/2014/main" id="{633A803B-B5CD-4FDF-8164-EB75816F0C12}"/>
              </a:ext>
            </a:extLst>
          </p:cNvPr>
          <p:cNvSpPr>
            <a:spLocks noGrp="1"/>
          </p:cNvSpPr>
          <p:nvPr>
            <p:ph type="dt" sz="half" idx="15"/>
          </p:nvPr>
        </p:nvSpPr>
        <p:spPr>
          <a:xfrm>
            <a:off x="550863" y="6665884"/>
            <a:ext cx="546625" cy="123111"/>
          </a:xfrm>
        </p:spPr>
        <p:txBody>
          <a:bodyPr/>
          <a:lstStyle/>
          <a:p>
            <a:r>
              <a:rPr lang="en-US"/>
              <a:t>Jan 21, 2022</a:t>
            </a:r>
            <a:endParaRPr lang="en-US" dirty="0"/>
          </a:p>
        </p:txBody>
      </p:sp>
      <p:sp>
        <p:nvSpPr>
          <p:cNvPr id="5" name="Footer Placeholder 4">
            <a:extLst>
              <a:ext uri="{FF2B5EF4-FFF2-40B4-BE49-F238E27FC236}">
                <a16:creationId xmlns:a16="http://schemas.microsoft.com/office/drawing/2014/main" id="{B04B46A0-C58A-4118-83B3-0638EC2197A7}"/>
              </a:ext>
            </a:extLst>
          </p:cNvPr>
          <p:cNvSpPr>
            <a:spLocks noGrp="1"/>
          </p:cNvSpPr>
          <p:nvPr>
            <p:ph type="ftr" sz="quarter" idx="11"/>
          </p:nvPr>
        </p:nvSpPr>
        <p:spPr/>
        <p:txBody>
          <a:bodyPr/>
          <a:lstStyle/>
          <a:p>
            <a:r>
              <a:rPr lang="en-US"/>
              <a:t>SQPS-939 - SCR- Supplier Training</a:t>
            </a:r>
            <a:endParaRPr lang="en-US" dirty="0"/>
          </a:p>
        </p:txBody>
      </p:sp>
      <p:sp>
        <p:nvSpPr>
          <p:cNvPr id="6" name="Slide Number Placeholder 5">
            <a:extLst>
              <a:ext uri="{FF2B5EF4-FFF2-40B4-BE49-F238E27FC236}">
                <a16:creationId xmlns:a16="http://schemas.microsoft.com/office/drawing/2014/main" id="{4D735304-79FE-4713-B4D4-D9451D2A438F}"/>
              </a:ext>
            </a:extLst>
          </p:cNvPr>
          <p:cNvSpPr>
            <a:spLocks noGrp="1"/>
          </p:cNvSpPr>
          <p:nvPr>
            <p:ph type="sldNum" sz="quarter" idx="12"/>
          </p:nvPr>
        </p:nvSpPr>
        <p:spPr/>
        <p:txBody>
          <a:bodyPr/>
          <a:lstStyle/>
          <a:p>
            <a:fld id="{07CEE681-EA8A-4B77-829B-1539858EA44F}" type="slidenum">
              <a:rPr lang="en-US" smtClean="0"/>
              <a:pPr/>
              <a:t>24</a:t>
            </a:fld>
            <a:endParaRPr lang="en-US" dirty="0"/>
          </a:p>
        </p:txBody>
      </p:sp>
      <p:pic>
        <p:nvPicPr>
          <p:cNvPr id="10" name="Image 9">
            <a:extLst>
              <a:ext uri="{FF2B5EF4-FFF2-40B4-BE49-F238E27FC236}">
                <a16:creationId xmlns:a16="http://schemas.microsoft.com/office/drawing/2014/main" id="{24ACB88C-EED2-4667-9565-A6D13044B28E}"/>
              </a:ext>
            </a:extLst>
          </p:cNvPr>
          <p:cNvPicPr>
            <a:picLocks noChangeAspect="1"/>
          </p:cNvPicPr>
          <p:nvPr/>
        </p:nvPicPr>
        <p:blipFill>
          <a:blip r:embed="rId2"/>
          <a:stretch>
            <a:fillRect/>
          </a:stretch>
        </p:blipFill>
        <p:spPr>
          <a:xfrm>
            <a:off x="1254584" y="4196335"/>
            <a:ext cx="9216715" cy="1510938"/>
          </a:xfrm>
          <a:prstGeom prst="rect">
            <a:avLst/>
          </a:prstGeom>
          <a:ln>
            <a:noFill/>
          </a:ln>
          <a:effectLst>
            <a:outerShdw blurRad="558800" dist="50800" dir="5400000" algn="ctr" rotWithShape="0">
              <a:srgbClr val="000000"/>
            </a:outerShdw>
          </a:effectLst>
        </p:spPr>
      </p:pic>
      <p:sp>
        <p:nvSpPr>
          <p:cNvPr id="11" name="Ellipse 10">
            <a:extLst>
              <a:ext uri="{FF2B5EF4-FFF2-40B4-BE49-F238E27FC236}">
                <a16:creationId xmlns:a16="http://schemas.microsoft.com/office/drawing/2014/main" id="{06E8B343-C3D7-425F-918F-C44A438B2177}"/>
              </a:ext>
            </a:extLst>
          </p:cNvPr>
          <p:cNvSpPr/>
          <p:nvPr/>
        </p:nvSpPr>
        <p:spPr bwMode="gray">
          <a:xfrm>
            <a:off x="4174454" y="4304370"/>
            <a:ext cx="2774986" cy="73598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p>
        </p:txBody>
      </p:sp>
    </p:spTree>
    <p:extLst>
      <p:ext uri="{BB962C8B-B14F-4D97-AF65-F5344CB8AC3E}">
        <p14:creationId xmlns:p14="http://schemas.microsoft.com/office/powerpoint/2010/main" val="243582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D38E4055-D47B-4740-B3AB-CC291EF84DEB}"/>
              </a:ext>
            </a:extLst>
          </p:cNvPr>
          <p:cNvSpPr>
            <a:spLocks noGrp="1"/>
          </p:cNvSpPr>
          <p:nvPr>
            <p:ph sz="half" idx="2"/>
          </p:nvPr>
        </p:nvSpPr>
        <p:spPr>
          <a:xfrm>
            <a:off x="4074058" y="1568814"/>
            <a:ext cx="7567079" cy="3311004"/>
          </a:xfrm>
        </p:spPr>
        <p:txBody>
          <a:bodyPr/>
          <a:lstStyle/>
          <a:p>
            <a:pPr algn="just"/>
            <a:r>
              <a:rPr lang="en-US" sz="1600"/>
              <a:t>After Milestone “C.P. Approved” is granted, the </a:t>
            </a:r>
            <a:r>
              <a:rPr lang="en-US" sz="1600" b="1"/>
              <a:t>Veoneer internal Change Process is initiated</a:t>
            </a:r>
            <a:r>
              <a:rPr lang="en-US" sz="1600"/>
              <a:t>. It is </a:t>
            </a:r>
            <a:r>
              <a:rPr lang="en-US" sz="1600" b="1"/>
              <a:t>conducted exclusively </a:t>
            </a:r>
            <a:r>
              <a:rPr lang="en-US" sz="1600"/>
              <a:t>within the framework of the overall Veoneer </a:t>
            </a:r>
            <a:r>
              <a:rPr lang="en-US" sz="1600" b="1"/>
              <a:t>CCB VS007 process</a:t>
            </a:r>
            <a:r>
              <a:rPr lang="en-US" sz="1600"/>
              <a:t>. </a:t>
            </a:r>
          </a:p>
          <a:p>
            <a:pPr algn="just"/>
            <a:endParaRPr lang="en-US" sz="1600"/>
          </a:p>
          <a:p>
            <a:pPr algn="just"/>
            <a:r>
              <a:rPr lang="en-US" sz="1600"/>
              <a:t>The </a:t>
            </a:r>
            <a:r>
              <a:rPr lang="en-US" sz="1600" b="1"/>
              <a:t>Veoneer “Change Leader” is leading the team activities </a:t>
            </a:r>
            <a:r>
              <a:rPr lang="en-US" sz="1600"/>
              <a:t>all along these steps until the “CCB1 Complete” and “CCB2 Complete” milestone are granted.</a:t>
            </a:r>
          </a:p>
          <a:p>
            <a:pPr algn="just"/>
            <a:endParaRPr lang="en-US" sz="1600"/>
          </a:p>
          <a:p>
            <a:pPr algn="just"/>
            <a:r>
              <a:rPr lang="en-US" sz="1600"/>
              <a:t>If for any reason </a:t>
            </a:r>
            <a:r>
              <a:rPr lang="en-US" sz="1600" b="1"/>
              <a:t>CCB1 or CCB2 is rejected</a:t>
            </a:r>
            <a:r>
              <a:rPr lang="en-US" sz="1600"/>
              <a:t>, the Supplier </a:t>
            </a:r>
            <a:r>
              <a:rPr lang="en-US" sz="1600" b="1"/>
              <a:t>Change Request will be rejected</a:t>
            </a:r>
            <a:r>
              <a:rPr lang="en-US" sz="1600"/>
              <a:t>. </a:t>
            </a:r>
          </a:p>
          <a:p>
            <a:pPr marL="0" indent="0" algn="just">
              <a:buNone/>
            </a:pPr>
            <a:endParaRPr lang="en-US" sz="1600"/>
          </a:p>
        </p:txBody>
      </p:sp>
      <p:sp>
        <p:nvSpPr>
          <p:cNvPr id="6" name="Platshållare för datum 5">
            <a:extLst>
              <a:ext uri="{FF2B5EF4-FFF2-40B4-BE49-F238E27FC236}">
                <a16:creationId xmlns:a16="http://schemas.microsoft.com/office/drawing/2014/main" id="{099679CF-9E75-43C5-B317-D0F1B4E5219B}"/>
              </a:ext>
            </a:extLst>
          </p:cNvPr>
          <p:cNvSpPr>
            <a:spLocks noGrp="1"/>
          </p:cNvSpPr>
          <p:nvPr>
            <p:ph type="dt" sz="half" idx="15"/>
          </p:nvPr>
        </p:nvSpPr>
        <p:spPr>
          <a:xfrm>
            <a:off x="550863" y="6665884"/>
            <a:ext cx="546625" cy="123111"/>
          </a:xfrm>
        </p:spPr>
        <p:txBody>
          <a:bodyPr/>
          <a:lstStyle/>
          <a:p>
            <a:r>
              <a:rPr lang="en-US"/>
              <a:t>Jan 21, 2022</a:t>
            </a:r>
          </a:p>
        </p:txBody>
      </p:sp>
      <p:sp>
        <p:nvSpPr>
          <p:cNvPr id="7" name="Platshållare för sidfot 6">
            <a:extLst>
              <a:ext uri="{FF2B5EF4-FFF2-40B4-BE49-F238E27FC236}">
                <a16:creationId xmlns:a16="http://schemas.microsoft.com/office/drawing/2014/main" id="{CA8E8250-FF20-4A24-A508-1B5B60239482}"/>
              </a:ext>
            </a:extLst>
          </p:cNvPr>
          <p:cNvSpPr>
            <a:spLocks noGrp="1"/>
          </p:cNvSpPr>
          <p:nvPr>
            <p:ph type="ftr" sz="quarter" idx="11"/>
          </p:nvPr>
        </p:nvSpPr>
        <p:spPr/>
        <p:txBody>
          <a:bodyPr/>
          <a:lstStyle/>
          <a:p>
            <a:r>
              <a:rPr lang="en-US"/>
              <a:t>SQPS-939 - SCR- Supplier Training</a:t>
            </a:r>
          </a:p>
        </p:txBody>
      </p:sp>
      <p:sp>
        <p:nvSpPr>
          <p:cNvPr id="8" name="Platshållare för bildnummer 7">
            <a:extLst>
              <a:ext uri="{FF2B5EF4-FFF2-40B4-BE49-F238E27FC236}">
                <a16:creationId xmlns:a16="http://schemas.microsoft.com/office/drawing/2014/main" id="{F9362C8A-5C4A-4ED9-A165-C2091EAA5452}"/>
              </a:ext>
            </a:extLst>
          </p:cNvPr>
          <p:cNvSpPr>
            <a:spLocks noGrp="1"/>
          </p:cNvSpPr>
          <p:nvPr>
            <p:ph type="sldNum" sz="quarter" idx="12"/>
          </p:nvPr>
        </p:nvSpPr>
        <p:spPr>
          <a:xfrm>
            <a:off x="221730" y="6665883"/>
            <a:ext cx="107402" cy="123111"/>
          </a:xfrm>
        </p:spPr>
        <p:txBody>
          <a:bodyPr/>
          <a:lstStyle/>
          <a:p>
            <a:fld id="{07CEE681-EA8A-4B77-829B-1539858EA44F}" type="slidenum">
              <a:rPr lang="en-US" smtClean="0"/>
              <a:pPr/>
              <a:t>25</a:t>
            </a:fld>
            <a:endParaRPr lang="en-US"/>
          </a:p>
        </p:txBody>
      </p:sp>
      <p:sp>
        <p:nvSpPr>
          <p:cNvPr id="18" name="Text Placeholder 17">
            <a:extLst>
              <a:ext uri="{FF2B5EF4-FFF2-40B4-BE49-F238E27FC236}">
                <a16:creationId xmlns:a16="http://schemas.microsoft.com/office/drawing/2014/main" id="{60C83AAD-AC93-43F7-AC66-9B0529BB4356}"/>
              </a:ext>
            </a:extLst>
          </p:cNvPr>
          <p:cNvSpPr>
            <a:spLocks noGrp="1"/>
          </p:cNvSpPr>
          <p:nvPr>
            <p:ph type="body" sz="quarter" idx="13"/>
          </p:nvPr>
        </p:nvSpPr>
        <p:spPr>
          <a:xfrm>
            <a:off x="550862" y="1092718"/>
            <a:ext cx="11090275" cy="292388"/>
          </a:xfrm>
        </p:spPr>
        <p:txBody>
          <a:bodyPr/>
          <a:lstStyle/>
          <a:p>
            <a:r>
              <a:rPr lang="en-US" sz="2000" b="1"/>
              <a:t>Phase 2 &amp; 3 : Serial Preparation &amp; Change Evaluation</a:t>
            </a:r>
          </a:p>
        </p:txBody>
      </p:sp>
      <p:sp>
        <p:nvSpPr>
          <p:cNvPr id="15" name="Title 14">
            <a:extLst>
              <a:ext uri="{FF2B5EF4-FFF2-40B4-BE49-F238E27FC236}">
                <a16:creationId xmlns:a16="http://schemas.microsoft.com/office/drawing/2014/main" id="{CE066C11-57A4-46A6-9345-92B438951152}"/>
              </a:ext>
            </a:extLst>
          </p:cNvPr>
          <p:cNvSpPr>
            <a:spLocks noGrp="1"/>
          </p:cNvSpPr>
          <p:nvPr>
            <p:ph type="title"/>
          </p:nvPr>
        </p:nvSpPr>
        <p:spPr>
          <a:xfrm>
            <a:off x="550862" y="607480"/>
            <a:ext cx="11090275" cy="443198"/>
          </a:xfrm>
        </p:spPr>
        <p:txBody>
          <a:bodyPr/>
          <a:lstStyle/>
          <a:p>
            <a:r>
              <a:rPr lang="en-US"/>
              <a:t>Supplier Change Request Management </a:t>
            </a:r>
          </a:p>
        </p:txBody>
      </p:sp>
      <p:pic>
        <p:nvPicPr>
          <p:cNvPr id="11" name="Image 10">
            <a:extLst>
              <a:ext uri="{FF2B5EF4-FFF2-40B4-BE49-F238E27FC236}">
                <a16:creationId xmlns:a16="http://schemas.microsoft.com/office/drawing/2014/main" id="{376139CC-D607-4A53-BD8A-0D0AAC93CA4D}"/>
              </a:ext>
            </a:extLst>
          </p:cNvPr>
          <p:cNvPicPr>
            <a:picLocks noChangeAspect="1"/>
          </p:cNvPicPr>
          <p:nvPr/>
        </p:nvPicPr>
        <p:blipFill>
          <a:blip r:embed="rId3">
            <a:clrChange>
              <a:clrFrom>
                <a:srgbClr val="F39C96"/>
              </a:clrFrom>
              <a:clrTo>
                <a:srgbClr val="F39C96">
                  <a:alpha val="0"/>
                </a:srgbClr>
              </a:clrTo>
            </a:clrChange>
          </a:blip>
          <a:stretch>
            <a:fillRect/>
          </a:stretch>
        </p:blipFill>
        <p:spPr>
          <a:xfrm>
            <a:off x="442514" y="1568813"/>
            <a:ext cx="3152505" cy="4913364"/>
          </a:xfrm>
          <a:prstGeom prst="rect">
            <a:avLst/>
          </a:prstGeom>
          <a:effectLst>
            <a:innerShdw blurRad="114300">
              <a:prstClr val="black"/>
            </a:innerShdw>
          </a:effectLst>
        </p:spPr>
      </p:pic>
      <p:pic>
        <p:nvPicPr>
          <p:cNvPr id="12" name="Image 11">
            <a:extLst>
              <a:ext uri="{FF2B5EF4-FFF2-40B4-BE49-F238E27FC236}">
                <a16:creationId xmlns:a16="http://schemas.microsoft.com/office/drawing/2014/main" id="{9FC5E96B-BD04-4D64-83AA-A05FE440D179}"/>
              </a:ext>
            </a:extLst>
          </p:cNvPr>
          <p:cNvPicPr>
            <a:picLocks noChangeAspect="1"/>
          </p:cNvPicPr>
          <p:nvPr/>
        </p:nvPicPr>
        <p:blipFill>
          <a:blip r:embed="rId4"/>
          <a:stretch>
            <a:fillRect/>
          </a:stretch>
        </p:blipFill>
        <p:spPr>
          <a:xfrm>
            <a:off x="322452" y="13608"/>
            <a:ext cx="3594927" cy="539335"/>
          </a:xfrm>
          <a:prstGeom prst="rect">
            <a:avLst/>
          </a:prstGeom>
        </p:spPr>
      </p:pic>
      <p:sp>
        <p:nvSpPr>
          <p:cNvPr id="16" name="Ellipse 15">
            <a:extLst>
              <a:ext uri="{FF2B5EF4-FFF2-40B4-BE49-F238E27FC236}">
                <a16:creationId xmlns:a16="http://schemas.microsoft.com/office/drawing/2014/main" id="{A8DC7970-5C94-4872-BE17-3A183BF69E68}"/>
              </a:ext>
            </a:extLst>
          </p:cNvPr>
          <p:cNvSpPr/>
          <p:nvPr/>
        </p:nvSpPr>
        <p:spPr bwMode="gray">
          <a:xfrm>
            <a:off x="1416258" y="-8219"/>
            <a:ext cx="1205019" cy="4195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p>
        </p:txBody>
      </p:sp>
    </p:spTree>
    <p:extLst>
      <p:ext uri="{BB962C8B-B14F-4D97-AF65-F5344CB8AC3E}">
        <p14:creationId xmlns:p14="http://schemas.microsoft.com/office/powerpoint/2010/main" val="201697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2043509-D949-4330-9CFB-563BE7869767}"/>
              </a:ext>
            </a:extLst>
          </p:cNvPr>
          <p:cNvSpPr>
            <a:spLocks noGrp="1"/>
          </p:cNvSpPr>
          <p:nvPr>
            <p:ph type="title"/>
          </p:nvPr>
        </p:nvSpPr>
        <p:spPr>
          <a:xfrm>
            <a:off x="1197610" y="2572925"/>
            <a:ext cx="9973310" cy="664797"/>
          </a:xfrm>
        </p:spPr>
        <p:txBody>
          <a:bodyPr/>
          <a:lstStyle/>
          <a:p>
            <a:r>
              <a:rPr lang="en-US" sz="5400" b="1" dirty="0"/>
              <a:t>Phase 4 : PPAP Approval</a:t>
            </a:r>
          </a:p>
        </p:txBody>
      </p:sp>
      <p:sp>
        <p:nvSpPr>
          <p:cNvPr id="4" name="Date Placeholder 3">
            <a:extLst>
              <a:ext uri="{FF2B5EF4-FFF2-40B4-BE49-F238E27FC236}">
                <a16:creationId xmlns:a16="http://schemas.microsoft.com/office/drawing/2014/main" id="{633A803B-B5CD-4FDF-8164-EB75816F0C12}"/>
              </a:ext>
            </a:extLst>
          </p:cNvPr>
          <p:cNvSpPr>
            <a:spLocks noGrp="1"/>
          </p:cNvSpPr>
          <p:nvPr>
            <p:ph type="dt" sz="half" idx="15"/>
          </p:nvPr>
        </p:nvSpPr>
        <p:spPr>
          <a:xfrm>
            <a:off x="550863" y="6665884"/>
            <a:ext cx="546625" cy="123111"/>
          </a:xfrm>
        </p:spPr>
        <p:txBody>
          <a:bodyPr/>
          <a:lstStyle/>
          <a:p>
            <a:r>
              <a:rPr lang="en-US"/>
              <a:t>Jan 21, 2022</a:t>
            </a:r>
            <a:endParaRPr lang="en-US" dirty="0"/>
          </a:p>
        </p:txBody>
      </p:sp>
      <p:sp>
        <p:nvSpPr>
          <p:cNvPr id="5" name="Footer Placeholder 4">
            <a:extLst>
              <a:ext uri="{FF2B5EF4-FFF2-40B4-BE49-F238E27FC236}">
                <a16:creationId xmlns:a16="http://schemas.microsoft.com/office/drawing/2014/main" id="{B04B46A0-C58A-4118-83B3-0638EC2197A7}"/>
              </a:ext>
            </a:extLst>
          </p:cNvPr>
          <p:cNvSpPr>
            <a:spLocks noGrp="1"/>
          </p:cNvSpPr>
          <p:nvPr>
            <p:ph type="ftr" sz="quarter" idx="11"/>
          </p:nvPr>
        </p:nvSpPr>
        <p:spPr/>
        <p:txBody>
          <a:bodyPr/>
          <a:lstStyle/>
          <a:p>
            <a:r>
              <a:rPr lang="en-US"/>
              <a:t>SQPS-939 - SCR- Supplier Training</a:t>
            </a:r>
            <a:endParaRPr lang="en-US" dirty="0"/>
          </a:p>
        </p:txBody>
      </p:sp>
      <p:sp>
        <p:nvSpPr>
          <p:cNvPr id="6" name="Slide Number Placeholder 5">
            <a:extLst>
              <a:ext uri="{FF2B5EF4-FFF2-40B4-BE49-F238E27FC236}">
                <a16:creationId xmlns:a16="http://schemas.microsoft.com/office/drawing/2014/main" id="{4D735304-79FE-4713-B4D4-D9451D2A438F}"/>
              </a:ext>
            </a:extLst>
          </p:cNvPr>
          <p:cNvSpPr>
            <a:spLocks noGrp="1"/>
          </p:cNvSpPr>
          <p:nvPr>
            <p:ph type="sldNum" sz="quarter" idx="12"/>
          </p:nvPr>
        </p:nvSpPr>
        <p:spPr/>
        <p:txBody>
          <a:bodyPr/>
          <a:lstStyle/>
          <a:p>
            <a:fld id="{07CEE681-EA8A-4B77-829B-1539858EA44F}" type="slidenum">
              <a:rPr lang="en-US" smtClean="0"/>
              <a:pPr/>
              <a:t>26</a:t>
            </a:fld>
            <a:endParaRPr lang="en-US" dirty="0"/>
          </a:p>
        </p:txBody>
      </p:sp>
      <p:pic>
        <p:nvPicPr>
          <p:cNvPr id="10" name="Image 9">
            <a:extLst>
              <a:ext uri="{FF2B5EF4-FFF2-40B4-BE49-F238E27FC236}">
                <a16:creationId xmlns:a16="http://schemas.microsoft.com/office/drawing/2014/main" id="{24ACB88C-EED2-4667-9565-A6D13044B28E}"/>
              </a:ext>
            </a:extLst>
          </p:cNvPr>
          <p:cNvPicPr>
            <a:picLocks noChangeAspect="1"/>
          </p:cNvPicPr>
          <p:nvPr/>
        </p:nvPicPr>
        <p:blipFill>
          <a:blip r:embed="rId2"/>
          <a:stretch>
            <a:fillRect/>
          </a:stretch>
        </p:blipFill>
        <p:spPr>
          <a:xfrm>
            <a:off x="1254584" y="4196335"/>
            <a:ext cx="9216715" cy="1510938"/>
          </a:xfrm>
          <a:prstGeom prst="rect">
            <a:avLst/>
          </a:prstGeom>
          <a:ln>
            <a:noFill/>
          </a:ln>
          <a:effectLst>
            <a:outerShdw blurRad="558800" dist="50800" dir="5400000" algn="ctr" rotWithShape="0">
              <a:srgbClr val="000000"/>
            </a:outerShdw>
          </a:effectLst>
        </p:spPr>
      </p:pic>
      <p:sp>
        <p:nvSpPr>
          <p:cNvPr id="11" name="Ellipse 10">
            <a:extLst>
              <a:ext uri="{FF2B5EF4-FFF2-40B4-BE49-F238E27FC236}">
                <a16:creationId xmlns:a16="http://schemas.microsoft.com/office/drawing/2014/main" id="{06E8B343-C3D7-425F-918F-C44A438B2177}"/>
              </a:ext>
            </a:extLst>
          </p:cNvPr>
          <p:cNvSpPr/>
          <p:nvPr/>
        </p:nvSpPr>
        <p:spPr bwMode="gray">
          <a:xfrm>
            <a:off x="6955278" y="4292940"/>
            <a:ext cx="1390844" cy="73598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p>
        </p:txBody>
      </p:sp>
    </p:spTree>
    <p:extLst>
      <p:ext uri="{BB962C8B-B14F-4D97-AF65-F5344CB8AC3E}">
        <p14:creationId xmlns:p14="http://schemas.microsoft.com/office/powerpoint/2010/main" val="428861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D38E4055-D47B-4740-B3AB-CC291EF84DEB}"/>
              </a:ext>
            </a:extLst>
          </p:cNvPr>
          <p:cNvSpPr>
            <a:spLocks noGrp="1"/>
          </p:cNvSpPr>
          <p:nvPr>
            <p:ph sz="half" idx="2"/>
          </p:nvPr>
        </p:nvSpPr>
        <p:spPr>
          <a:xfrm>
            <a:off x="550862" y="1683265"/>
            <a:ext cx="7334705" cy="4808070"/>
          </a:xfrm>
        </p:spPr>
        <p:txBody>
          <a:bodyPr>
            <a:normAutofit/>
          </a:bodyPr>
          <a:lstStyle/>
          <a:p>
            <a:pPr algn="just"/>
            <a:r>
              <a:rPr lang="en-US" sz="1600" dirty="0"/>
              <a:t>Once Milestone “CCB2 Complete” has been approved by the Veoneer CCB</a:t>
            </a:r>
            <a:r>
              <a:rPr lang="en-US" sz="1600" b="1" dirty="0"/>
              <a:t>, </a:t>
            </a:r>
            <a:r>
              <a:rPr lang="en-US" sz="1600" dirty="0"/>
              <a:t>which allocates resources to work on the change validation/qualification, the </a:t>
            </a:r>
            <a:r>
              <a:rPr lang="en-US" sz="1600" b="1" dirty="0"/>
              <a:t>SQP</a:t>
            </a:r>
            <a:r>
              <a:rPr lang="en-US" sz="1600" dirty="0"/>
              <a:t> (Supplier Quality Project) and </a:t>
            </a:r>
            <a:r>
              <a:rPr lang="en-US" sz="1600" b="1" dirty="0"/>
              <a:t>PPAP</a:t>
            </a:r>
            <a:r>
              <a:rPr lang="en-US" sz="1600" dirty="0"/>
              <a:t> </a:t>
            </a:r>
            <a:r>
              <a:rPr lang="en-US" sz="1600" b="1" dirty="0"/>
              <a:t>activities can be initiated</a:t>
            </a:r>
            <a:r>
              <a:rPr lang="en-US" sz="1600" dirty="0"/>
              <a:t>.</a:t>
            </a:r>
          </a:p>
          <a:p>
            <a:pPr algn="just"/>
            <a:r>
              <a:rPr lang="en-US" sz="1600" dirty="0">
                <a:solidFill>
                  <a:schemeClr val="accent1">
                    <a:lumMod val="50000"/>
                    <a:lumOff val="50000"/>
                  </a:schemeClr>
                </a:solidFill>
              </a:rPr>
              <a:t>For “End Of Life”, this specific step corresponds to the “End Of Life” Order.</a:t>
            </a:r>
          </a:p>
          <a:p>
            <a:pPr algn="just"/>
            <a:r>
              <a:rPr lang="en-US" sz="1600" dirty="0"/>
              <a:t>The Veoneer </a:t>
            </a:r>
            <a:r>
              <a:rPr lang="en-US" sz="1600" b="1" dirty="0"/>
              <a:t>Project SQ </a:t>
            </a:r>
            <a:r>
              <a:rPr lang="en-US" sz="1600" dirty="0"/>
              <a:t>(Identified by the Commodity SQE) oversees this phase together with the Supplier’s Quality counterpart.</a:t>
            </a:r>
          </a:p>
          <a:p>
            <a:pPr algn="just"/>
            <a:endParaRPr lang="en-US" sz="1600" b="1" dirty="0"/>
          </a:p>
          <a:p>
            <a:pPr algn="just"/>
            <a:r>
              <a:rPr lang="en-US" sz="1600" b="1" dirty="0"/>
              <a:t>Changes </a:t>
            </a:r>
            <a:r>
              <a:rPr lang="en-US" sz="1600" b="1" dirty="0">
                <a:solidFill>
                  <a:srgbClr val="FF0000"/>
                </a:solidFill>
              </a:rPr>
              <a:t>without</a:t>
            </a:r>
            <a:r>
              <a:rPr lang="en-US" sz="1600" b="1" dirty="0"/>
              <a:t> “Part Number change”</a:t>
            </a:r>
            <a:r>
              <a:rPr lang="en-US" sz="1600" dirty="0"/>
              <a:t>: </a:t>
            </a:r>
          </a:p>
          <a:p>
            <a:pPr lvl="1" algn="just"/>
            <a:r>
              <a:rPr lang="en-US" sz="1400" dirty="0"/>
              <a:t>Instead of PPAP approval, </a:t>
            </a:r>
            <a:r>
              <a:rPr lang="en-US" sz="1400" b="1" dirty="0"/>
              <a:t>“SCR_P5_Interim PPAP” will be issued</a:t>
            </a:r>
            <a:r>
              <a:rPr lang="en-US" sz="1400" dirty="0"/>
              <a:t> (Modified product mustn’t be used for serial production before Veoneer’s P.V. status is ”PASS”). </a:t>
            </a:r>
          </a:p>
          <a:p>
            <a:pPr lvl="1" algn="just"/>
            <a:r>
              <a:rPr lang="en-US" sz="1400" dirty="0"/>
              <a:t>The “SCR_P5_Interim PPAP” is a specific Interim PPAP approval dedicated to SCR without Part number change, and it will be </a:t>
            </a:r>
            <a:r>
              <a:rPr lang="en-US" sz="1400" b="1" dirty="0">
                <a:highlight>
                  <a:srgbClr val="FF0000"/>
                </a:highlight>
              </a:rPr>
              <a:t>limited to the Quantity of device required for the manufacturing of Product Validation builds</a:t>
            </a:r>
            <a:r>
              <a:rPr lang="en-US" sz="1400" b="1" dirty="0"/>
              <a:t> </a:t>
            </a:r>
            <a:r>
              <a:rPr lang="en-US" sz="1400" dirty="0"/>
              <a:t>(The CCB decides the quantity needed and the Project SQ communicates it to the supplier).</a:t>
            </a:r>
          </a:p>
          <a:p>
            <a:pPr algn="just"/>
            <a:r>
              <a:rPr lang="en-US" sz="1600" b="1" dirty="0"/>
              <a:t>For Changes </a:t>
            </a:r>
            <a:r>
              <a:rPr lang="en-US" sz="1600" b="1" dirty="0">
                <a:solidFill>
                  <a:srgbClr val="FF0000"/>
                </a:solidFill>
              </a:rPr>
              <a:t>with</a:t>
            </a:r>
            <a:r>
              <a:rPr lang="en-US" sz="1600" b="1" dirty="0"/>
              <a:t> “Part Number change”</a:t>
            </a:r>
            <a:r>
              <a:rPr lang="en-US" sz="1600" dirty="0"/>
              <a:t>: </a:t>
            </a:r>
          </a:p>
          <a:p>
            <a:pPr lvl="1" algn="just"/>
            <a:r>
              <a:rPr lang="en-US" sz="1400" dirty="0"/>
              <a:t>The Veoneer Project SQ will proceed with a standard PPAP approval, similar to the SQP/PPAP process applied for new developments.</a:t>
            </a:r>
          </a:p>
          <a:p>
            <a:pPr algn="just"/>
            <a:endParaRPr lang="en-US" dirty="0"/>
          </a:p>
        </p:txBody>
      </p:sp>
      <p:sp>
        <p:nvSpPr>
          <p:cNvPr id="6" name="Platshållare för datum 5">
            <a:extLst>
              <a:ext uri="{FF2B5EF4-FFF2-40B4-BE49-F238E27FC236}">
                <a16:creationId xmlns:a16="http://schemas.microsoft.com/office/drawing/2014/main" id="{099679CF-9E75-43C5-B317-D0F1B4E5219B}"/>
              </a:ext>
            </a:extLst>
          </p:cNvPr>
          <p:cNvSpPr>
            <a:spLocks noGrp="1"/>
          </p:cNvSpPr>
          <p:nvPr>
            <p:ph type="dt" sz="half" idx="15"/>
          </p:nvPr>
        </p:nvSpPr>
        <p:spPr>
          <a:xfrm>
            <a:off x="550863" y="6665884"/>
            <a:ext cx="546625" cy="123111"/>
          </a:xfrm>
        </p:spPr>
        <p:txBody>
          <a:bodyPr/>
          <a:lstStyle/>
          <a:p>
            <a:r>
              <a:rPr lang="en-US"/>
              <a:t>Jan 21, 2022</a:t>
            </a:r>
            <a:endParaRPr lang="en-US" dirty="0"/>
          </a:p>
        </p:txBody>
      </p:sp>
      <p:sp>
        <p:nvSpPr>
          <p:cNvPr id="7" name="Platshållare för sidfot 6">
            <a:extLst>
              <a:ext uri="{FF2B5EF4-FFF2-40B4-BE49-F238E27FC236}">
                <a16:creationId xmlns:a16="http://schemas.microsoft.com/office/drawing/2014/main" id="{CA8E8250-FF20-4A24-A508-1B5B60239482}"/>
              </a:ext>
            </a:extLst>
          </p:cNvPr>
          <p:cNvSpPr>
            <a:spLocks noGrp="1"/>
          </p:cNvSpPr>
          <p:nvPr>
            <p:ph type="ftr" sz="quarter" idx="11"/>
          </p:nvPr>
        </p:nvSpPr>
        <p:spPr>
          <a:xfrm>
            <a:off x="1642581" y="6655253"/>
            <a:ext cx="2519363" cy="123111"/>
          </a:xfrm>
        </p:spPr>
        <p:txBody>
          <a:bodyPr/>
          <a:lstStyle/>
          <a:p>
            <a:r>
              <a:rPr lang="en-US"/>
              <a:t>SQPS-939 - SCR- Supplier Training</a:t>
            </a:r>
            <a:endParaRPr lang="en-US" dirty="0"/>
          </a:p>
        </p:txBody>
      </p:sp>
      <p:sp>
        <p:nvSpPr>
          <p:cNvPr id="8" name="Platshållare för bildnummer 7">
            <a:extLst>
              <a:ext uri="{FF2B5EF4-FFF2-40B4-BE49-F238E27FC236}">
                <a16:creationId xmlns:a16="http://schemas.microsoft.com/office/drawing/2014/main" id="{F9362C8A-5C4A-4ED9-A165-C2091EAA5452}"/>
              </a:ext>
            </a:extLst>
          </p:cNvPr>
          <p:cNvSpPr>
            <a:spLocks noGrp="1"/>
          </p:cNvSpPr>
          <p:nvPr>
            <p:ph type="sldNum" sz="quarter" idx="12"/>
          </p:nvPr>
        </p:nvSpPr>
        <p:spPr>
          <a:xfrm>
            <a:off x="184273" y="6655252"/>
            <a:ext cx="94043" cy="123111"/>
          </a:xfrm>
        </p:spPr>
        <p:txBody>
          <a:bodyPr/>
          <a:lstStyle/>
          <a:p>
            <a:fld id="{07CEE681-EA8A-4B77-829B-1539858EA44F}" type="slidenum">
              <a:rPr lang="en-US" smtClean="0"/>
              <a:pPr/>
              <a:t>27</a:t>
            </a:fld>
            <a:endParaRPr lang="en-US" dirty="0"/>
          </a:p>
        </p:txBody>
      </p:sp>
      <p:sp>
        <p:nvSpPr>
          <p:cNvPr id="18" name="Text Placeholder 17">
            <a:extLst>
              <a:ext uri="{FF2B5EF4-FFF2-40B4-BE49-F238E27FC236}">
                <a16:creationId xmlns:a16="http://schemas.microsoft.com/office/drawing/2014/main" id="{60C83AAD-AC93-43F7-AC66-9B0529BB4356}"/>
              </a:ext>
            </a:extLst>
          </p:cNvPr>
          <p:cNvSpPr>
            <a:spLocks noGrp="1"/>
          </p:cNvSpPr>
          <p:nvPr>
            <p:ph type="body" sz="quarter" idx="13"/>
          </p:nvPr>
        </p:nvSpPr>
        <p:spPr>
          <a:xfrm>
            <a:off x="550862" y="1045006"/>
            <a:ext cx="11090275" cy="292388"/>
          </a:xfrm>
        </p:spPr>
        <p:txBody>
          <a:bodyPr/>
          <a:lstStyle/>
          <a:p>
            <a:r>
              <a:rPr lang="en-US" sz="2000" b="1" dirty="0"/>
              <a:t>Phase 4 : PPAP Approval or SCR_P5_Interim Approval</a:t>
            </a:r>
            <a:endParaRPr lang="da-DK" sz="2000" b="1" dirty="0"/>
          </a:p>
        </p:txBody>
      </p:sp>
      <p:sp>
        <p:nvSpPr>
          <p:cNvPr id="15" name="Title 14">
            <a:extLst>
              <a:ext uri="{FF2B5EF4-FFF2-40B4-BE49-F238E27FC236}">
                <a16:creationId xmlns:a16="http://schemas.microsoft.com/office/drawing/2014/main" id="{CE066C11-57A4-46A6-9345-92B438951152}"/>
              </a:ext>
            </a:extLst>
          </p:cNvPr>
          <p:cNvSpPr>
            <a:spLocks noGrp="1"/>
          </p:cNvSpPr>
          <p:nvPr>
            <p:ph type="title"/>
          </p:nvPr>
        </p:nvSpPr>
        <p:spPr>
          <a:xfrm>
            <a:off x="550862" y="607480"/>
            <a:ext cx="11090275" cy="443198"/>
          </a:xfrm>
        </p:spPr>
        <p:txBody>
          <a:bodyPr/>
          <a:lstStyle/>
          <a:p>
            <a:r>
              <a:rPr lang="en-US" dirty="0"/>
              <a:t>Supplier Change Request Management </a:t>
            </a:r>
          </a:p>
        </p:txBody>
      </p:sp>
      <p:pic>
        <p:nvPicPr>
          <p:cNvPr id="3" name="Image 2">
            <a:extLst>
              <a:ext uri="{FF2B5EF4-FFF2-40B4-BE49-F238E27FC236}">
                <a16:creationId xmlns:a16="http://schemas.microsoft.com/office/drawing/2014/main" id="{EBD685BA-1D35-4FEA-8C2A-071B20B80A7D}"/>
              </a:ext>
            </a:extLst>
          </p:cNvPr>
          <p:cNvPicPr>
            <a:picLocks noChangeAspect="1"/>
          </p:cNvPicPr>
          <p:nvPr/>
        </p:nvPicPr>
        <p:blipFill rotWithShape="1">
          <a:blip r:embed="rId2">
            <a:clrChange>
              <a:clrFrom>
                <a:srgbClr val="F39C96"/>
              </a:clrFrom>
              <a:clrTo>
                <a:srgbClr val="F39C96">
                  <a:alpha val="0"/>
                </a:srgbClr>
              </a:clrTo>
            </a:clrChange>
          </a:blip>
          <a:srcRect l="40521" t="9370" r="22500" b="9169"/>
          <a:stretch/>
        </p:blipFill>
        <p:spPr>
          <a:xfrm>
            <a:off x="8064796" y="1683265"/>
            <a:ext cx="3964242" cy="4567254"/>
          </a:xfrm>
          <a:prstGeom prst="rect">
            <a:avLst/>
          </a:prstGeom>
          <a:ln>
            <a:noFill/>
          </a:ln>
          <a:effectLst>
            <a:outerShdw blurRad="190500" algn="tl" rotWithShape="0">
              <a:srgbClr val="000000">
                <a:alpha val="70000"/>
              </a:srgbClr>
            </a:outerShdw>
          </a:effectLst>
        </p:spPr>
      </p:pic>
      <p:pic>
        <p:nvPicPr>
          <p:cNvPr id="11" name="Image 10">
            <a:extLst>
              <a:ext uri="{FF2B5EF4-FFF2-40B4-BE49-F238E27FC236}">
                <a16:creationId xmlns:a16="http://schemas.microsoft.com/office/drawing/2014/main" id="{DE95158E-CC1C-4ECA-8433-44E88942EF97}"/>
              </a:ext>
            </a:extLst>
          </p:cNvPr>
          <p:cNvPicPr>
            <a:picLocks noChangeAspect="1"/>
          </p:cNvPicPr>
          <p:nvPr/>
        </p:nvPicPr>
        <p:blipFill>
          <a:blip r:embed="rId3"/>
          <a:stretch>
            <a:fillRect/>
          </a:stretch>
        </p:blipFill>
        <p:spPr>
          <a:xfrm>
            <a:off x="322452" y="13608"/>
            <a:ext cx="3594927" cy="539335"/>
          </a:xfrm>
          <a:prstGeom prst="rect">
            <a:avLst/>
          </a:prstGeom>
        </p:spPr>
      </p:pic>
      <p:sp>
        <p:nvSpPr>
          <p:cNvPr id="14" name="Ellipse 13">
            <a:extLst>
              <a:ext uri="{FF2B5EF4-FFF2-40B4-BE49-F238E27FC236}">
                <a16:creationId xmlns:a16="http://schemas.microsoft.com/office/drawing/2014/main" id="{CBE71B1E-F8C1-4583-AD88-8DBF8A9CC0F9}"/>
              </a:ext>
            </a:extLst>
          </p:cNvPr>
          <p:cNvSpPr/>
          <p:nvPr/>
        </p:nvSpPr>
        <p:spPr bwMode="gray">
          <a:xfrm>
            <a:off x="2539673" y="-8219"/>
            <a:ext cx="666750" cy="4195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p>
        </p:txBody>
      </p:sp>
    </p:spTree>
    <p:extLst>
      <p:ext uri="{BB962C8B-B14F-4D97-AF65-F5344CB8AC3E}">
        <p14:creationId xmlns:p14="http://schemas.microsoft.com/office/powerpoint/2010/main" val="260417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D38E4055-D47B-4740-B3AB-CC291EF84DEB}"/>
              </a:ext>
            </a:extLst>
          </p:cNvPr>
          <p:cNvSpPr>
            <a:spLocks noGrp="1"/>
          </p:cNvSpPr>
          <p:nvPr>
            <p:ph sz="half" idx="2"/>
          </p:nvPr>
        </p:nvSpPr>
        <p:spPr>
          <a:xfrm>
            <a:off x="550862" y="2696499"/>
            <a:ext cx="7307545" cy="3356249"/>
          </a:xfrm>
        </p:spPr>
        <p:txBody>
          <a:bodyPr/>
          <a:lstStyle/>
          <a:p>
            <a:r>
              <a:rPr lang="en-US" sz="1600" dirty="0"/>
              <a:t>For “</a:t>
            </a:r>
            <a:r>
              <a:rPr lang="en-US" sz="1600" b="1" dirty="0"/>
              <a:t>SCR_P5_Interim PPAP</a:t>
            </a:r>
            <a:r>
              <a:rPr lang="en-US" sz="1600" dirty="0"/>
              <a:t>” (Approval for a limited quantity) : A Specific </a:t>
            </a:r>
            <a:r>
              <a:rPr lang="en-US" sz="1600" b="1" dirty="0"/>
              <a:t>Marking </a:t>
            </a:r>
            <a:r>
              <a:rPr lang="en-US" sz="1600" dirty="0"/>
              <a:t>and</a:t>
            </a:r>
            <a:r>
              <a:rPr lang="en-US" sz="1600" b="1" dirty="0"/>
              <a:t> shipment procedure  </a:t>
            </a:r>
            <a:r>
              <a:rPr lang="en-US" sz="1600" dirty="0"/>
              <a:t>is </a:t>
            </a:r>
            <a:r>
              <a:rPr lang="en-US" sz="1600" b="1" dirty="0"/>
              <a:t>required from supplier</a:t>
            </a:r>
            <a:r>
              <a:rPr lang="en-US" sz="1600" dirty="0"/>
              <a:t>;</a:t>
            </a:r>
            <a:r>
              <a:rPr lang="en-US" sz="1600" b="1" dirty="0"/>
              <a:t> </a:t>
            </a:r>
            <a:r>
              <a:rPr lang="en-US" sz="1600" dirty="0"/>
              <a:t>the intent is to </a:t>
            </a:r>
            <a:r>
              <a:rPr lang="en-US" sz="1600" b="1" dirty="0"/>
              <a:t>prevent risk of mixing </a:t>
            </a:r>
            <a:r>
              <a:rPr lang="en-US" sz="1600" dirty="0"/>
              <a:t>with serial production material. </a:t>
            </a:r>
            <a:r>
              <a:rPr lang="en-US" sz="1600" b="1" dirty="0"/>
              <a:t>Special Marking and Shipment Procedure will</a:t>
            </a:r>
            <a:r>
              <a:rPr lang="en-US" sz="1600" dirty="0"/>
              <a:t> be approved by the Project SQ during the SQP activities.</a:t>
            </a:r>
          </a:p>
          <a:p>
            <a:endParaRPr lang="en-US" sz="1600" dirty="0"/>
          </a:p>
          <a:p>
            <a:r>
              <a:rPr lang="en-US" sz="1600" dirty="0"/>
              <a:t>PPAP Approval or “SCR_P5_Interim PPAP” is </a:t>
            </a:r>
            <a:r>
              <a:rPr lang="en-US" sz="1600" b="1" u="sng" dirty="0">
                <a:highlight>
                  <a:srgbClr val="FF0000"/>
                </a:highlight>
              </a:rPr>
              <a:t>not a commitment for implementation of the change</a:t>
            </a:r>
            <a:r>
              <a:rPr lang="en-US" sz="1600" dirty="0"/>
              <a:t> for serial production. Final agreement for SCR implementation will come with the last Milestone  “Final Approval”.</a:t>
            </a:r>
          </a:p>
          <a:p>
            <a:endParaRPr lang="en-US" sz="1600" dirty="0"/>
          </a:p>
          <a:p>
            <a:r>
              <a:rPr lang="en-US" sz="1600" dirty="0"/>
              <a:t>PPAP Approval must be completed for </a:t>
            </a:r>
            <a:r>
              <a:rPr lang="en-US" sz="1600" b="1" dirty="0"/>
              <a:t>the PV to start on Time </a:t>
            </a:r>
            <a:r>
              <a:rPr lang="en-US" sz="1600" dirty="0"/>
              <a:t>(Date from the Veoneer Change Leader provided to the supplier by the Veoneer Project SQ).</a:t>
            </a:r>
          </a:p>
          <a:p>
            <a:endParaRPr lang="en-US" sz="1600" dirty="0"/>
          </a:p>
          <a:p>
            <a:endParaRPr lang="en-US" sz="1600" dirty="0"/>
          </a:p>
        </p:txBody>
      </p:sp>
      <p:sp>
        <p:nvSpPr>
          <p:cNvPr id="6" name="Platshållare för datum 5">
            <a:extLst>
              <a:ext uri="{FF2B5EF4-FFF2-40B4-BE49-F238E27FC236}">
                <a16:creationId xmlns:a16="http://schemas.microsoft.com/office/drawing/2014/main" id="{099679CF-9E75-43C5-B317-D0F1B4E5219B}"/>
              </a:ext>
            </a:extLst>
          </p:cNvPr>
          <p:cNvSpPr>
            <a:spLocks noGrp="1"/>
          </p:cNvSpPr>
          <p:nvPr>
            <p:ph type="dt" sz="half" idx="15"/>
          </p:nvPr>
        </p:nvSpPr>
        <p:spPr>
          <a:xfrm>
            <a:off x="550863" y="6665884"/>
            <a:ext cx="546625" cy="123111"/>
          </a:xfrm>
        </p:spPr>
        <p:txBody>
          <a:bodyPr/>
          <a:lstStyle/>
          <a:p>
            <a:r>
              <a:rPr lang="en-US"/>
              <a:t>Jan 21, 2022</a:t>
            </a:r>
            <a:endParaRPr lang="en-US" dirty="0"/>
          </a:p>
        </p:txBody>
      </p:sp>
      <p:sp>
        <p:nvSpPr>
          <p:cNvPr id="7" name="Platshållare för sidfot 6">
            <a:extLst>
              <a:ext uri="{FF2B5EF4-FFF2-40B4-BE49-F238E27FC236}">
                <a16:creationId xmlns:a16="http://schemas.microsoft.com/office/drawing/2014/main" id="{CA8E8250-FF20-4A24-A508-1B5B60239482}"/>
              </a:ext>
            </a:extLst>
          </p:cNvPr>
          <p:cNvSpPr>
            <a:spLocks noGrp="1"/>
          </p:cNvSpPr>
          <p:nvPr>
            <p:ph type="ftr" sz="quarter" idx="11"/>
          </p:nvPr>
        </p:nvSpPr>
        <p:spPr>
          <a:xfrm>
            <a:off x="1642581" y="6655253"/>
            <a:ext cx="2519363" cy="123111"/>
          </a:xfrm>
        </p:spPr>
        <p:txBody>
          <a:bodyPr/>
          <a:lstStyle/>
          <a:p>
            <a:r>
              <a:rPr lang="en-US"/>
              <a:t>SQPS-939 - SCR- Supplier Training</a:t>
            </a:r>
            <a:endParaRPr lang="en-US" dirty="0"/>
          </a:p>
        </p:txBody>
      </p:sp>
      <p:sp>
        <p:nvSpPr>
          <p:cNvPr id="8" name="Platshållare för bildnummer 7">
            <a:extLst>
              <a:ext uri="{FF2B5EF4-FFF2-40B4-BE49-F238E27FC236}">
                <a16:creationId xmlns:a16="http://schemas.microsoft.com/office/drawing/2014/main" id="{F9362C8A-5C4A-4ED9-A165-C2091EAA5452}"/>
              </a:ext>
            </a:extLst>
          </p:cNvPr>
          <p:cNvSpPr>
            <a:spLocks noGrp="1"/>
          </p:cNvSpPr>
          <p:nvPr>
            <p:ph type="sldNum" sz="quarter" idx="12"/>
          </p:nvPr>
        </p:nvSpPr>
        <p:spPr>
          <a:xfrm>
            <a:off x="211227" y="6665884"/>
            <a:ext cx="94043" cy="123111"/>
          </a:xfrm>
        </p:spPr>
        <p:txBody>
          <a:bodyPr/>
          <a:lstStyle/>
          <a:p>
            <a:fld id="{07CEE681-EA8A-4B77-829B-1539858EA44F}" type="slidenum">
              <a:rPr lang="en-US" smtClean="0"/>
              <a:pPr/>
              <a:t>28</a:t>
            </a:fld>
            <a:endParaRPr lang="en-US" dirty="0"/>
          </a:p>
        </p:txBody>
      </p:sp>
      <p:sp>
        <p:nvSpPr>
          <p:cNvPr id="18" name="Text Placeholder 17">
            <a:extLst>
              <a:ext uri="{FF2B5EF4-FFF2-40B4-BE49-F238E27FC236}">
                <a16:creationId xmlns:a16="http://schemas.microsoft.com/office/drawing/2014/main" id="{60C83AAD-AC93-43F7-AC66-9B0529BB4356}"/>
              </a:ext>
            </a:extLst>
          </p:cNvPr>
          <p:cNvSpPr>
            <a:spLocks noGrp="1"/>
          </p:cNvSpPr>
          <p:nvPr>
            <p:ph type="body" sz="quarter" idx="13"/>
          </p:nvPr>
        </p:nvSpPr>
        <p:spPr>
          <a:xfrm>
            <a:off x="550862" y="1045006"/>
            <a:ext cx="11090275" cy="292388"/>
          </a:xfrm>
        </p:spPr>
        <p:txBody>
          <a:bodyPr/>
          <a:lstStyle/>
          <a:p>
            <a:r>
              <a:rPr lang="en-US" sz="2000" b="1" dirty="0"/>
              <a:t>Phase 4 : PPAP Approval or SCR_P5_Interim Approval (</a:t>
            </a:r>
            <a:r>
              <a:rPr lang="en-US" sz="2000" b="1" dirty="0" err="1"/>
              <a:t>Con’t</a:t>
            </a:r>
            <a:r>
              <a:rPr lang="en-US" sz="2000" b="1" dirty="0"/>
              <a:t>)</a:t>
            </a:r>
          </a:p>
        </p:txBody>
      </p:sp>
      <p:sp>
        <p:nvSpPr>
          <p:cNvPr id="15" name="Title 14">
            <a:extLst>
              <a:ext uri="{FF2B5EF4-FFF2-40B4-BE49-F238E27FC236}">
                <a16:creationId xmlns:a16="http://schemas.microsoft.com/office/drawing/2014/main" id="{CE066C11-57A4-46A6-9345-92B438951152}"/>
              </a:ext>
            </a:extLst>
          </p:cNvPr>
          <p:cNvSpPr>
            <a:spLocks noGrp="1"/>
          </p:cNvSpPr>
          <p:nvPr>
            <p:ph type="title"/>
          </p:nvPr>
        </p:nvSpPr>
        <p:spPr>
          <a:xfrm>
            <a:off x="550862" y="607480"/>
            <a:ext cx="11090275" cy="443198"/>
          </a:xfrm>
        </p:spPr>
        <p:txBody>
          <a:bodyPr/>
          <a:lstStyle/>
          <a:p>
            <a:r>
              <a:rPr lang="en-US" dirty="0"/>
              <a:t>Supplier Change Request Management </a:t>
            </a:r>
          </a:p>
        </p:txBody>
      </p:sp>
      <p:pic>
        <p:nvPicPr>
          <p:cNvPr id="3" name="Image 2">
            <a:extLst>
              <a:ext uri="{FF2B5EF4-FFF2-40B4-BE49-F238E27FC236}">
                <a16:creationId xmlns:a16="http://schemas.microsoft.com/office/drawing/2014/main" id="{EBD685BA-1D35-4FEA-8C2A-071B20B80A7D}"/>
              </a:ext>
            </a:extLst>
          </p:cNvPr>
          <p:cNvPicPr>
            <a:picLocks noChangeAspect="1"/>
          </p:cNvPicPr>
          <p:nvPr/>
        </p:nvPicPr>
        <p:blipFill rotWithShape="1">
          <a:blip r:embed="rId2">
            <a:clrChange>
              <a:clrFrom>
                <a:srgbClr val="F39C96"/>
              </a:clrFrom>
              <a:clrTo>
                <a:srgbClr val="F39C96">
                  <a:alpha val="0"/>
                </a:srgbClr>
              </a:clrTo>
            </a:clrChange>
          </a:blip>
          <a:srcRect l="40521" t="9370" r="22500" b="9169"/>
          <a:stretch/>
        </p:blipFill>
        <p:spPr>
          <a:xfrm>
            <a:off x="8075721" y="1683266"/>
            <a:ext cx="3964242" cy="4567254"/>
          </a:xfrm>
          <a:prstGeom prst="rect">
            <a:avLst/>
          </a:prstGeom>
          <a:ln>
            <a:noFill/>
          </a:ln>
          <a:effectLst>
            <a:outerShdw blurRad="190500" algn="tl" rotWithShape="0">
              <a:srgbClr val="000000">
                <a:alpha val="70000"/>
              </a:srgbClr>
            </a:outerShdw>
          </a:effectLst>
        </p:spPr>
      </p:pic>
      <p:pic>
        <p:nvPicPr>
          <p:cNvPr id="11" name="Image 10">
            <a:extLst>
              <a:ext uri="{FF2B5EF4-FFF2-40B4-BE49-F238E27FC236}">
                <a16:creationId xmlns:a16="http://schemas.microsoft.com/office/drawing/2014/main" id="{414DB5B3-D815-4B70-B6CD-E0EC47E2A42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917925" y="1671121"/>
            <a:ext cx="737809" cy="662451"/>
          </a:xfrm>
          <a:prstGeom prst="rect">
            <a:avLst/>
          </a:prstGeom>
        </p:spPr>
      </p:pic>
      <p:sp>
        <p:nvSpPr>
          <p:cNvPr id="14" name="Text Placeholder 17">
            <a:extLst>
              <a:ext uri="{FF2B5EF4-FFF2-40B4-BE49-F238E27FC236}">
                <a16:creationId xmlns:a16="http://schemas.microsoft.com/office/drawing/2014/main" id="{DE9D361F-F5A4-442E-BB03-3C7700725740}"/>
              </a:ext>
            </a:extLst>
          </p:cNvPr>
          <p:cNvSpPr txBox="1">
            <a:spLocks/>
          </p:cNvSpPr>
          <p:nvPr/>
        </p:nvSpPr>
        <p:spPr bwMode="gray">
          <a:xfrm>
            <a:off x="2873048" y="1891773"/>
            <a:ext cx="3178773" cy="292388"/>
          </a:xfrm>
          <a:prstGeom prst="rect">
            <a:avLst/>
          </a:prstGeom>
        </p:spPr>
        <p:txBody>
          <a:bodyPr vert="horz" wrap="square" lIns="0" tIns="0" rIns="0" bIns="0" rtlCol="0">
            <a:spAutoFit/>
          </a:bodyPr>
          <a:lstStyle>
            <a:lvl1pPr marL="0" indent="0" algn="l" defTabSz="914400" rtl="0" eaLnBrk="1" fontAlgn="auto" latinLnBrk="0" hangingPunct="1">
              <a:lnSpc>
                <a:spcPct val="95000"/>
              </a:lnSpc>
              <a:spcBef>
                <a:spcPts val="1200"/>
              </a:spcBef>
              <a:spcAft>
                <a:spcPts val="0"/>
              </a:spcAft>
              <a:buClr>
                <a:schemeClr val="accent4"/>
              </a:buClr>
              <a:buFont typeface="Arial" panose="020B0604020202020204" pitchFamily="34" charset="0"/>
              <a:buNone/>
              <a:defRPr sz="1800" b="0" i="0" kern="1200">
                <a:solidFill>
                  <a:srgbClr val="001F47"/>
                </a:solidFill>
                <a:latin typeface="Barlow" panose="00000500000000000000" pitchFamily="2" charset="0"/>
                <a:ea typeface="+mn-ea"/>
                <a:cs typeface="+mn-cs"/>
              </a:defRPr>
            </a:lvl1pPr>
            <a:lvl2pPr marL="427038" indent="-219075" algn="l" defTabSz="914400"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IMPORTANT INFORMATION</a:t>
            </a:r>
            <a:endParaRPr lang="da-DK" sz="2000" b="1" dirty="0"/>
          </a:p>
        </p:txBody>
      </p:sp>
      <p:pic>
        <p:nvPicPr>
          <p:cNvPr id="16" name="Image 15">
            <a:extLst>
              <a:ext uri="{FF2B5EF4-FFF2-40B4-BE49-F238E27FC236}">
                <a16:creationId xmlns:a16="http://schemas.microsoft.com/office/drawing/2014/main" id="{8C848327-A544-4EE6-83DC-C24FE207CB80}"/>
              </a:ext>
            </a:extLst>
          </p:cNvPr>
          <p:cNvPicPr>
            <a:picLocks noChangeAspect="1"/>
          </p:cNvPicPr>
          <p:nvPr/>
        </p:nvPicPr>
        <p:blipFill>
          <a:blip r:embed="rId4"/>
          <a:stretch>
            <a:fillRect/>
          </a:stretch>
        </p:blipFill>
        <p:spPr>
          <a:xfrm>
            <a:off x="322452" y="13608"/>
            <a:ext cx="3594927" cy="539335"/>
          </a:xfrm>
          <a:prstGeom prst="rect">
            <a:avLst/>
          </a:prstGeom>
        </p:spPr>
      </p:pic>
      <p:sp>
        <p:nvSpPr>
          <p:cNvPr id="19" name="Ellipse 18">
            <a:extLst>
              <a:ext uri="{FF2B5EF4-FFF2-40B4-BE49-F238E27FC236}">
                <a16:creationId xmlns:a16="http://schemas.microsoft.com/office/drawing/2014/main" id="{F0C75EC2-2204-457A-A87D-CB9AF045E3E7}"/>
              </a:ext>
            </a:extLst>
          </p:cNvPr>
          <p:cNvSpPr/>
          <p:nvPr/>
        </p:nvSpPr>
        <p:spPr bwMode="gray">
          <a:xfrm>
            <a:off x="2539673" y="-8219"/>
            <a:ext cx="666750" cy="4195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p>
        </p:txBody>
      </p:sp>
    </p:spTree>
    <p:extLst>
      <p:ext uri="{BB962C8B-B14F-4D97-AF65-F5344CB8AC3E}">
        <p14:creationId xmlns:p14="http://schemas.microsoft.com/office/powerpoint/2010/main" val="373666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D38E4055-D47B-4740-B3AB-CC291EF84DEB}"/>
              </a:ext>
            </a:extLst>
          </p:cNvPr>
          <p:cNvSpPr>
            <a:spLocks noGrp="1"/>
          </p:cNvSpPr>
          <p:nvPr>
            <p:ph sz="half" idx="2"/>
          </p:nvPr>
        </p:nvSpPr>
        <p:spPr>
          <a:xfrm>
            <a:off x="550862" y="1683265"/>
            <a:ext cx="7352814" cy="1484519"/>
          </a:xfrm>
        </p:spPr>
        <p:txBody>
          <a:bodyPr/>
          <a:lstStyle/>
          <a:p>
            <a:pPr algn="just"/>
            <a:r>
              <a:rPr lang="en-US" sz="1600" b="1"/>
              <a:t>“SCR_P5_Interim PPAP” :  </a:t>
            </a:r>
          </a:p>
          <a:p>
            <a:pPr lvl="1" algn="just"/>
            <a:r>
              <a:rPr lang="en-US" sz="1400"/>
              <a:t>This Interim Approval </a:t>
            </a:r>
            <a:r>
              <a:rPr lang="en-US" sz="1400" b="1"/>
              <a:t>doesn’t require escalation to Veoneer management</a:t>
            </a:r>
            <a:r>
              <a:rPr lang="en-US" sz="1400"/>
              <a:t>, </a:t>
            </a:r>
            <a:r>
              <a:rPr lang="en-US" sz="1400" b="1"/>
              <a:t>nor</a:t>
            </a:r>
            <a:r>
              <a:rPr lang="en-US" sz="1400"/>
              <a:t> for the supplier to provide an </a:t>
            </a:r>
            <a:r>
              <a:rPr lang="en-US" sz="1400" b="1"/>
              <a:t>Interim Recovery Work Sheet</a:t>
            </a:r>
            <a:r>
              <a:rPr lang="en-US" sz="1400"/>
              <a:t>, as this Interim Approval is not Supplier caused.</a:t>
            </a:r>
          </a:p>
          <a:p>
            <a:pPr lvl="1" algn="just"/>
            <a:r>
              <a:rPr lang="en-US" sz="1400" b="1"/>
              <a:t>The Standard PSW</a:t>
            </a:r>
            <a:r>
              <a:rPr lang="en-US" sz="1400"/>
              <a:t>  must be used, and the supplier is requested to add the following   </a:t>
            </a:r>
            <a:r>
              <a:rPr lang="en-US" sz="1400" b="1"/>
              <a:t>specific</a:t>
            </a:r>
            <a:r>
              <a:rPr lang="en-US" sz="1400"/>
              <a:t> </a:t>
            </a:r>
            <a:r>
              <a:rPr lang="en-US" sz="1400" b="1"/>
              <a:t>comment</a:t>
            </a:r>
            <a:r>
              <a:rPr lang="en-US" sz="1400"/>
              <a:t> :</a:t>
            </a:r>
          </a:p>
          <a:p>
            <a:pPr algn="just"/>
            <a:endParaRPr lang="en-US" sz="1600"/>
          </a:p>
        </p:txBody>
      </p:sp>
      <p:sp>
        <p:nvSpPr>
          <p:cNvPr id="6" name="Platshållare för datum 5">
            <a:extLst>
              <a:ext uri="{FF2B5EF4-FFF2-40B4-BE49-F238E27FC236}">
                <a16:creationId xmlns:a16="http://schemas.microsoft.com/office/drawing/2014/main" id="{099679CF-9E75-43C5-B317-D0F1B4E5219B}"/>
              </a:ext>
            </a:extLst>
          </p:cNvPr>
          <p:cNvSpPr>
            <a:spLocks noGrp="1"/>
          </p:cNvSpPr>
          <p:nvPr>
            <p:ph type="dt" sz="half" idx="15"/>
          </p:nvPr>
        </p:nvSpPr>
        <p:spPr>
          <a:xfrm>
            <a:off x="385400" y="6642931"/>
            <a:ext cx="546625" cy="123111"/>
          </a:xfrm>
        </p:spPr>
        <p:txBody>
          <a:bodyPr/>
          <a:lstStyle/>
          <a:p>
            <a:r>
              <a:rPr lang="en-US"/>
              <a:t>Jan 21, 2022</a:t>
            </a:r>
          </a:p>
        </p:txBody>
      </p:sp>
      <p:sp>
        <p:nvSpPr>
          <p:cNvPr id="7" name="Platshållare för sidfot 6">
            <a:extLst>
              <a:ext uri="{FF2B5EF4-FFF2-40B4-BE49-F238E27FC236}">
                <a16:creationId xmlns:a16="http://schemas.microsoft.com/office/drawing/2014/main" id="{CA8E8250-FF20-4A24-A508-1B5B60239482}"/>
              </a:ext>
            </a:extLst>
          </p:cNvPr>
          <p:cNvSpPr>
            <a:spLocks noGrp="1"/>
          </p:cNvSpPr>
          <p:nvPr>
            <p:ph type="ftr" sz="quarter" idx="11"/>
          </p:nvPr>
        </p:nvSpPr>
        <p:spPr>
          <a:xfrm>
            <a:off x="1466486" y="6642931"/>
            <a:ext cx="2519363" cy="123111"/>
          </a:xfrm>
        </p:spPr>
        <p:txBody>
          <a:bodyPr/>
          <a:lstStyle/>
          <a:p>
            <a:r>
              <a:rPr lang="en-US"/>
              <a:t>SQPS-939 - SCR- Supplier Training</a:t>
            </a:r>
          </a:p>
        </p:txBody>
      </p:sp>
      <p:sp>
        <p:nvSpPr>
          <p:cNvPr id="8" name="Platshållare för bildnummer 7">
            <a:extLst>
              <a:ext uri="{FF2B5EF4-FFF2-40B4-BE49-F238E27FC236}">
                <a16:creationId xmlns:a16="http://schemas.microsoft.com/office/drawing/2014/main" id="{F9362C8A-5C4A-4ED9-A165-C2091EAA5452}"/>
              </a:ext>
            </a:extLst>
          </p:cNvPr>
          <p:cNvSpPr>
            <a:spLocks noGrp="1"/>
          </p:cNvSpPr>
          <p:nvPr>
            <p:ph type="sldNum" sz="quarter" idx="12"/>
          </p:nvPr>
        </p:nvSpPr>
        <p:spPr>
          <a:xfrm>
            <a:off x="172561" y="6642931"/>
            <a:ext cx="107402" cy="123111"/>
          </a:xfrm>
        </p:spPr>
        <p:txBody>
          <a:bodyPr/>
          <a:lstStyle/>
          <a:p>
            <a:fld id="{07CEE681-EA8A-4B77-829B-1539858EA44F}" type="slidenum">
              <a:rPr lang="en-US" smtClean="0"/>
              <a:pPr/>
              <a:t>29</a:t>
            </a:fld>
            <a:endParaRPr lang="en-US"/>
          </a:p>
        </p:txBody>
      </p:sp>
      <p:sp>
        <p:nvSpPr>
          <p:cNvPr id="15" name="Title 14">
            <a:extLst>
              <a:ext uri="{FF2B5EF4-FFF2-40B4-BE49-F238E27FC236}">
                <a16:creationId xmlns:a16="http://schemas.microsoft.com/office/drawing/2014/main" id="{CE066C11-57A4-46A6-9345-92B438951152}"/>
              </a:ext>
            </a:extLst>
          </p:cNvPr>
          <p:cNvSpPr>
            <a:spLocks noGrp="1"/>
          </p:cNvSpPr>
          <p:nvPr>
            <p:ph type="title"/>
          </p:nvPr>
        </p:nvSpPr>
        <p:spPr>
          <a:xfrm>
            <a:off x="550862" y="607480"/>
            <a:ext cx="11090275" cy="443198"/>
          </a:xfrm>
        </p:spPr>
        <p:txBody>
          <a:bodyPr/>
          <a:lstStyle/>
          <a:p>
            <a:r>
              <a:rPr lang="en-US"/>
              <a:t>Supplier Change Request Management </a:t>
            </a:r>
          </a:p>
        </p:txBody>
      </p:sp>
      <p:pic>
        <p:nvPicPr>
          <p:cNvPr id="19" name="Image 18">
            <a:extLst>
              <a:ext uri="{FF2B5EF4-FFF2-40B4-BE49-F238E27FC236}">
                <a16:creationId xmlns:a16="http://schemas.microsoft.com/office/drawing/2014/main" id="{D590DBC8-3A8C-4146-BAE5-E7450B1A7EF8}"/>
              </a:ext>
            </a:extLst>
          </p:cNvPr>
          <p:cNvPicPr>
            <a:picLocks noChangeAspect="1"/>
          </p:cNvPicPr>
          <p:nvPr/>
        </p:nvPicPr>
        <p:blipFill rotWithShape="1">
          <a:blip r:embed="rId2">
            <a:clrChange>
              <a:clrFrom>
                <a:srgbClr val="F39C96"/>
              </a:clrFrom>
              <a:clrTo>
                <a:srgbClr val="F39C96">
                  <a:alpha val="0"/>
                </a:srgbClr>
              </a:clrTo>
            </a:clrChange>
          </a:blip>
          <a:srcRect l="40521" t="9370" r="22500" b="9169"/>
          <a:stretch/>
        </p:blipFill>
        <p:spPr>
          <a:xfrm>
            <a:off x="8227758" y="1683266"/>
            <a:ext cx="3964242" cy="4567254"/>
          </a:xfrm>
          <a:prstGeom prst="rect">
            <a:avLst/>
          </a:prstGeom>
          <a:ln>
            <a:noFill/>
          </a:ln>
          <a:effectLst>
            <a:outerShdw blurRad="190500" algn="tl" rotWithShape="0">
              <a:srgbClr val="000000">
                <a:alpha val="70000"/>
              </a:srgbClr>
            </a:outerShdw>
          </a:effectLst>
        </p:spPr>
      </p:pic>
      <p:pic>
        <p:nvPicPr>
          <p:cNvPr id="5" name="Image 4">
            <a:extLst>
              <a:ext uri="{FF2B5EF4-FFF2-40B4-BE49-F238E27FC236}">
                <a16:creationId xmlns:a16="http://schemas.microsoft.com/office/drawing/2014/main" id="{7717A53E-D81E-4ADE-8A62-31E51E523969}"/>
              </a:ext>
            </a:extLst>
          </p:cNvPr>
          <p:cNvPicPr>
            <a:picLocks noChangeAspect="1"/>
          </p:cNvPicPr>
          <p:nvPr/>
        </p:nvPicPr>
        <p:blipFill>
          <a:blip r:embed="rId3"/>
          <a:stretch>
            <a:fillRect/>
          </a:stretch>
        </p:blipFill>
        <p:spPr>
          <a:xfrm>
            <a:off x="775095" y="3156311"/>
            <a:ext cx="5974167" cy="3548175"/>
          </a:xfrm>
          <a:prstGeom prst="rect">
            <a:avLst/>
          </a:prstGeom>
        </p:spPr>
      </p:pic>
      <p:sp>
        <p:nvSpPr>
          <p:cNvPr id="20" name="Text Placeholder 17">
            <a:extLst>
              <a:ext uri="{FF2B5EF4-FFF2-40B4-BE49-F238E27FC236}">
                <a16:creationId xmlns:a16="http://schemas.microsoft.com/office/drawing/2014/main" id="{1E53CEC1-9EC0-45A2-BAAF-7F0E5A08CFF7}"/>
              </a:ext>
            </a:extLst>
          </p:cNvPr>
          <p:cNvSpPr>
            <a:spLocks noGrp="1"/>
          </p:cNvSpPr>
          <p:nvPr>
            <p:ph type="body" sz="quarter" idx="13"/>
          </p:nvPr>
        </p:nvSpPr>
        <p:spPr>
          <a:xfrm>
            <a:off x="550862" y="1045006"/>
            <a:ext cx="11090275" cy="292388"/>
          </a:xfrm>
        </p:spPr>
        <p:txBody>
          <a:bodyPr/>
          <a:lstStyle/>
          <a:p>
            <a:r>
              <a:rPr lang="en-US" sz="2000" b="1"/>
              <a:t>Phase 4 : PPAP Approval or SCR_P5_Interim Approval (Con’t)</a:t>
            </a:r>
          </a:p>
        </p:txBody>
      </p:sp>
      <p:sp>
        <p:nvSpPr>
          <p:cNvPr id="12" name="Ellipse 11">
            <a:extLst>
              <a:ext uri="{FF2B5EF4-FFF2-40B4-BE49-F238E27FC236}">
                <a16:creationId xmlns:a16="http://schemas.microsoft.com/office/drawing/2014/main" id="{6A77D446-31D8-438E-99F5-26FC9BAA780F}"/>
              </a:ext>
            </a:extLst>
          </p:cNvPr>
          <p:cNvSpPr/>
          <p:nvPr/>
        </p:nvSpPr>
        <p:spPr bwMode="gray">
          <a:xfrm>
            <a:off x="1962778" y="4273683"/>
            <a:ext cx="4528982" cy="6624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pic>
        <p:nvPicPr>
          <p:cNvPr id="21" name="Image 20">
            <a:extLst>
              <a:ext uri="{FF2B5EF4-FFF2-40B4-BE49-F238E27FC236}">
                <a16:creationId xmlns:a16="http://schemas.microsoft.com/office/drawing/2014/main" id="{0F7E391C-CF64-49B5-A32A-E02E5B0C41F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588659" y="4179231"/>
            <a:ext cx="737809" cy="662451"/>
          </a:xfrm>
          <a:prstGeom prst="rect">
            <a:avLst/>
          </a:prstGeom>
        </p:spPr>
      </p:pic>
      <p:pic>
        <p:nvPicPr>
          <p:cNvPr id="18" name="Image 17">
            <a:extLst>
              <a:ext uri="{FF2B5EF4-FFF2-40B4-BE49-F238E27FC236}">
                <a16:creationId xmlns:a16="http://schemas.microsoft.com/office/drawing/2014/main" id="{DC9F57EF-E030-4435-B04D-531C5EE43FBC}"/>
              </a:ext>
            </a:extLst>
          </p:cNvPr>
          <p:cNvPicPr>
            <a:picLocks noChangeAspect="1"/>
          </p:cNvPicPr>
          <p:nvPr/>
        </p:nvPicPr>
        <p:blipFill>
          <a:blip r:embed="rId5"/>
          <a:stretch>
            <a:fillRect/>
          </a:stretch>
        </p:blipFill>
        <p:spPr>
          <a:xfrm>
            <a:off x="322452" y="13608"/>
            <a:ext cx="3594927" cy="539335"/>
          </a:xfrm>
          <a:prstGeom prst="rect">
            <a:avLst/>
          </a:prstGeom>
        </p:spPr>
      </p:pic>
      <p:sp>
        <p:nvSpPr>
          <p:cNvPr id="22" name="Ellipse 21">
            <a:extLst>
              <a:ext uri="{FF2B5EF4-FFF2-40B4-BE49-F238E27FC236}">
                <a16:creationId xmlns:a16="http://schemas.microsoft.com/office/drawing/2014/main" id="{16CB4FA2-1A90-4014-8CCE-687915664FBE}"/>
              </a:ext>
            </a:extLst>
          </p:cNvPr>
          <p:cNvSpPr/>
          <p:nvPr/>
        </p:nvSpPr>
        <p:spPr bwMode="gray">
          <a:xfrm>
            <a:off x="2539673" y="-8219"/>
            <a:ext cx="666750" cy="4195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p>
        </p:txBody>
      </p:sp>
      <p:sp>
        <p:nvSpPr>
          <p:cNvPr id="16" name="ZoneTexte 15">
            <a:extLst>
              <a:ext uri="{FF2B5EF4-FFF2-40B4-BE49-F238E27FC236}">
                <a16:creationId xmlns:a16="http://schemas.microsoft.com/office/drawing/2014/main" id="{E552D89C-4C85-4A13-8404-3F6888455C7D}"/>
              </a:ext>
            </a:extLst>
          </p:cNvPr>
          <p:cNvSpPr txBox="1"/>
          <p:nvPr/>
        </p:nvSpPr>
        <p:spPr bwMode="gray">
          <a:xfrm>
            <a:off x="3095897" y="4004157"/>
            <a:ext cx="6191794" cy="369332"/>
          </a:xfrm>
          <a:prstGeom prst="rect">
            <a:avLst/>
          </a:prstGeom>
          <a:noFill/>
        </p:spPr>
        <p:txBody>
          <a:bodyPr wrap="square">
            <a:spAutoFit/>
          </a:bodyPr>
          <a:lstStyle/>
          <a:p>
            <a:fld id="{07CEE681-EA8A-4B77-829B-1539858EA44F}" type="slidenum">
              <a:rPr lang="en-US" smtClean="0"/>
              <a:pPr/>
              <a:t>29</a:t>
            </a:fld>
            <a:endParaRPr lang="en-US"/>
          </a:p>
        </p:txBody>
      </p:sp>
    </p:spTree>
    <p:extLst>
      <p:ext uri="{BB962C8B-B14F-4D97-AF65-F5344CB8AC3E}">
        <p14:creationId xmlns:p14="http://schemas.microsoft.com/office/powerpoint/2010/main" val="39320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0923B139-E491-4D02-B192-59B0CF090D17}"/>
              </a:ext>
            </a:extLst>
          </p:cNvPr>
          <p:cNvSpPr>
            <a:spLocks noGrp="1"/>
          </p:cNvSpPr>
          <p:nvPr>
            <p:ph type="ftr" sz="quarter" idx="11"/>
          </p:nvPr>
        </p:nvSpPr>
        <p:spPr/>
        <p:txBody>
          <a:bodyPr/>
          <a:lstStyle/>
          <a:p>
            <a:r>
              <a:rPr lang="en-US"/>
              <a:t>SQPS-939 - SCR- Supplier Training</a:t>
            </a:r>
            <a:endParaRPr lang="en-US" dirty="0"/>
          </a:p>
        </p:txBody>
      </p:sp>
      <p:sp>
        <p:nvSpPr>
          <p:cNvPr id="6" name="Espace réservé du numéro de diapositive 5">
            <a:extLst>
              <a:ext uri="{FF2B5EF4-FFF2-40B4-BE49-F238E27FC236}">
                <a16:creationId xmlns:a16="http://schemas.microsoft.com/office/drawing/2014/main" id="{1E36BFAF-A73A-4E84-8F46-7617CC3B014C}"/>
              </a:ext>
            </a:extLst>
          </p:cNvPr>
          <p:cNvSpPr>
            <a:spLocks noGrp="1"/>
          </p:cNvSpPr>
          <p:nvPr>
            <p:ph type="sldNum" sz="quarter" idx="12"/>
          </p:nvPr>
        </p:nvSpPr>
        <p:spPr/>
        <p:txBody>
          <a:bodyPr/>
          <a:lstStyle/>
          <a:p>
            <a:fld id="{07CEE681-EA8A-4B77-829B-1539858EA44F}" type="slidenum">
              <a:rPr lang="en-US" smtClean="0"/>
              <a:pPr/>
              <a:t>3</a:t>
            </a:fld>
            <a:endParaRPr lang="en-US" dirty="0"/>
          </a:p>
        </p:txBody>
      </p:sp>
      <p:sp>
        <p:nvSpPr>
          <p:cNvPr id="9" name="Title 13">
            <a:extLst>
              <a:ext uri="{FF2B5EF4-FFF2-40B4-BE49-F238E27FC236}">
                <a16:creationId xmlns:a16="http://schemas.microsoft.com/office/drawing/2014/main" id="{D9F2E2F5-5311-4F5F-B9AF-4B40A0D04A48}"/>
              </a:ext>
            </a:extLst>
          </p:cNvPr>
          <p:cNvSpPr txBox="1">
            <a:spLocks/>
          </p:cNvSpPr>
          <p:nvPr/>
        </p:nvSpPr>
        <p:spPr bwMode="gray">
          <a:xfrm>
            <a:off x="550864" y="585041"/>
            <a:ext cx="11090275" cy="415498"/>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a:lstStyle>
          <a:p>
            <a:r>
              <a:rPr lang="en-US" sz="3000"/>
              <a:t>VS007 Appendix J : Supplier Change Request Management </a:t>
            </a:r>
          </a:p>
        </p:txBody>
      </p:sp>
      <p:sp>
        <p:nvSpPr>
          <p:cNvPr id="12" name="Content Placeholder 14">
            <a:extLst>
              <a:ext uri="{FF2B5EF4-FFF2-40B4-BE49-F238E27FC236}">
                <a16:creationId xmlns:a16="http://schemas.microsoft.com/office/drawing/2014/main" id="{13F1B9CA-924D-44A9-B3AB-E06357F41CEE}"/>
              </a:ext>
            </a:extLst>
          </p:cNvPr>
          <p:cNvSpPr txBox="1">
            <a:spLocks/>
          </p:cNvSpPr>
          <p:nvPr/>
        </p:nvSpPr>
        <p:spPr bwMode="gray">
          <a:xfrm>
            <a:off x="550864" y="1030543"/>
            <a:ext cx="11090275" cy="516679"/>
          </a:xfrm>
          <a:prstGeom prst="rect">
            <a:avLst/>
          </a:prstGeom>
        </p:spPr>
        <p:txBody>
          <a:bodyPr vert="horz" lIns="0" tIns="0" rIns="0" bIns="0" rtlCol="0">
            <a:noAutofit/>
          </a:bodyPr>
          <a:lstStyle>
            <a:lvl1pPr marL="198438" indent="-198438" algn="l" defTabSz="914400"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i="1"/>
              <a:t>How to access VS007 Appendix J and the SCR (Supplier Change Template) template :</a:t>
            </a:r>
            <a:endParaRPr lang="en-US"/>
          </a:p>
          <a:p>
            <a:pPr marL="228594" lvl="1" indent="0">
              <a:buFont typeface="Barlow" panose="00000500000000000000" pitchFamily="2" charset="0"/>
              <a:buNone/>
            </a:pPr>
            <a:endParaRPr lang="en-US"/>
          </a:p>
        </p:txBody>
      </p:sp>
      <p:pic>
        <p:nvPicPr>
          <p:cNvPr id="16" name="Image 15">
            <a:extLst>
              <a:ext uri="{FF2B5EF4-FFF2-40B4-BE49-F238E27FC236}">
                <a16:creationId xmlns:a16="http://schemas.microsoft.com/office/drawing/2014/main" id="{472F5531-E111-4D7F-A880-EA7816E4F882}"/>
              </a:ext>
            </a:extLst>
          </p:cNvPr>
          <p:cNvPicPr>
            <a:picLocks noChangeAspect="1"/>
          </p:cNvPicPr>
          <p:nvPr/>
        </p:nvPicPr>
        <p:blipFill>
          <a:blip r:embed="rId2"/>
          <a:stretch>
            <a:fillRect/>
          </a:stretch>
        </p:blipFill>
        <p:spPr>
          <a:xfrm>
            <a:off x="920878" y="1635379"/>
            <a:ext cx="3164455" cy="2600657"/>
          </a:xfrm>
          <a:prstGeom prst="rect">
            <a:avLst/>
          </a:prstGeom>
          <a:ln>
            <a:solidFill>
              <a:schemeClr val="accent1"/>
            </a:solidFill>
          </a:ln>
          <a:effectLst>
            <a:outerShdw blurRad="76200" dir="13500000" sy="23000" kx="1200000" algn="br" rotWithShape="0">
              <a:prstClr val="black">
                <a:alpha val="20000"/>
              </a:prstClr>
            </a:outerShdw>
          </a:effectLst>
        </p:spPr>
      </p:pic>
      <p:pic>
        <p:nvPicPr>
          <p:cNvPr id="18" name="Image 17">
            <a:extLst>
              <a:ext uri="{FF2B5EF4-FFF2-40B4-BE49-F238E27FC236}">
                <a16:creationId xmlns:a16="http://schemas.microsoft.com/office/drawing/2014/main" id="{E5F836FF-B5FA-463D-9F15-C3C61960BF78}"/>
              </a:ext>
            </a:extLst>
          </p:cNvPr>
          <p:cNvPicPr>
            <a:picLocks noChangeAspect="1"/>
          </p:cNvPicPr>
          <p:nvPr/>
        </p:nvPicPr>
        <p:blipFill>
          <a:blip r:embed="rId3"/>
          <a:stretch>
            <a:fillRect/>
          </a:stretch>
        </p:blipFill>
        <p:spPr>
          <a:xfrm>
            <a:off x="6668653" y="1663263"/>
            <a:ext cx="3942069" cy="2544890"/>
          </a:xfrm>
          <a:prstGeom prst="rect">
            <a:avLst/>
          </a:prstGeom>
          <a:ln>
            <a:solidFill>
              <a:schemeClr val="accent1"/>
            </a:solidFill>
          </a:ln>
          <a:effectLst>
            <a:outerShdw blurRad="76200" dir="13500000" sy="23000" kx="1200000" algn="br" rotWithShape="0">
              <a:prstClr val="black">
                <a:alpha val="20000"/>
              </a:prstClr>
            </a:outerShdw>
          </a:effectLst>
        </p:spPr>
      </p:pic>
      <p:pic>
        <p:nvPicPr>
          <p:cNvPr id="20" name="Image 19">
            <a:extLst>
              <a:ext uri="{FF2B5EF4-FFF2-40B4-BE49-F238E27FC236}">
                <a16:creationId xmlns:a16="http://schemas.microsoft.com/office/drawing/2014/main" id="{A817904E-6451-4A77-A7CC-425613FA376F}"/>
              </a:ext>
            </a:extLst>
          </p:cNvPr>
          <p:cNvPicPr>
            <a:picLocks noChangeAspect="1"/>
          </p:cNvPicPr>
          <p:nvPr/>
        </p:nvPicPr>
        <p:blipFill>
          <a:blip r:embed="rId4"/>
          <a:stretch>
            <a:fillRect/>
          </a:stretch>
        </p:blipFill>
        <p:spPr>
          <a:xfrm>
            <a:off x="3431903" y="3412872"/>
            <a:ext cx="3706637" cy="3167979"/>
          </a:xfrm>
          <a:prstGeom prst="rect">
            <a:avLst/>
          </a:prstGeom>
          <a:ln>
            <a:solidFill>
              <a:schemeClr val="accent1"/>
            </a:solidFill>
          </a:ln>
          <a:effectLst>
            <a:outerShdw blurRad="76200" dir="13500000" sy="23000" kx="1200000" algn="br" rotWithShape="0">
              <a:prstClr val="black">
                <a:alpha val="20000"/>
              </a:prstClr>
            </a:outerShdw>
          </a:effectLst>
        </p:spPr>
      </p:pic>
      <p:sp>
        <p:nvSpPr>
          <p:cNvPr id="21" name="Flèche : courbe vers le haut 20">
            <a:extLst>
              <a:ext uri="{FF2B5EF4-FFF2-40B4-BE49-F238E27FC236}">
                <a16:creationId xmlns:a16="http://schemas.microsoft.com/office/drawing/2014/main" id="{AAF671C3-3EEF-4503-943C-1C69F7606682}"/>
              </a:ext>
            </a:extLst>
          </p:cNvPr>
          <p:cNvSpPr/>
          <p:nvPr/>
        </p:nvSpPr>
        <p:spPr bwMode="gray">
          <a:xfrm>
            <a:off x="3988716" y="1864523"/>
            <a:ext cx="5661107" cy="757645"/>
          </a:xfrm>
          <a:prstGeom prst="curved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solidFill>
                <a:schemeClr val="tx1"/>
              </a:solidFill>
            </a:endParaRPr>
          </a:p>
        </p:txBody>
      </p:sp>
      <p:sp>
        <p:nvSpPr>
          <p:cNvPr id="22" name="Flèche : courbe vers le haut 21">
            <a:extLst>
              <a:ext uri="{FF2B5EF4-FFF2-40B4-BE49-F238E27FC236}">
                <a16:creationId xmlns:a16="http://schemas.microsoft.com/office/drawing/2014/main" id="{E712AA9A-6F7C-412A-B235-A7D9F51C6E4B}"/>
              </a:ext>
            </a:extLst>
          </p:cNvPr>
          <p:cNvSpPr/>
          <p:nvPr/>
        </p:nvSpPr>
        <p:spPr bwMode="gray">
          <a:xfrm rot="19055461" flipH="1">
            <a:off x="6748538" y="4456830"/>
            <a:ext cx="4149568" cy="757645"/>
          </a:xfrm>
          <a:prstGeom prst="curved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solidFill>
                <a:schemeClr val="tx1"/>
              </a:solidFill>
            </a:endParaRPr>
          </a:p>
        </p:txBody>
      </p:sp>
      <p:sp>
        <p:nvSpPr>
          <p:cNvPr id="23" name="Ellipse 22">
            <a:extLst>
              <a:ext uri="{FF2B5EF4-FFF2-40B4-BE49-F238E27FC236}">
                <a16:creationId xmlns:a16="http://schemas.microsoft.com/office/drawing/2014/main" id="{7EDBC10A-818C-4353-B0CD-A3345C8C077E}"/>
              </a:ext>
            </a:extLst>
          </p:cNvPr>
          <p:cNvSpPr/>
          <p:nvPr/>
        </p:nvSpPr>
        <p:spPr bwMode="gray">
          <a:xfrm>
            <a:off x="3336925" y="6172200"/>
            <a:ext cx="2033587" cy="291508"/>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p>
        </p:txBody>
      </p:sp>
      <p:sp>
        <p:nvSpPr>
          <p:cNvPr id="24" name="Content Placeholder 14">
            <a:extLst>
              <a:ext uri="{FF2B5EF4-FFF2-40B4-BE49-F238E27FC236}">
                <a16:creationId xmlns:a16="http://schemas.microsoft.com/office/drawing/2014/main" id="{E57262A0-5A9D-4F08-BB90-B415D6A19736}"/>
              </a:ext>
            </a:extLst>
          </p:cNvPr>
          <p:cNvSpPr txBox="1">
            <a:spLocks/>
          </p:cNvSpPr>
          <p:nvPr/>
        </p:nvSpPr>
        <p:spPr bwMode="gray">
          <a:xfrm>
            <a:off x="4354261" y="2508542"/>
            <a:ext cx="1861920" cy="516679"/>
          </a:xfrm>
          <a:prstGeom prst="rect">
            <a:avLst/>
          </a:prstGeom>
        </p:spPr>
        <p:txBody>
          <a:bodyPr vert="horz" lIns="0" tIns="0" rIns="0" bIns="0" rtlCol="0">
            <a:noAutofit/>
          </a:bodyPr>
          <a:lstStyle>
            <a:lvl1pPr marL="198438" indent="-198438" algn="l" defTabSz="914400"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From VSM Page, Click “MENU”</a:t>
            </a:r>
          </a:p>
          <a:p>
            <a:pPr marL="228594" lvl="1" indent="0">
              <a:buFont typeface="Barlow" panose="00000500000000000000" pitchFamily="2" charset="0"/>
              <a:buNone/>
            </a:pPr>
            <a:endParaRPr lang="da-DK" b="1" dirty="0"/>
          </a:p>
        </p:txBody>
      </p:sp>
      <p:sp>
        <p:nvSpPr>
          <p:cNvPr id="25" name="Content Placeholder 14">
            <a:extLst>
              <a:ext uri="{FF2B5EF4-FFF2-40B4-BE49-F238E27FC236}">
                <a16:creationId xmlns:a16="http://schemas.microsoft.com/office/drawing/2014/main" id="{C5B93781-BFBA-4362-9C41-7F3FF96F9F72}"/>
              </a:ext>
            </a:extLst>
          </p:cNvPr>
          <p:cNvSpPr txBox="1">
            <a:spLocks/>
          </p:cNvSpPr>
          <p:nvPr/>
        </p:nvSpPr>
        <p:spPr bwMode="gray">
          <a:xfrm>
            <a:off x="10701423" y="2243345"/>
            <a:ext cx="1861920" cy="1626062"/>
          </a:xfrm>
          <a:prstGeom prst="rect">
            <a:avLst/>
          </a:prstGeom>
        </p:spPr>
        <p:txBody>
          <a:bodyPr vert="horz" lIns="0" tIns="0" rIns="0" bIns="0" rtlCol="0">
            <a:noAutofit/>
          </a:bodyPr>
          <a:lstStyle>
            <a:lvl1pPr marL="198438" indent="-198438" algn="l" defTabSz="914400"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400"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1 - “Open Standards and Templates”</a:t>
            </a:r>
          </a:p>
          <a:p>
            <a:pPr marL="0" indent="0">
              <a:buNone/>
            </a:pPr>
            <a:r>
              <a:rPr lang="en-US" b="1" dirty="0"/>
              <a:t>2- Click on “Standards”</a:t>
            </a:r>
          </a:p>
          <a:p>
            <a:pPr>
              <a:buFontTx/>
              <a:buChar char="-"/>
            </a:pPr>
            <a:endParaRPr lang="en-US" b="1" dirty="0"/>
          </a:p>
          <a:p>
            <a:pPr marL="0" indent="0">
              <a:buFont typeface="Arial" panose="020B0604020202020204" pitchFamily="34" charset="0"/>
              <a:buNone/>
            </a:pPr>
            <a:r>
              <a:rPr lang="en-US" b="1" dirty="0"/>
              <a:t>	</a:t>
            </a:r>
          </a:p>
          <a:p>
            <a:pPr marL="228594" lvl="1" indent="0">
              <a:buFont typeface="Barlow" panose="00000500000000000000" pitchFamily="2" charset="0"/>
              <a:buNone/>
            </a:pPr>
            <a:endParaRPr lang="da-DK" b="1" dirty="0"/>
          </a:p>
        </p:txBody>
      </p:sp>
      <p:sp>
        <p:nvSpPr>
          <p:cNvPr id="15" name="Date Placeholder 6">
            <a:extLst>
              <a:ext uri="{FF2B5EF4-FFF2-40B4-BE49-F238E27FC236}">
                <a16:creationId xmlns:a16="http://schemas.microsoft.com/office/drawing/2014/main" id="{14462999-A37D-4A0C-912F-962A219C0D2C}"/>
              </a:ext>
            </a:extLst>
          </p:cNvPr>
          <p:cNvSpPr>
            <a:spLocks noGrp="1"/>
          </p:cNvSpPr>
          <p:nvPr>
            <p:ph type="dt" sz="half" idx="15"/>
          </p:nvPr>
        </p:nvSpPr>
        <p:spPr>
          <a:xfrm>
            <a:off x="550863" y="6665884"/>
            <a:ext cx="546625" cy="123111"/>
          </a:xfrm>
        </p:spPr>
        <p:txBody>
          <a:bodyPr/>
          <a:lstStyle/>
          <a:p>
            <a:r>
              <a:rPr lang="en-US"/>
              <a:t>Jan 21, 2022</a:t>
            </a:r>
            <a:endParaRPr lang="en-US" dirty="0"/>
          </a:p>
        </p:txBody>
      </p:sp>
    </p:spTree>
    <p:extLst>
      <p:ext uri="{BB962C8B-B14F-4D97-AF65-F5344CB8AC3E}">
        <p14:creationId xmlns:p14="http://schemas.microsoft.com/office/powerpoint/2010/main" val="128369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2043509-D949-4330-9CFB-563BE7869767}"/>
              </a:ext>
            </a:extLst>
          </p:cNvPr>
          <p:cNvSpPr>
            <a:spLocks noGrp="1"/>
          </p:cNvSpPr>
          <p:nvPr>
            <p:ph type="title"/>
          </p:nvPr>
        </p:nvSpPr>
        <p:spPr>
          <a:xfrm>
            <a:off x="786130" y="1908127"/>
            <a:ext cx="10994390" cy="1329595"/>
          </a:xfrm>
        </p:spPr>
        <p:txBody>
          <a:bodyPr/>
          <a:lstStyle/>
          <a:p>
            <a:r>
              <a:rPr lang="en-US" sz="5400" b="1" dirty="0"/>
              <a:t>Phase 5 : Release for Serial Production</a:t>
            </a:r>
          </a:p>
        </p:txBody>
      </p:sp>
      <p:sp>
        <p:nvSpPr>
          <p:cNvPr id="4" name="Date Placeholder 3">
            <a:extLst>
              <a:ext uri="{FF2B5EF4-FFF2-40B4-BE49-F238E27FC236}">
                <a16:creationId xmlns:a16="http://schemas.microsoft.com/office/drawing/2014/main" id="{633A803B-B5CD-4FDF-8164-EB75816F0C12}"/>
              </a:ext>
            </a:extLst>
          </p:cNvPr>
          <p:cNvSpPr>
            <a:spLocks noGrp="1"/>
          </p:cNvSpPr>
          <p:nvPr>
            <p:ph type="dt" sz="half" idx="15"/>
          </p:nvPr>
        </p:nvSpPr>
        <p:spPr>
          <a:xfrm>
            <a:off x="550863" y="6665884"/>
            <a:ext cx="546625" cy="123111"/>
          </a:xfrm>
        </p:spPr>
        <p:txBody>
          <a:bodyPr/>
          <a:lstStyle/>
          <a:p>
            <a:r>
              <a:rPr lang="en-US"/>
              <a:t>Jan 21, 2022</a:t>
            </a:r>
            <a:endParaRPr lang="en-US" dirty="0"/>
          </a:p>
        </p:txBody>
      </p:sp>
      <p:sp>
        <p:nvSpPr>
          <p:cNvPr id="5" name="Footer Placeholder 4">
            <a:extLst>
              <a:ext uri="{FF2B5EF4-FFF2-40B4-BE49-F238E27FC236}">
                <a16:creationId xmlns:a16="http://schemas.microsoft.com/office/drawing/2014/main" id="{B04B46A0-C58A-4118-83B3-0638EC2197A7}"/>
              </a:ext>
            </a:extLst>
          </p:cNvPr>
          <p:cNvSpPr>
            <a:spLocks noGrp="1"/>
          </p:cNvSpPr>
          <p:nvPr>
            <p:ph type="ftr" sz="quarter" idx="11"/>
          </p:nvPr>
        </p:nvSpPr>
        <p:spPr/>
        <p:txBody>
          <a:bodyPr/>
          <a:lstStyle/>
          <a:p>
            <a:r>
              <a:rPr lang="en-US"/>
              <a:t>SQPS-939 - SCR- Supplier Training</a:t>
            </a:r>
            <a:endParaRPr lang="en-US" dirty="0"/>
          </a:p>
        </p:txBody>
      </p:sp>
      <p:sp>
        <p:nvSpPr>
          <p:cNvPr id="6" name="Slide Number Placeholder 5">
            <a:extLst>
              <a:ext uri="{FF2B5EF4-FFF2-40B4-BE49-F238E27FC236}">
                <a16:creationId xmlns:a16="http://schemas.microsoft.com/office/drawing/2014/main" id="{4D735304-79FE-4713-B4D4-D9451D2A438F}"/>
              </a:ext>
            </a:extLst>
          </p:cNvPr>
          <p:cNvSpPr>
            <a:spLocks noGrp="1"/>
          </p:cNvSpPr>
          <p:nvPr>
            <p:ph type="sldNum" sz="quarter" idx="12"/>
          </p:nvPr>
        </p:nvSpPr>
        <p:spPr/>
        <p:txBody>
          <a:bodyPr/>
          <a:lstStyle/>
          <a:p>
            <a:fld id="{07CEE681-EA8A-4B77-829B-1539858EA44F}" type="slidenum">
              <a:rPr lang="en-US" smtClean="0"/>
              <a:pPr/>
              <a:t>30</a:t>
            </a:fld>
            <a:endParaRPr lang="en-US" dirty="0"/>
          </a:p>
        </p:txBody>
      </p:sp>
      <p:pic>
        <p:nvPicPr>
          <p:cNvPr id="10" name="Image 9">
            <a:extLst>
              <a:ext uri="{FF2B5EF4-FFF2-40B4-BE49-F238E27FC236}">
                <a16:creationId xmlns:a16="http://schemas.microsoft.com/office/drawing/2014/main" id="{24ACB88C-EED2-4667-9565-A6D13044B28E}"/>
              </a:ext>
            </a:extLst>
          </p:cNvPr>
          <p:cNvPicPr>
            <a:picLocks noChangeAspect="1"/>
          </p:cNvPicPr>
          <p:nvPr/>
        </p:nvPicPr>
        <p:blipFill>
          <a:blip r:embed="rId2"/>
          <a:stretch>
            <a:fillRect/>
          </a:stretch>
        </p:blipFill>
        <p:spPr>
          <a:xfrm>
            <a:off x="1254584" y="4196335"/>
            <a:ext cx="9216715" cy="1510938"/>
          </a:xfrm>
          <a:prstGeom prst="rect">
            <a:avLst/>
          </a:prstGeom>
          <a:ln>
            <a:noFill/>
          </a:ln>
          <a:effectLst>
            <a:outerShdw blurRad="558800" dist="50800" dir="5400000" algn="ctr" rotWithShape="0">
              <a:srgbClr val="000000"/>
            </a:outerShdw>
          </a:effectLst>
        </p:spPr>
      </p:pic>
      <p:sp>
        <p:nvSpPr>
          <p:cNvPr id="11" name="Ellipse 10">
            <a:extLst>
              <a:ext uri="{FF2B5EF4-FFF2-40B4-BE49-F238E27FC236}">
                <a16:creationId xmlns:a16="http://schemas.microsoft.com/office/drawing/2014/main" id="{06E8B343-C3D7-425F-918F-C44A438B2177}"/>
              </a:ext>
            </a:extLst>
          </p:cNvPr>
          <p:cNvSpPr/>
          <p:nvPr/>
        </p:nvSpPr>
        <p:spPr bwMode="gray">
          <a:xfrm>
            <a:off x="8338308" y="4338660"/>
            <a:ext cx="1390844" cy="73598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p>
        </p:txBody>
      </p:sp>
    </p:spTree>
    <p:extLst>
      <p:ext uri="{BB962C8B-B14F-4D97-AF65-F5344CB8AC3E}">
        <p14:creationId xmlns:p14="http://schemas.microsoft.com/office/powerpoint/2010/main" val="67582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D38E4055-D47B-4740-B3AB-CC291EF84DEB}"/>
              </a:ext>
            </a:extLst>
          </p:cNvPr>
          <p:cNvSpPr>
            <a:spLocks noGrp="1"/>
          </p:cNvSpPr>
          <p:nvPr>
            <p:ph sz="half" idx="2"/>
          </p:nvPr>
        </p:nvSpPr>
        <p:spPr>
          <a:xfrm>
            <a:off x="550861" y="1701601"/>
            <a:ext cx="8086145" cy="4548920"/>
          </a:xfrm>
        </p:spPr>
        <p:txBody>
          <a:bodyPr/>
          <a:lstStyle/>
          <a:p>
            <a:r>
              <a:rPr lang="en-US" sz="1600" dirty="0"/>
              <a:t>After the PPAP or </a:t>
            </a:r>
            <a:r>
              <a:rPr lang="en-US" sz="1600" b="1" dirty="0"/>
              <a:t> </a:t>
            </a:r>
            <a:r>
              <a:rPr lang="en-US" sz="1600" dirty="0"/>
              <a:t>“SCR_P5_Interim PPAP” has been approved, the CCB change team can start </a:t>
            </a:r>
            <a:r>
              <a:rPr lang="en-US" sz="1600" b="1" dirty="0"/>
              <a:t>running the P.V.</a:t>
            </a:r>
            <a:r>
              <a:rPr lang="en-US" sz="1600" dirty="0"/>
              <a:t> (Product Validation) with samples having the </a:t>
            </a:r>
            <a:r>
              <a:rPr lang="en-US" sz="1600" b="1" dirty="0"/>
              <a:t>change implemented</a:t>
            </a:r>
            <a:r>
              <a:rPr lang="en-US" sz="1600" dirty="0"/>
              <a:t>.</a:t>
            </a:r>
          </a:p>
          <a:p>
            <a:r>
              <a:rPr lang="en-US" sz="1600" dirty="0"/>
              <a:t>Phase 5 corresponds to the process for SCR Final Approval and is associated with the “SCR Full Approval” Milestone.</a:t>
            </a:r>
            <a:r>
              <a:rPr lang="fr-FR" sz="1600" dirty="0"/>
              <a:t> </a:t>
            </a:r>
            <a:endParaRPr lang="en-US" sz="1600" dirty="0"/>
          </a:p>
          <a:p>
            <a:r>
              <a:rPr lang="en-US" sz="1600" dirty="0"/>
              <a:t>In case Veoneer </a:t>
            </a:r>
            <a:r>
              <a:rPr lang="en-US" sz="1600" b="1" dirty="0"/>
              <a:t>CCB3 is rejected </a:t>
            </a:r>
            <a:r>
              <a:rPr lang="en-US" sz="1600" dirty="0"/>
              <a:t>the </a:t>
            </a:r>
            <a:r>
              <a:rPr lang="en-US" sz="1600" b="1" dirty="0"/>
              <a:t>change will be rejected </a:t>
            </a:r>
            <a:r>
              <a:rPr lang="en-US" sz="1600" dirty="0"/>
              <a:t>and Veoneer will not be liable for any cost. </a:t>
            </a:r>
          </a:p>
          <a:p>
            <a:r>
              <a:rPr lang="en-US" sz="1600" dirty="0"/>
              <a:t>If CCB3 is Approved : </a:t>
            </a:r>
          </a:p>
          <a:p>
            <a:pPr lvl="1"/>
            <a:r>
              <a:rPr lang="en-US" sz="1400" dirty="0"/>
              <a:t>For SCR </a:t>
            </a:r>
            <a:r>
              <a:rPr lang="en-US" sz="1400" b="1" dirty="0"/>
              <a:t>with</a:t>
            </a:r>
            <a:r>
              <a:rPr lang="en-US" sz="1400" dirty="0"/>
              <a:t> </a:t>
            </a:r>
            <a:r>
              <a:rPr lang="en-US" sz="1400" b="1" dirty="0"/>
              <a:t>Veoneer Part Number Change</a:t>
            </a:r>
            <a:r>
              <a:rPr lang="en-US" sz="1400" dirty="0"/>
              <a:t>, the “</a:t>
            </a:r>
            <a:r>
              <a:rPr lang="en-US" sz="1400" b="1" dirty="0"/>
              <a:t>SCR Full Approval</a:t>
            </a:r>
            <a:r>
              <a:rPr lang="en-US" sz="1400" dirty="0"/>
              <a:t>” Milestone will be approved immediately without waiting for the P.V. result. </a:t>
            </a:r>
          </a:p>
          <a:p>
            <a:pPr lvl="1"/>
            <a:r>
              <a:rPr lang="en-US" sz="1400" dirty="0"/>
              <a:t>For SCR </a:t>
            </a:r>
            <a:r>
              <a:rPr lang="en-US" sz="1400" b="1" dirty="0"/>
              <a:t>without Veoneer Part Number change </a:t>
            </a:r>
            <a:r>
              <a:rPr lang="en-US" sz="1400" dirty="0"/>
              <a:t>: </a:t>
            </a:r>
          </a:p>
          <a:p>
            <a:pPr lvl="2"/>
            <a:r>
              <a:rPr lang="en-US" dirty="0"/>
              <a:t>The Supplier and the Veoneer Project SQ can proceed for final </a:t>
            </a:r>
            <a:r>
              <a:rPr lang="en-US" b="1" dirty="0"/>
              <a:t>PSW approval and “SCR Full Approval” </a:t>
            </a:r>
            <a:r>
              <a:rPr lang="en-US" dirty="0"/>
              <a:t>will be granted.</a:t>
            </a:r>
          </a:p>
          <a:p>
            <a:pPr lvl="2"/>
            <a:r>
              <a:rPr lang="en-US" dirty="0"/>
              <a:t>In case the “</a:t>
            </a:r>
            <a:r>
              <a:rPr lang="en-US" b="1" dirty="0"/>
              <a:t>SCR_P5_Interim PPAP</a:t>
            </a:r>
            <a:r>
              <a:rPr lang="en-US" dirty="0"/>
              <a:t>” is over a year old, all SQP deliverables need to be reviewed for up-to-date documentation.</a:t>
            </a:r>
          </a:p>
          <a:p>
            <a:r>
              <a:rPr lang="en-US" sz="1600" dirty="0"/>
              <a:t>With “</a:t>
            </a:r>
            <a:r>
              <a:rPr lang="en-US" sz="1600" b="1" dirty="0"/>
              <a:t>SCR Full Approval</a:t>
            </a:r>
            <a:r>
              <a:rPr lang="en-US" sz="1600" dirty="0"/>
              <a:t>”, the supplier can start shipment </a:t>
            </a:r>
            <a:r>
              <a:rPr lang="en-US" sz="1600" b="1" dirty="0"/>
              <a:t>as soon as orders are received</a:t>
            </a:r>
            <a:r>
              <a:rPr lang="en-US" sz="1600" dirty="0"/>
              <a:t>.</a:t>
            </a:r>
            <a:endParaRPr lang="en-US" dirty="0"/>
          </a:p>
        </p:txBody>
      </p:sp>
      <p:sp>
        <p:nvSpPr>
          <p:cNvPr id="6" name="Platshållare för datum 5">
            <a:extLst>
              <a:ext uri="{FF2B5EF4-FFF2-40B4-BE49-F238E27FC236}">
                <a16:creationId xmlns:a16="http://schemas.microsoft.com/office/drawing/2014/main" id="{099679CF-9E75-43C5-B317-D0F1B4E5219B}"/>
              </a:ext>
            </a:extLst>
          </p:cNvPr>
          <p:cNvSpPr>
            <a:spLocks noGrp="1"/>
          </p:cNvSpPr>
          <p:nvPr>
            <p:ph type="dt" sz="half" idx="15"/>
          </p:nvPr>
        </p:nvSpPr>
        <p:spPr>
          <a:xfrm>
            <a:off x="550863" y="6665884"/>
            <a:ext cx="546625" cy="123111"/>
          </a:xfrm>
        </p:spPr>
        <p:txBody>
          <a:bodyPr/>
          <a:lstStyle/>
          <a:p>
            <a:r>
              <a:rPr lang="en-US"/>
              <a:t>Jan 21, 2022</a:t>
            </a:r>
            <a:endParaRPr lang="en-US" dirty="0"/>
          </a:p>
        </p:txBody>
      </p:sp>
      <p:sp>
        <p:nvSpPr>
          <p:cNvPr id="7" name="Platshållare för sidfot 6">
            <a:extLst>
              <a:ext uri="{FF2B5EF4-FFF2-40B4-BE49-F238E27FC236}">
                <a16:creationId xmlns:a16="http://schemas.microsoft.com/office/drawing/2014/main" id="{CA8E8250-FF20-4A24-A508-1B5B60239482}"/>
              </a:ext>
            </a:extLst>
          </p:cNvPr>
          <p:cNvSpPr>
            <a:spLocks noGrp="1"/>
          </p:cNvSpPr>
          <p:nvPr>
            <p:ph type="ftr" sz="quarter" idx="11"/>
          </p:nvPr>
        </p:nvSpPr>
        <p:spPr/>
        <p:txBody>
          <a:bodyPr/>
          <a:lstStyle/>
          <a:p>
            <a:r>
              <a:rPr lang="en-US"/>
              <a:t>SQPS-939 - SCR- Supplier Training</a:t>
            </a:r>
            <a:endParaRPr lang="en-US" dirty="0"/>
          </a:p>
        </p:txBody>
      </p:sp>
      <p:sp>
        <p:nvSpPr>
          <p:cNvPr id="8" name="Platshållare för bildnummer 7">
            <a:extLst>
              <a:ext uri="{FF2B5EF4-FFF2-40B4-BE49-F238E27FC236}">
                <a16:creationId xmlns:a16="http://schemas.microsoft.com/office/drawing/2014/main" id="{F9362C8A-5C4A-4ED9-A165-C2091EAA5452}"/>
              </a:ext>
            </a:extLst>
          </p:cNvPr>
          <p:cNvSpPr>
            <a:spLocks noGrp="1"/>
          </p:cNvSpPr>
          <p:nvPr>
            <p:ph type="sldNum" sz="quarter" idx="12"/>
          </p:nvPr>
        </p:nvSpPr>
        <p:spPr>
          <a:xfrm>
            <a:off x="228409" y="6665884"/>
            <a:ext cx="94043" cy="123111"/>
          </a:xfrm>
        </p:spPr>
        <p:txBody>
          <a:bodyPr/>
          <a:lstStyle/>
          <a:p>
            <a:fld id="{07CEE681-EA8A-4B77-829B-1539858EA44F}" type="slidenum">
              <a:rPr lang="en-US" smtClean="0"/>
              <a:pPr/>
              <a:t>31</a:t>
            </a:fld>
            <a:endParaRPr lang="en-US" dirty="0"/>
          </a:p>
        </p:txBody>
      </p:sp>
      <p:sp>
        <p:nvSpPr>
          <p:cNvPr id="18" name="Text Placeholder 17">
            <a:extLst>
              <a:ext uri="{FF2B5EF4-FFF2-40B4-BE49-F238E27FC236}">
                <a16:creationId xmlns:a16="http://schemas.microsoft.com/office/drawing/2014/main" id="{60C83AAD-AC93-43F7-AC66-9B0529BB4356}"/>
              </a:ext>
            </a:extLst>
          </p:cNvPr>
          <p:cNvSpPr>
            <a:spLocks noGrp="1"/>
          </p:cNvSpPr>
          <p:nvPr>
            <p:ph type="body" sz="quarter" idx="13"/>
          </p:nvPr>
        </p:nvSpPr>
        <p:spPr>
          <a:xfrm>
            <a:off x="550862" y="1092718"/>
            <a:ext cx="11090275" cy="292388"/>
          </a:xfrm>
        </p:spPr>
        <p:txBody>
          <a:bodyPr/>
          <a:lstStyle/>
          <a:p>
            <a:r>
              <a:rPr lang="en-US" sz="2000" b="1" dirty="0"/>
              <a:t>Phase 5 : Release for Serial Production</a:t>
            </a:r>
            <a:endParaRPr lang="da-DK" sz="2000" b="1" dirty="0"/>
          </a:p>
        </p:txBody>
      </p:sp>
      <p:sp>
        <p:nvSpPr>
          <p:cNvPr id="15" name="Title 14">
            <a:extLst>
              <a:ext uri="{FF2B5EF4-FFF2-40B4-BE49-F238E27FC236}">
                <a16:creationId xmlns:a16="http://schemas.microsoft.com/office/drawing/2014/main" id="{CE066C11-57A4-46A6-9345-92B438951152}"/>
              </a:ext>
            </a:extLst>
          </p:cNvPr>
          <p:cNvSpPr>
            <a:spLocks noGrp="1"/>
          </p:cNvSpPr>
          <p:nvPr>
            <p:ph type="title"/>
          </p:nvPr>
        </p:nvSpPr>
        <p:spPr>
          <a:xfrm>
            <a:off x="550862" y="607480"/>
            <a:ext cx="11090275" cy="443198"/>
          </a:xfrm>
        </p:spPr>
        <p:txBody>
          <a:bodyPr/>
          <a:lstStyle/>
          <a:p>
            <a:r>
              <a:rPr lang="en-US" dirty="0"/>
              <a:t>Supplier Change Request Management </a:t>
            </a:r>
          </a:p>
        </p:txBody>
      </p:sp>
      <p:pic>
        <p:nvPicPr>
          <p:cNvPr id="2" name="Image 1">
            <a:extLst>
              <a:ext uri="{FF2B5EF4-FFF2-40B4-BE49-F238E27FC236}">
                <a16:creationId xmlns:a16="http://schemas.microsoft.com/office/drawing/2014/main" id="{DD00679A-9999-4B5D-8415-80656D6F92D5}"/>
              </a:ext>
            </a:extLst>
          </p:cNvPr>
          <p:cNvPicPr>
            <a:picLocks noChangeAspect="1"/>
          </p:cNvPicPr>
          <p:nvPr/>
        </p:nvPicPr>
        <p:blipFill rotWithShape="1">
          <a:blip r:embed="rId2">
            <a:clrChange>
              <a:clrFrom>
                <a:srgbClr val="F39C96"/>
              </a:clrFrom>
              <a:clrTo>
                <a:srgbClr val="F39C96">
                  <a:alpha val="0"/>
                </a:srgbClr>
              </a:clrTo>
            </a:clrChange>
          </a:blip>
          <a:srcRect l="53929" t="11583" r="22024" b="8599"/>
          <a:stretch/>
        </p:blipFill>
        <p:spPr>
          <a:xfrm>
            <a:off x="8908607" y="1701601"/>
            <a:ext cx="2931887" cy="4246437"/>
          </a:xfrm>
          <a:prstGeom prst="rect">
            <a:avLst/>
          </a:prstGeom>
          <a:ln>
            <a:noFill/>
          </a:ln>
          <a:effectLst>
            <a:innerShdw blurRad="63500" dist="50800">
              <a:prstClr val="black">
                <a:alpha val="50000"/>
              </a:prstClr>
            </a:innerShdw>
          </a:effectLst>
        </p:spPr>
      </p:pic>
      <p:pic>
        <p:nvPicPr>
          <p:cNvPr id="11" name="Image 10">
            <a:extLst>
              <a:ext uri="{FF2B5EF4-FFF2-40B4-BE49-F238E27FC236}">
                <a16:creationId xmlns:a16="http://schemas.microsoft.com/office/drawing/2014/main" id="{1D1D2C65-B68C-44A5-BC53-3C0C42C46192}"/>
              </a:ext>
            </a:extLst>
          </p:cNvPr>
          <p:cNvPicPr>
            <a:picLocks noChangeAspect="1"/>
          </p:cNvPicPr>
          <p:nvPr/>
        </p:nvPicPr>
        <p:blipFill>
          <a:blip r:embed="rId3"/>
          <a:stretch>
            <a:fillRect/>
          </a:stretch>
        </p:blipFill>
        <p:spPr>
          <a:xfrm>
            <a:off x="322452" y="13608"/>
            <a:ext cx="3594927" cy="539335"/>
          </a:xfrm>
          <a:prstGeom prst="rect">
            <a:avLst/>
          </a:prstGeom>
        </p:spPr>
      </p:pic>
      <p:sp>
        <p:nvSpPr>
          <p:cNvPr id="14" name="Ellipse 13">
            <a:extLst>
              <a:ext uri="{FF2B5EF4-FFF2-40B4-BE49-F238E27FC236}">
                <a16:creationId xmlns:a16="http://schemas.microsoft.com/office/drawing/2014/main" id="{A1AE5912-8E03-4AE5-9B11-ECAC6CD9B758}"/>
              </a:ext>
            </a:extLst>
          </p:cNvPr>
          <p:cNvSpPr/>
          <p:nvPr/>
        </p:nvSpPr>
        <p:spPr bwMode="gray">
          <a:xfrm>
            <a:off x="3088316" y="-8219"/>
            <a:ext cx="666750" cy="4195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p>
        </p:txBody>
      </p:sp>
    </p:spTree>
    <p:extLst>
      <p:ext uri="{BB962C8B-B14F-4D97-AF65-F5344CB8AC3E}">
        <p14:creationId xmlns:p14="http://schemas.microsoft.com/office/powerpoint/2010/main" val="86231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6165E9C-6D09-489D-8C7E-47906DEB6552}"/>
              </a:ext>
            </a:extLst>
          </p:cNvPr>
          <p:cNvSpPr>
            <a:spLocks noGrp="1"/>
          </p:cNvSpPr>
          <p:nvPr>
            <p:ph type="dt" sz="half" idx="10"/>
          </p:nvPr>
        </p:nvSpPr>
        <p:spPr bwMode="gray">
          <a:xfrm>
            <a:off x="550863" y="6665884"/>
            <a:ext cx="864617" cy="123111"/>
          </a:xfrm>
          <a:prstGeom prst="rect">
            <a:avLst/>
          </a:prstGeom>
        </p:spPr>
        <p:txBody>
          <a:bodyPr vert="horz" wrap="none" lIns="0" tIns="0" rIns="0" bIns="0" rtlCol="0" anchor="b" anchorCtr="0">
            <a:spAutoFit/>
          </a:bodyPr>
          <a:lstStyle>
            <a:defPPr>
              <a:defRPr lang="sv-SE"/>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Jan 21, 2022</a:t>
            </a:r>
          </a:p>
        </p:txBody>
      </p:sp>
      <p:sp>
        <p:nvSpPr>
          <p:cNvPr id="5" name="Footer Placeholder 4">
            <a:extLst>
              <a:ext uri="{FF2B5EF4-FFF2-40B4-BE49-F238E27FC236}">
                <a16:creationId xmlns:a16="http://schemas.microsoft.com/office/drawing/2014/main" id="{86CF73BC-043E-4629-A623-87AA16B58048}"/>
              </a:ext>
            </a:extLst>
          </p:cNvPr>
          <p:cNvSpPr>
            <a:spLocks noGrp="1"/>
          </p:cNvSpPr>
          <p:nvPr>
            <p:ph type="ftr" sz="quarter" idx="11"/>
          </p:nvPr>
        </p:nvSpPr>
        <p:spPr/>
        <p:txBody>
          <a:bodyPr/>
          <a:lstStyle/>
          <a:p>
            <a:r>
              <a:rPr lang="en-US"/>
              <a:t>SQPS-939 - SCR- Supplier Training</a:t>
            </a:r>
          </a:p>
        </p:txBody>
      </p:sp>
      <p:sp>
        <p:nvSpPr>
          <p:cNvPr id="6" name="Slide Number Placeholder 5">
            <a:extLst>
              <a:ext uri="{FF2B5EF4-FFF2-40B4-BE49-F238E27FC236}">
                <a16:creationId xmlns:a16="http://schemas.microsoft.com/office/drawing/2014/main" id="{EBDF9957-70B9-4A40-B9DC-9A50BE0F7F01}"/>
              </a:ext>
            </a:extLst>
          </p:cNvPr>
          <p:cNvSpPr>
            <a:spLocks noGrp="1"/>
          </p:cNvSpPr>
          <p:nvPr>
            <p:ph type="sldNum" sz="quarter" idx="12"/>
          </p:nvPr>
        </p:nvSpPr>
        <p:spPr/>
        <p:txBody>
          <a:bodyPr/>
          <a:lstStyle/>
          <a:p>
            <a:fld id="{07CEE681-EA8A-4B77-829B-1539858EA44F}" type="slidenum">
              <a:rPr lang="en-US" smtClean="0"/>
              <a:pPr/>
              <a:t>32</a:t>
            </a:fld>
            <a:endParaRPr lang="en-US"/>
          </a:p>
        </p:txBody>
      </p:sp>
      <p:graphicFrame>
        <p:nvGraphicFramePr>
          <p:cNvPr id="2" name="Tableau 1">
            <a:extLst>
              <a:ext uri="{FF2B5EF4-FFF2-40B4-BE49-F238E27FC236}">
                <a16:creationId xmlns:a16="http://schemas.microsoft.com/office/drawing/2014/main" id="{33DEA7AE-ED4C-40AF-BD8C-511FAE734073}"/>
              </a:ext>
            </a:extLst>
          </p:cNvPr>
          <p:cNvGraphicFramePr>
            <a:graphicFrameLocks noGrp="1"/>
          </p:cNvGraphicFramePr>
          <p:nvPr>
            <p:extLst>
              <p:ext uri="{D42A27DB-BD31-4B8C-83A1-F6EECF244321}">
                <p14:modId xmlns:p14="http://schemas.microsoft.com/office/powerpoint/2010/main" val="1254496680"/>
              </p:ext>
            </p:extLst>
          </p:nvPr>
        </p:nvGraphicFramePr>
        <p:xfrm>
          <a:off x="663569" y="2191760"/>
          <a:ext cx="11140293" cy="1333500"/>
        </p:xfrm>
        <a:graphic>
          <a:graphicData uri="http://schemas.openxmlformats.org/drawingml/2006/table">
            <a:tbl>
              <a:tblPr/>
              <a:tblGrid>
                <a:gridCol w="1128635">
                  <a:extLst>
                    <a:ext uri="{9D8B030D-6E8A-4147-A177-3AD203B41FA5}">
                      <a16:colId xmlns:a16="http://schemas.microsoft.com/office/drawing/2014/main" val="3599451662"/>
                    </a:ext>
                  </a:extLst>
                </a:gridCol>
                <a:gridCol w="1128635">
                  <a:extLst>
                    <a:ext uri="{9D8B030D-6E8A-4147-A177-3AD203B41FA5}">
                      <a16:colId xmlns:a16="http://schemas.microsoft.com/office/drawing/2014/main" val="2016354304"/>
                    </a:ext>
                  </a:extLst>
                </a:gridCol>
                <a:gridCol w="1546264">
                  <a:extLst>
                    <a:ext uri="{9D8B030D-6E8A-4147-A177-3AD203B41FA5}">
                      <a16:colId xmlns:a16="http://schemas.microsoft.com/office/drawing/2014/main" val="741788573"/>
                    </a:ext>
                  </a:extLst>
                </a:gridCol>
                <a:gridCol w="1513235">
                  <a:extLst>
                    <a:ext uri="{9D8B030D-6E8A-4147-A177-3AD203B41FA5}">
                      <a16:colId xmlns:a16="http://schemas.microsoft.com/office/drawing/2014/main" val="4214033204"/>
                    </a:ext>
                  </a:extLst>
                </a:gridCol>
                <a:gridCol w="3427413">
                  <a:extLst>
                    <a:ext uri="{9D8B030D-6E8A-4147-A177-3AD203B41FA5}">
                      <a16:colId xmlns:a16="http://schemas.microsoft.com/office/drawing/2014/main" val="4065962837"/>
                    </a:ext>
                  </a:extLst>
                </a:gridCol>
                <a:gridCol w="2396111">
                  <a:extLst>
                    <a:ext uri="{9D8B030D-6E8A-4147-A177-3AD203B41FA5}">
                      <a16:colId xmlns:a16="http://schemas.microsoft.com/office/drawing/2014/main" val="1397766267"/>
                    </a:ext>
                  </a:extLst>
                </a:gridCol>
              </a:tblGrid>
              <a:tr h="190500">
                <a:tc>
                  <a:txBody>
                    <a:bodyPr/>
                    <a:lstStyle/>
                    <a:p>
                      <a:pPr algn="ctr" fontAlgn="ctr"/>
                      <a:r>
                        <a:rPr lang="en-US" sz="1000" b="1" i="0" u="none" strike="noStrike" noProof="0">
                          <a:effectLst/>
                          <a:latin typeface="Arial" panose="020B0604020202020204" pitchFamily="34" charset="0"/>
                        </a:rPr>
                        <a:t>Version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B5AD"/>
                    </a:solidFill>
                  </a:tcPr>
                </a:tc>
                <a:tc>
                  <a:txBody>
                    <a:bodyPr/>
                    <a:lstStyle/>
                    <a:p>
                      <a:pPr algn="ctr" fontAlgn="ctr"/>
                      <a:r>
                        <a:rPr lang="en-US" sz="1000" b="1" i="0" u="none" strike="noStrike" noProof="0">
                          <a:effectLst/>
                          <a:latin typeface="Arial" panose="020B0604020202020204" pitchFamily="34" charset="0"/>
                        </a:rPr>
                        <a:t>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B5AD"/>
                    </a:solidFill>
                  </a:tcPr>
                </a:tc>
                <a:tc>
                  <a:txBody>
                    <a:bodyPr/>
                    <a:lstStyle/>
                    <a:p>
                      <a:pPr algn="ctr" fontAlgn="ctr"/>
                      <a:r>
                        <a:rPr lang="en-US" sz="1000" b="1" i="0" u="none" strike="noStrike" noProof="0">
                          <a:effectLst/>
                          <a:latin typeface="Arial" panose="020B0604020202020204" pitchFamily="34" charset="0"/>
                        </a:rPr>
                        <a:t>Author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B5AD"/>
                    </a:solidFill>
                  </a:tcPr>
                </a:tc>
                <a:tc>
                  <a:txBody>
                    <a:bodyPr/>
                    <a:lstStyle/>
                    <a:p>
                      <a:pPr algn="ctr" fontAlgn="ctr"/>
                      <a:r>
                        <a:rPr lang="en-US" sz="1000" b="1" i="0" u="none" strike="noStrike" noProof="0">
                          <a:effectLst/>
                          <a:latin typeface="Arial" panose="020B0604020202020204" pitchFamily="34" charset="0"/>
                        </a:rPr>
                        <a:t>Approver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B5AD"/>
                    </a:solidFill>
                  </a:tcPr>
                </a:tc>
                <a:tc>
                  <a:txBody>
                    <a:bodyPr/>
                    <a:lstStyle/>
                    <a:p>
                      <a:pPr algn="ctr" fontAlgn="ctr"/>
                      <a:r>
                        <a:rPr lang="en-US" sz="1000" b="1" i="0" u="none" strike="noStrike" noProof="0">
                          <a:effectLst/>
                          <a:latin typeface="Arial" panose="020B0604020202020204" pitchFamily="34" charset="0"/>
                        </a:rPr>
                        <a:t>Modification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B5AD"/>
                    </a:solidFill>
                  </a:tcPr>
                </a:tc>
                <a:tc>
                  <a:txBody>
                    <a:bodyPr/>
                    <a:lstStyle/>
                    <a:p>
                      <a:pPr algn="ctr" fontAlgn="ctr"/>
                      <a:r>
                        <a:rPr lang="en-US" sz="1000" b="1" i="0" u="none" strike="noStrike" noProof="0">
                          <a:effectLst/>
                          <a:latin typeface="Arial" panose="020B0604020202020204" pitchFamily="34" charset="0"/>
                        </a:rPr>
                        <a:t>Purpose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B5AD"/>
                    </a:solidFill>
                  </a:tcPr>
                </a:tc>
                <a:extLst>
                  <a:ext uri="{0D108BD9-81ED-4DB2-BD59-A6C34878D82A}">
                    <a16:rowId xmlns:a16="http://schemas.microsoft.com/office/drawing/2014/main" val="602071547"/>
                  </a:ext>
                </a:extLst>
              </a:tr>
              <a:tr h="190500">
                <a:tc>
                  <a:txBody>
                    <a:bodyPr/>
                    <a:lstStyle/>
                    <a:p>
                      <a:pPr algn="ctr" fontAlgn="b"/>
                      <a:r>
                        <a:rPr lang="en-US" sz="1200" b="0" i="0" u="none" strike="noStrike" noProof="0">
                          <a:effectLst/>
                          <a:latin typeface="Arial" panose="020B060402020202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noProof="0" dirty="0">
                          <a:effectLst/>
                          <a:latin typeface="Arial" panose="020B0604020202020204" pitchFamily="34" charset="0"/>
                        </a:rPr>
                        <a:t>Jan. 21, 2022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noProof="0" dirty="0">
                          <a:effectLst/>
                          <a:latin typeface="Arial" panose="020B0604020202020204" pitchFamily="34" charset="0"/>
                        </a:rPr>
                        <a:t>Stephane Dumont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noProof="0">
                          <a:effectLst/>
                          <a:latin typeface="Arial" panose="020B0604020202020204" pitchFamily="34" charset="0"/>
                        </a:rPr>
                        <a:t>Dennis Nielsen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noProof="0">
                          <a:effectLst/>
                          <a:latin typeface="Arial" panose="020B0604020202020204" pitchFamily="34" charset="0"/>
                        </a:rPr>
                        <a:t>New Release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noProof="0">
                          <a:effectLst/>
                          <a:latin typeface="Arial" panose="020B0604020202020204" pitchFamily="34" charset="0"/>
                        </a:rPr>
                        <a:t> New Release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6751821"/>
                  </a:ext>
                </a:extLst>
              </a:tr>
              <a:tr h="190500">
                <a:tc>
                  <a:txBody>
                    <a:bodyPr/>
                    <a:lstStyle/>
                    <a:p>
                      <a:pPr algn="ctr" fontAlgn="b"/>
                      <a:r>
                        <a:rPr lang="en-US" sz="1200" b="0" i="0" u="none" strike="noStrike" noProof="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noProof="0"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noProof="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noProof="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noProof="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noProof="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6135133"/>
                  </a:ext>
                </a:extLst>
              </a:tr>
              <a:tr h="190500">
                <a:tc>
                  <a:txBody>
                    <a:bodyPr/>
                    <a:lstStyle/>
                    <a:p>
                      <a:pPr algn="ctr" fontAlgn="b"/>
                      <a:r>
                        <a:rPr lang="en-US" sz="1200" b="0" i="0" u="none" strike="noStrike" noProof="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noProof="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noProof="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noProof="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noProof="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noProof="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2047109"/>
                  </a:ext>
                </a:extLst>
              </a:tr>
              <a:tr h="190500">
                <a:tc>
                  <a:txBody>
                    <a:bodyPr/>
                    <a:lstStyle/>
                    <a:p>
                      <a:pPr algn="ctr" fontAlgn="b"/>
                      <a:r>
                        <a:rPr lang="en-US" sz="1200" b="0" i="0" u="none" strike="noStrike" noProof="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noProof="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noProof="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noProof="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noProof="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noProof="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5744254"/>
                  </a:ext>
                </a:extLst>
              </a:tr>
              <a:tr h="190500">
                <a:tc>
                  <a:txBody>
                    <a:bodyPr/>
                    <a:lstStyle/>
                    <a:p>
                      <a:pPr algn="ctr" fontAlgn="b"/>
                      <a:r>
                        <a:rPr lang="en-US" sz="1200" b="0" i="0" u="none" strike="noStrike" noProof="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noProof="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noProof="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noProof="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noProof="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noProof="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5000543"/>
                  </a:ext>
                </a:extLst>
              </a:tr>
              <a:tr h="190500">
                <a:tc>
                  <a:txBody>
                    <a:bodyPr/>
                    <a:lstStyle/>
                    <a:p>
                      <a:pPr algn="ctr" fontAlgn="b"/>
                      <a:r>
                        <a:rPr lang="en-US" sz="1200" b="0" i="0" u="none" strike="noStrike" noProof="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noProof="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noProof="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noProof="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noProof="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noProof="0"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8203751"/>
                  </a:ext>
                </a:extLst>
              </a:tr>
            </a:tbl>
          </a:graphicData>
        </a:graphic>
      </p:graphicFrame>
      <p:sp>
        <p:nvSpPr>
          <p:cNvPr id="7" name="Titre 1">
            <a:extLst>
              <a:ext uri="{FF2B5EF4-FFF2-40B4-BE49-F238E27FC236}">
                <a16:creationId xmlns:a16="http://schemas.microsoft.com/office/drawing/2014/main" id="{E4395942-182B-4256-988E-BE0F254D9533}"/>
              </a:ext>
            </a:extLst>
          </p:cNvPr>
          <p:cNvSpPr>
            <a:spLocks noGrp="1"/>
          </p:cNvSpPr>
          <p:nvPr>
            <p:ph type="title"/>
          </p:nvPr>
        </p:nvSpPr>
        <p:spPr>
          <a:xfrm>
            <a:off x="550863" y="892183"/>
            <a:ext cx="11365707" cy="443198"/>
          </a:xfrm>
        </p:spPr>
        <p:txBody>
          <a:bodyPr/>
          <a:lstStyle/>
          <a:p>
            <a:r>
              <a:rPr lang="en-US" noProof="0" dirty="0"/>
              <a:t>Revision History :</a:t>
            </a:r>
          </a:p>
        </p:txBody>
      </p:sp>
    </p:spTree>
    <p:extLst>
      <p:ext uri="{BB962C8B-B14F-4D97-AF65-F5344CB8AC3E}">
        <p14:creationId xmlns:p14="http://schemas.microsoft.com/office/powerpoint/2010/main" val="70703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D7C009C-DF46-439A-947A-F3586216E0AA}"/>
              </a:ext>
            </a:extLst>
          </p:cNvPr>
          <p:cNvSpPr>
            <a:spLocks noGrp="1"/>
          </p:cNvSpPr>
          <p:nvPr>
            <p:ph type="title"/>
          </p:nvPr>
        </p:nvSpPr>
        <p:spPr>
          <a:xfrm>
            <a:off x="550863" y="4994958"/>
            <a:ext cx="4711602" cy="787908"/>
          </a:xfrm>
        </p:spPr>
        <p:txBody>
          <a:bodyPr vert="horz" wrap="square" lIns="0" tIns="0" rIns="0" bIns="0" rtlCol="0" anchor="b" anchorCtr="0">
            <a:spAutoFit/>
          </a:bodyPr>
          <a:lstStyle/>
          <a:p>
            <a:r>
              <a:rPr lang="en-US" dirty="0"/>
              <a:t>“Be the change you wish to see in the world “</a:t>
            </a:r>
          </a:p>
        </p:txBody>
      </p:sp>
      <p:sp>
        <p:nvSpPr>
          <p:cNvPr id="9" name="Text Placeholder 8">
            <a:extLst>
              <a:ext uri="{FF2B5EF4-FFF2-40B4-BE49-F238E27FC236}">
                <a16:creationId xmlns:a16="http://schemas.microsoft.com/office/drawing/2014/main" id="{FB18C5D4-154E-4079-B32D-9DEF7EDDAFB4}"/>
              </a:ext>
            </a:extLst>
          </p:cNvPr>
          <p:cNvSpPr>
            <a:spLocks noGrp="1"/>
          </p:cNvSpPr>
          <p:nvPr>
            <p:ph type="body" idx="1"/>
          </p:nvPr>
        </p:nvSpPr>
        <p:spPr>
          <a:xfrm>
            <a:off x="2006082" y="5818731"/>
            <a:ext cx="3928188" cy="543262"/>
          </a:xfrm>
        </p:spPr>
        <p:txBody>
          <a:bodyPr vert="horz" lIns="0" tIns="0" rIns="0" bIns="0" rtlCol="0">
            <a:noAutofit/>
          </a:bodyPr>
          <a:lstStyle/>
          <a:p>
            <a:pPr lvl="1"/>
            <a:r>
              <a:rPr lang="en-US" dirty="0"/>
              <a:t>Mohandas Gandhi</a:t>
            </a:r>
          </a:p>
        </p:txBody>
      </p:sp>
      <p:sp>
        <p:nvSpPr>
          <p:cNvPr id="6" name="Platshållare för datum 5">
            <a:extLst>
              <a:ext uri="{FF2B5EF4-FFF2-40B4-BE49-F238E27FC236}">
                <a16:creationId xmlns:a16="http://schemas.microsoft.com/office/drawing/2014/main" id="{099679CF-9E75-43C5-B317-D0F1B4E5219B}"/>
              </a:ext>
            </a:extLst>
          </p:cNvPr>
          <p:cNvSpPr>
            <a:spLocks noGrp="1"/>
          </p:cNvSpPr>
          <p:nvPr>
            <p:ph type="dt" sz="half" idx="15"/>
          </p:nvPr>
        </p:nvSpPr>
        <p:spPr>
          <a:xfrm>
            <a:off x="550863" y="6665884"/>
            <a:ext cx="546625" cy="123111"/>
          </a:xfrm>
        </p:spPr>
        <p:txBody>
          <a:bodyPr/>
          <a:lstStyle/>
          <a:p>
            <a:r>
              <a:rPr lang="en-US"/>
              <a:t>Jan 21, 2022</a:t>
            </a:r>
            <a:endParaRPr lang="en-US" dirty="0"/>
          </a:p>
        </p:txBody>
      </p:sp>
      <p:sp>
        <p:nvSpPr>
          <p:cNvPr id="7" name="Platshållare för sidfot 6">
            <a:extLst>
              <a:ext uri="{FF2B5EF4-FFF2-40B4-BE49-F238E27FC236}">
                <a16:creationId xmlns:a16="http://schemas.microsoft.com/office/drawing/2014/main" id="{CA8E8250-FF20-4A24-A508-1B5B60239482}"/>
              </a:ext>
            </a:extLst>
          </p:cNvPr>
          <p:cNvSpPr>
            <a:spLocks noGrp="1"/>
          </p:cNvSpPr>
          <p:nvPr>
            <p:ph type="ftr" sz="quarter" idx="11"/>
          </p:nvPr>
        </p:nvSpPr>
        <p:spPr/>
        <p:txBody>
          <a:bodyPr/>
          <a:lstStyle/>
          <a:p>
            <a:r>
              <a:rPr lang="en-US"/>
              <a:t>SQPS-939 - SCR- Supplier Training</a:t>
            </a:r>
            <a:endParaRPr lang="en-US" dirty="0"/>
          </a:p>
        </p:txBody>
      </p:sp>
      <p:sp>
        <p:nvSpPr>
          <p:cNvPr id="8" name="Platshållare för bildnummer 7">
            <a:extLst>
              <a:ext uri="{FF2B5EF4-FFF2-40B4-BE49-F238E27FC236}">
                <a16:creationId xmlns:a16="http://schemas.microsoft.com/office/drawing/2014/main" id="{F9362C8A-5C4A-4ED9-A165-C2091EAA5452}"/>
              </a:ext>
            </a:extLst>
          </p:cNvPr>
          <p:cNvSpPr>
            <a:spLocks noGrp="1"/>
          </p:cNvSpPr>
          <p:nvPr>
            <p:ph type="sldNum" sz="quarter" idx="12"/>
          </p:nvPr>
        </p:nvSpPr>
        <p:spPr/>
        <p:txBody>
          <a:bodyPr/>
          <a:lstStyle/>
          <a:p>
            <a:fld id="{07CEE681-EA8A-4B77-829B-1539858EA44F}" type="slidenum">
              <a:rPr lang="en-US" smtClean="0"/>
              <a:pPr/>
              <a:t>33</a:t>
            </a:fld>
            <a:endParaRPr lang="en-US" dirty="0"/>
          </a:p>
        </p:txBody>
      </p:sp>
      <p:pic>
        <p:nvPicPr>
          <p:cNvPr id="5" name="Image 4">
            <a:extLst>
              <a:ext uri="{FF2B5EF4-FFF2-40B4-BE49-F238E27FC236}">
                <a16:creationId xmlns:a16="http://schemas.microsoft.com/office/drawing/2014/main" id="{CF607AA8-FE7C-4496-AB41-E10B6EBCA297}"/>
              </a:ext>
            </a:extLst>
          </p:cNvPr>
          <p:cNvPicPr>
            <a:picLocks noChangeAspect="1"/>
          </p:cNvPicPr>
          <p:nvPr/>
        </p:nvPicPr>
        <p:blipFill rotWithShape="1">
          <a:blip r:embed="rId2">
            <a:alphaModFix amt="70000"/>
            <a:extLst>
              <a:ext uri="{BEBA8EAE-BF5A-486C-A8C5-ECC9F3942E4B}">
                <a14:imgProps xmlns:a14="http://schemas.microsoft.com/office/drawing/2010/main">
                  <a14:imgLayer r:embed="rId3">
                    <a14:imgEffect>
                      <a14:brightnessContrast bright="-10000"/>
                    </a14:imgEffect>
                  </a14:imgLayer>
                </a14:imgProps>
              </a:ext>
            </a:extLst>
          </a:blip>
          <a:srcRect l="19147" t="615" r="22823" b="39385"/>
          <a:stretch/>
        </p:blipFill>
        <p:spPr>
          <a:xfrm>
            <a:off x="5089071" y="4886815"/>
            <a:ext cx="1840466" cy="1256049"/>
          </a:xfrm>
          <a:prstGeom prst="rect">
            <a:avLst/>
          </a:prstGeom>
          <a:ln>
            <a:noFill/>
          </a:ln>
          <a:effectLst>
            <a:outerShdw blurRad="292100" dist="139700" dir="2700000" algn="tl" rotWithShape="0">
              <a:srgbClr val="333333">
                <a:alpha val="65000"/>
              </a:srgbClr>
            </a:outerShdw>
            <a:softEdge rad="127000"/>
          </a:effectLst>
        </p:spPr>
      </p:pic>
    </p:spTree>
    <p:extLst>
      <p:ext uri="{BB962C8B-B14F-4D97-AF65-F5344CB8AC3E}">
        <p14:creationId xmlns:p14="http://schemas.microsoft.com/office/powerpoint/2010/main" val="54985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6D9DD192-0C8B-47FC-8189-F3B87AD6D45E}"/>
              </a:ext>
            </a:extLst>
          </p:cNvPr>
          <p:cNvSpPr>
            <a:spLocks noGrp="1"/>
          </p:cNvSpPr>
          <p:nvPr>
            <p:ph idx="1"/>
          </p:nvPr>
        </p:nvSpPr>
        <p:spPr>
          <a:xfrm>
            <a:off x="550864" y="1616928"/>
            <a:ext cx="11090275" cy="1142574"/>
          </a:xfrm>
        </p:spPr>
        <p:txBody>
          <a:bodyPr/>
          <a:lstStyle/>
          <a:p>
            <a:pPr marL="0" indent="0">
              <a:buNone/>
            </a:pPr>
            <a:r>
              <a:rPr lang="fr-FR" sz="2000" b="1" i="1" dirty="0"/>
              <a:t>Process Flow : </a:t>
            </a:r>
            <a:endParaRPr lang="da-DK" sz="2000" b="1" dirty="0"/>
          </a:p>
          <a:p>
            <a:r>
              <a:rPr lang="en-US" sz="1600" dirty="0"/>
              <a:t>The procedure is broken down in 6 phases numbered from 0 to 5  (See  Figure 1 : SCR Phases):</a:t>
            </a:r>
            <a:endParaRPr lang="fr-FR" sz="1600" dirty="0"/>
          </a:p>
          <a:p>
            <a:pPr marL="400050" indent="-400050">
              <a:buFont typeface="+mj-lt"/>
              <a:buAutoNum type="arabicPeriod" startAt="3"/>
            </a:pPr>
            <a:endParaRPr lang="en-US" sz="1600" dirty="0"/>
          </a:p>
          <a:p>
            <a:pPr marL="228594" lvl="1" indent="0">
              <a:buNone/>
            </a:pPr>
            <a:endParaRPr lang="da-DK" dirty="0"/>
          </a:p>
        </p:txBody>
      </p:sp>
      <p:sp>
        <p:nvSpPr>
          <p:cNvPr id="7" name="Platshållare för sidfot 6">
            <a:extLst>
              <a:ext uri="{FF2B5EF4-FFF2-40B4-BE49-F238E27FC236}">
                <a16:creationId xmlns:a16="http://schemas.microsoft.com/office/drawing/2014/main" id="{CA8E8250-FF20-4A24-A508-1B5B60239482}"/>
              </a:ext>
            </a:extLst>
          </p:cNvPr>
          <p:cNvSpPr>
            <a:spLocks noGrp="1"/>
          </p:cNvSpPr>
          <p:nvPr>
            <p:ph type="ftr" sz="quarter" idx="11"/>
          </p:nvPr>
        </p:nvSpPr>
        <p:spPr/>
        <p:txBody>
          <a:bodyPr/>
          <a:lstStyle/>
          <a:p>
            <a:r>
              <a:rPr lang="en-US"/>
              <a:t>SQPS-939 - SCR- Supplier Training</a:t>
            </a:r>
            <a:endParaRPr lang="en-US" dirty="0"/>
          </a:p>
        </p:txBody>
      </p:sp>
      <p:sp>
        <p:nvSpPr>
          <p:cNvPr id="8" name="Platshållare för bildnummer 7">
            <a:extLst>
              <a:ext uri="{FF2B5EF4-FFF2-40B4-BE49-F238E27FC236}">
                <a16:creationId xmlns:a16="http://schemas.microsoft.com/office/drawing/2014/main" id="{F9362C8A-5C4A-4ED9-A165-C2091EAA5452}"/>
              </a:ext>
            </a:extLst>
          </p:cNvPr>
          <p:cNvSpPr>
            <a:spLocks noGrp="1"/>
          </p:cNvSpPr>
          <p:nvPr>
            <p:ph type="sldNum" sz="quarter" idx="12"/>
          </p:nvPr>
        </p:nvSpPr>
        <p:spPr>
          <a:xfrm>
            <a:off x="247645" y="6680985"/>
            <a:ext cx="55571" cy="123111"/>
          </a:xfrm>
        </p:spPr>
        <p:txBody>
          <a:bodyPr/>
          <a:lstStyle/>
          <a:p>
            <a:fld id="{07CEE681-EA8A-4B77-829B-1539858EA44F}" type="slidenum">
              <a:rPr lang="en-US" smtClean="0"/>
              <a:pPr/>
              <a:t>4</a:t>
            </a:fld>
            <a:endParaRPr lang="en-US" dirty="0"/>
          </a:p>
        </p:txBody>
      </p:sp>
      <p:sp>
        <p:nvSpPr>
          <p:cNvPr id="14" name="Title 13">
            <a:extLst>
              <a:ext uri="{FF2B5EF4-FFF2-40B4-BE49-F238E27FC236}">
                <a16:creationId xmlns:a16="http://schemas.microsoft.com/office/drawing/2014/main" id="{76B3CFB6-B641-4860-9112-1311E74242B7}"/>
              </a:ext>
            </a:extLst>
          </p:cNvPr>
          <p:cNvSpPr>
            <a:spLocks noGrp="1"/>
          </p:cNvSpPr>
          <p:nvPr>
            <p:ph type="title"/>
          </p:nvPr>
        </p:nvSpPr>
        <p:spPr>
          <a:xfrm>
            <a:off x="550864" y="989300"/>
            <a:ext cx="11090275" cy="415498"/>
          </a:xfrm>
        </p:spPr>
        <p:txBody>
          <a:bodyPr/>
          <a:lstStyle/>
          <a:p>
            <a:r>
              <a:rPr lang="en-US" sz="3000"/>
              <a:t>VS007 Appendix J : Supplier Change Request Management </a:t>
            </a:r>
          </a:p>
        </p:txBody>
      </p:sp>
      <p:sp>
        <p:nvSpPr>
          <p:cNvPr id="9" name="Content Placeholder 14">
            <a:extLst>
              <a:ext uri="{FF2B5EF4-FFF2-40B4-BE49-F238E27FC236}">
                <a16:creationId xmlns:a16="http://schemas.microsoft.com/office/drawing/2014/main" id="{674CB1A0-11D9-43DD-967F-C1EDDBA41FE8}"/>
              </a:ext>
            </a:extLst>
          </p:cNvPr>
          <p:cNvSpPr txBox="1">
            <a:spLocks/>
          </p:cNvSpPr>
          <p:nvPr/>
        </p:nvSpPr>
        <p:spPr bwMode="gray">
          <a:xfrm>
            <a:off x="409797" y="4477946"/>
            <a:ext cx="11090275" cy="1142574"/>
          </a:xfrm>
          <a:prstGeom prst="rect">
            <a:avLst/>
          </a:prstGeom>
        </p:spPr>
        <p:txBody>
          <a:bodyPr vert="horz" lIns="0" tIns="0" rIns="0" bIns="0" rtlCol="0">
            <a:noAutofit/>
          </a:bodyPr>
          <a:lstStyle>
            <a:lvl1pPr marL="198434" indent="-198434" algn="l" defTabSz="914377"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28" indent="-219069" algn="l" defTabSz="914377"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10" indent="-169858" algn="l" defTabSz="914377"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377"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377"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400050">
              <a:buFont typeface="+mj-lt"/>
              <a:buAutoNum type="arabicPeriod" startAt="3"/>
            </a:pPr>
            <a:endParaRPr lang="en-US" dirty="0"/>
          </a:p>
          <a:p>
            <a:pPr marL="228594" lvl="1" indent="0">
              <a:buFont typeface="Barlow" panose="00000500000000000000" pitchFamily="2" charset="0"/>
              <a:buNone/>
            </a:pPr>
            <a:endParaRPr lang="da-DK" dirty="0"/>
          </a:p>
        </p:txBody>
      </p:sp>
      <p:sp>
        <p:nvSpPr>
          <p:cNvPr id="12" name="Content Placeholder 14">
            <a:extLst>
              <a:ext uri="{FF2B5EF4-FFF2-40B4-BE49-F238E27FC236}">
                <a16:creationId xmlns:a16="http://schemas.microsoft.com/office/drawing/2014/main" id="{F004E038-43B3-4D72-9C67-D15479FCA2A8}"/>
              </a:ext>
            </a:extLst>
          </p:cNvPr>
          <p:cNvSpPr txBox="1">
            <a:spLocks/>
          </p:cNvSpPr>
          <p:nvPr/>
        </p:nvSpPr>
        <p:spPr bwMode="gray">
          <a:xfrm>
            <a:off x="550863" y="4284936"/>
            <a:ext cx="11208777" cy="1673245"/>
          </a:xfrm>
          <a:prstGeom prst="rect">
            <a:avLst/>
          </a:prstGeom>
        </p:spPr>
        <p:txBody>
          <a:bodyPr vert="horz" lIns="0" tIns="0" rIns="0" bIns="0" rtlCol="0">
            <a:noAutofit/>
          </a:bodyPr>
          <a:lstStyle>
            <a:lvl1pPr marL="198434" indent="-198434" algn="l" defTabSz="914377" rtl="0" eaLnBrk="1" latinLnBrk="0" hangingPunct="1">
              <a:lnSpc>
                <a:spcPct val="95000"/>
              </a:lnSpc>
              <a:spcBef>
                <a:spcPts val="1200"/>
              </a:spcBef>
              <a:buClr>
                <a:schemeClr val="accent4"/>
              </a:buClr>
              <a:buFont typeface="Arial" panose="020B0604020202020204" pitchFamily="34" charset="0"/>
              <a:buChar char="•"/>
              <a:defRPr sz="1800" b="0" kern="1200">
                <a:solidFill>
                  <a:schemeClr val="tx1"/>
                </a:solidFill>
                <a:latin typeface="+mn-lt"/>
                <a:ea typeface="+mn-ea"/>
                <a:cs typeface="+mn-cs"/>
              </a:defRPr>
            </a:lvl1pPr>
            <a:lvl2pPr marL="427028" indent="-219069" algn="l" defTabSz="914377" rtl="0" eaLnBrk="1" latinLnBrk="0" hangingPunct="1">
              <a:lnSpc>
                <a:spcPct val="95000"/>
              </a:lnSpc>
              <a:spcBef>
                <a:spcPts val="600"/>
              </a:spcBef>
              <a:buFont typeface="Barlow" panose="00000500000000000000" pitchFamily="2" charset="0"/>
              <a:buChar char="−"/>
              <a:defRPr sz="1600" kern="1200">
                <a:solidFill>
                  <a:schemeClr val="tx1"/>
                </a:solidFill>
                <a:latin typeface="+mn-lt"/>
                <a:ea typeface="+mn-ea"/>
                <a:cs typeface="+mn-cs"/>
              </a:defRPr>
            </a:lvl2pPr>
            <a:lvl3pPr marL="606410" indent="-169858" algn="l" defTabSz="914377" rtl="0" eaLnBrk="1" latinLnBrk="0" hangingPunct="1">
              <a:lnSpc>
                <a:spcPct val="95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377" rtl="0" eaLnBrk="1" latinLnBrk="0" hangingPunct="1">
              <a:lnSpc>
                <a:spcPct val="95000"/>
              </a:lnSpc>
              <a:spcBef>
                <a:spcPts val="1200"/>
              </a:spcBef>
              <a:buFont typeface="Arial" panose="020B0604020202020204" pitchFamily="34" charset="0"/>
              <a:buNone/>
              <a:defRPr sz="1800" kern="1200">
                <a:solidFill>
                  <a:schemeClr val="accent1"/>
                </a:solidFill>
                <a:latin typeface="+mj-lt"/>
                <a:ea typeface="+mn-ea"/>
                <a:cs typeface="+mn-cs"/>
              </a:defRPr>
            </a:lvl4pPr>
            <a:lvl5pPr marL="0" indent="0" algn="l" defTabSz="914377" rtl="0" eaLnBrk="1" latinLnBrk="0" hangingPunct="1">
              <a:lnSpc>
                <a:spcPct val="95000"/>
              </a:lnSpc>
              <a:spcBef>
                <a:spcPts val="600"/>
              </a:spcBef>
              <a:buFont typeface="Arial" panose="020B0604020202020204" pitchFamily="34" charset="0"/>
              <a:buNone/>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1600" dirty="0"/>
              <a:t>The detailed Process Flow describing the Supplier Initiated Change Request process can be found on next slide. </a:t>
            </a:r>
          </a:p>
          <a:p>
            <a:pPr algn="just"/>
            <a:r>
              <a:rPr lang="en-US" sz="1600" dirty="0"/>
              <a:t>Phase 0 is where the supplier submits the SCR and all required documentation. All the other steps are handled by different Veoneer groups (Veoneer Lead Buyer, Component Organization, Supplier Quality, Change Leader ….  )</a:t>
            </a:r>
          </a:p>
          <a:p>
            <a:pPr marL="0" indent="0" algn="just">
              <a:buNone/>
            </a:pPr>
            <a:endParaRPr lang="en-US" dirty="0"/>
          </a:p>
        </p:txBody>
      </p:sp>
      <p:sp>
        <p:nvSpPr>
          <p:cNvPr id="32" name="Rectangle 31">
            <a:extLst>
              <a:ext uri="{FF2B5EF4-FFF2-40B4-BE49-F238E27FC236}">
                <a16:creationId xmlns:a16="http://schemas.microsoft.com/office/drawing/2014/main" id="{A71310CE-6564-4250-AD27-1A3C98ADA487}"/>
              </a:ext>
            </a:extLst>
          </p:cNvPr>
          <p:cNvSpPr/>
          <p:nvPr/>
        </p:nvSpPr>
        <p:spPr>
          <a:xfrm>
            <a:off x="1775396" y="3729870"/>
            <a:ext cx="684804" cy="369332"/>
          </a:xfrm>
          <a:prstGeom prst="rect">
            <a:avLst/>
          </a:prstGeom>
          <a:noFill/>
        </p:spPr>
        <p:txBody>
          <a:bodyPr wrap="none">
            <a:spAutoFit/>
          </a:bodyPr>
          <a:lstStyle/>
          <a:p>
            <a:pPr algn="ctr"/>
            <a:r>
              <a:rPr lang="fr-FR" sz="900" b="1" i="1" dirty="0">
                <a:solidFill>
                  <a:schemeClr val="accent1"/>
                </a:solidFill>
              </a:rPr>
              <a:t>C.P.</a:t>
            </a:r>
          </a:p>
          <a:p>
            <a:pPr algn="ctr"/>
            <a:r>
              <a:rPr lang="fr-FR" sz="900" b="1" i="1" dirty="0">
                <a:solidFill>
                  <a:schemeClr val="accent1"/>
                </a:solidFill>
              </a:rPr>
              <a:t> Complete</a:t>
            </a:r>
            <a:endParaRPr lang="fr-FR" sz="800" b="1" i="1" dirty="0">
              <a:solidFill>
                <a:schemeClr val="accent1"/>
              </a:solidFill>
            </a:endParaRPr>
          </a:p>
        </p:txBody>
      </p:sp>
      <p:sp>
        <p:nvSpPr>
          <p:cNvPr id="33" name="Arrow: Right 141">
            <a:extLst>
              <a:ext uri="{FF2B5EF4-FFF2-40B4-BE49-F238E27FC236}">
                <a16:creationId xmlns:a16="http://schemas.microsoft.com/office/drawing/2014/main" id="{76A62FDE-6846-489F-8FD5-34AADB3BFCB7}"/>
              </a:ext>
            </a:extLst>
          </p:cNvPr>
          <p:cNvSpPr/>
          <p:nvPr/>
        </p:nvSpPr>
        <p:spPr>
          <a:xfrm>
            <a:off x="56280" y="2422280"/>
            <a:ext cx="12086183" cy="1184422"/>
          </a:xfrm>
          <a:prstGeom prst="rightArrow">
            <a:avLst>
              <a:gd name="adj1" fmla="val 50000"/>
              <a:gd name="adj2" fmla="val 50498"/>
            </a:avLst>
          </a:prstGeom>
        </p:spPr>
        <p:style>
          <a:lnRef idx="0">
            <a:schemeClr val="dk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4" name="Freeform: Shape 142">
            <a:extLst>
              <a:ext uri="{FF2B5EF4-FFF2-40B4-BE49-F238E27FC236}">
                <a16:creationId xmlns:a16="http://schemas.microsoft.com/office/drawing/2014/main" id="{2B192653-14C2-4493-BAF0-D44EF24AD923}"/>
              </a:ext>
            </a:extLst>
          </p:cNvPr>
          <p:cNvSpPr/>
          <p:nvPr/>
        </p:nvSpPr>
        <p:spPr>
          <a:xfrm>
            <a:off x="326631" y="2620788"/>
            <a:ext cx="1717200" cy="791667"/>
          </a:xfrm>
          <a:custGeom>
            <a:avLst/>
            <a:gdLst>
              <a:gd name="connsiteX0" fmla="*/ 0 w 1733842"/>
              <a:gd name="connsiteY0" fmla="*/ 131947 h 791667"/>
              <a:gd name="connsiteX1" fmla="*/ 131947 w 1733842"/>
              <a:gd name="connsiteY1" fmla="*/ 0 h 791667"/>
              <a:gd name="connsiteX2" fmla="*/ 1601895 w 1733842"/>
              <a:gd name="connsiteY2" fmla="*/ 0 h 791667"/>
              <a:gd name="connsiteX3" fmla="*/ 1733842 w 1733842"/>
              <a:gd name="connsiteY3" fmla="*/ 131947 h 791667"/>
              <a:gd name="connsiteX4" fmla="*/ 1733842 w 1733842"/>
              <a:gd name="connsiteY4" fmla="*/ 659720 h 791667"/>
              <a:gd name="connsiteX5" fmla="*/ 1601895 w 1733842"/>
              <a:gd name="connsiteY5" fmla="*/ 791667 h 791667"/>
              <a:gd name="connsiteX6" fmla="*/ 131947 w 1733842"/>
              <a:gd name="connsiteY6" fmla="*/ 791667 h 791667"/>
              <a:gd name="connsiteX7" fmla="*/ 0 w 1733842"/>
              <a:gd name="connsiteY7" fmla="*/ 659720 h 791667"/>
              <a:gd name="connsiteX8" fmla="*/ 0 w 1733842"/>
              <a:gd name="connsiteY8" fmla="*/ 131947 h 79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3842" h="791667">
                <a:moveTo>
                  <a:pt x="0" y="131947"/>
                </a:moveTo>
                <a:cubicBezTo>
                  <a:pt x="0" y="59075"/>
                  <a:pt x="59075" y="0"/>
                  <a:pt x="131947" y="0"/>
                </a:cubicBezTo>
                <a:lnTo>
                  <a:pt x="1601895" y="0"/>
                </a:lnTo>
                <a:cubicBezTo>
                  <a:pt x="1674767" y="0"/>
                  <a:pt x="1733842" y="59075"/>
                  <a:pt x="1733842" y="131947"/>
                </a:cubicBezTo>
                <a:lnTo>
                  <a:pt x="1733842" y="659720"/>
                </a:lnTo>
                <a:cubicBezTo>
                  <a:pt x="1733842" y="732592"/>
                  <a:pt x="1674767" y="791667"/>
                  <a:pt x="1601895" y="791667"/>
                </a:cubicBezTo>
                <a:lnTo>
                  <a:pt x="131947" y="791667"/>
                </a:lnTo>
                <a:cubicBezTo>
                  <a:pt x="59075" y="791667"/>
                  <a:pt x="0" y="732592"/>
                  <a:pt x="0" y="659720"/>
                </a:cubicBezTo>
                <a:lnTo>
                  <a:pt x="0" y="131947"/>
                </a:lnTo>
                <a:close/>
              </a:path>
            </a:pathLst>
          </a:cu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88176" tIns="88176" rIns="88176" bIns="88176" numCol="1" spcCol="1270" anchor="t" anchorCtr="0">
            <a:noAutofit/>
          </a:bodyPr>
          <a:lstStyle/>
          <a:p>
            <a:pPr marL="0" lvl="0" indent="0" algn="ctr" defTabSz="577850">
              <a:lnSpc>
                <a:spcPct val="90000"/>
              </a:lnSpc>
              <a:spcBef>
                <a:spcPct val="0"/>
              </a:spcBef>
              <a:spcAft>
                <a:spcPct val="35000"/>
              </a:spcAft>
              <a:buNone/>
            </a:pPr>
            <a:r>
              <a:rPr lang="en-US" sz="1300" b="1" kern="1200" dirty="0"/>
              <a:t>Supplier Submission</a:t>
            </a:r>
          </a:p>
          <a:p>
            <a:pPr marL="0" lvl="1" algn="ctr" defTabSz="444500">
              <a:lnSpc>
                <a:spcPct val="90000"/>
              </a:lnSpc>
              <a:spcBef>
                <a:spcPct val="0"/>
              </a:spcBef>
              <a:spcAft>
                <a:spcPct val="15000"/>
              </a:spcAft>
            </a:pPr>
            <a:r>
              <a:rPr lang="en-US" sz="1000" b="1" kern="1200" dirty="0"/>
              <a:t>Phase 0</a:t>
            </a:r>
          </a:p>
        </p:txBody>
      </p:sp>
      <p:sp>
        <p:nvSpPr>
          <p:cNvPr id="35" name="Freeform: Shape 143">
            <a:extLst>
              <a:ext uri="{FF2B5EF4-FFF2-40B4-BE49-F238E27FC236}">
                <a16:creationId xmlns:a16="http://schemas.microsoft.com/office/drawing/2014/main" id="{41F36E98-0421-4C9B-80A8-CBF199F280C6}"/>
              </a:ext>
            </a:extLst>
          </p:cNvPr>
          <p:cNvSpPr/>
          <p:nvPr/>
        </p:nvSpPr>
        <p:spPr>
          <a:xfrm>
            <a:off x="2163815" y="2620788"/>
            <a:ext cx="1717200" cy="791667"/>
          </a:xfrm>
          <a:custGeom>
            <a:avLst/>
            <a:gdLst>
              <a:gd name="connsiteX0" fmla="*/ 0 w 1733842"/>
              <a:gd name="connsiteY0" fmla="*/ 131947 h 791667"/>
              <a:gd name="connsiteX1" fmla="*/ 131947 w 1733842"/>
              <a:gd name="connsiteY1" fmla="*/ 0 h 791667"/>
              <a:gd name="connsiteX2" fmla="*/ 1601895 w 1733842"/>
              <a:gd name="connsiteY2" fmla="*/ 0 h 791667"/>
              <a:gd name="connsiteX3" fmla="*/ 1733842 w 1733842"/>
              <a:gd name="connsiteY3" fmla="*/ 131947 h 791667"/>
              <a:gd name="connsiteX4" fmla="*/ 1733842 w 1733842"/>
              <a:gd name="connsiteY4" fmla="*/ 659720 h 791667"/>
              <a:gd name="connsiteX5" fmla="*/ 1601895 w 1733842"/>
              <a:gd name="connsiteY5" fmla="*/ 791667 h 791667"/>
              <a:gd name="connsiteX6" fmla="*/ 131947 w 1733842"/>
              <a:gd name="connsiteY6" fmla="*/ 791667 h 791667"/>
              <a:gd name="connsiteX7" fmla="*/ 0 w 1733842"/>
              <a:gd name="connsiteY7" fmla="*/ 659720 h 791667"/>
              <a:gd name="connsiteX8" fmla="*/ 0 w 1733842"/>
              <a:gd name="connsiteY8" fmla="*/ 131947 h 79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3842" h="791667">
                <a:moveTo>
                  <a:pt x="0" y="131947"/>
                </a:moveTo>
                <a:cubicBezTo>
                  <a:pt x="0" y="59075"/>
                  <a:pt x="59075" y="0"/>
                  <a:pt x="131947" y="0"/>
                </a:cubicBezTo>
                <a:lnTo>
                  <a:pt x="1601895" y="0"/>
                </a:lnTo>
                <a:cubicBezTo>
                  <a:pt x="1674767" y="0"/>
                  <a:pt x="1733842" y="59075"/>
                  <a:pt x="1733842" y="131947"/>
                </a:cubicBezTo>
                <a:lnTo>
                  <a:pt x="1733842" y="659720"/>
                </a:lnTo>
                <a:cubicBezTo>
                  <a:pt x="1733842" y="732592"/>
                  <a:pt x="1674767" y="791667"/>
                  <a:pt x="1601895" y="791667"/>
                </a:cubicBezTo>
                <a:lnTo>
                  <a:pt x="131947" y="791667"/>
                </a:lnTo>
                <a:cubicBezTo>
                  <a:pt x="59075" y="791667"/>
                  <a:pt x="0" y="732592"/>
                  <a:pt x="0" y="659720"/>
                </a:cubicBezTo>
                <a:lnTo>
                  <a:pt x="0" y="131947"/>
                </a:lnTo>
                <a:close/>
              </a:path>
            </a:pathLst>
          </a:custGeom>
        </p:spPr>
        <p:style>
          <a:lnRef idx="2">
            <a:schemeClr val="lt1">
              <a:hueOff val="0"/>
              <a:satOff val="0"/>
              <a:lumOff val="0"/>
              <a:alphaOff val="0"/>
            </a:schemeClr>
          </a:lnRef>
          <a:fillRef idx="1">
            <a:schemeClr val="accent1">
              <a:shade val="80000"/>
              <a:hueOff val="144834"/>
              <a:satOff val="-19054"/>
              <a:lumOff val="9564"/>
              <a:alphaOff val="0"/>
            </a:schemeClr>
          </a:fillRef>
          <a:effectRef idx="0">
            <a:schemeClr val="accent1">
              <a:shade val="80000"/>
              <a:hueOff val="144834"/>
              <a:satOff val="-19054"/>
              <a:lumOff val="9564"/>
              <a:alphaOff val="0"/>
            </a:schemeClr>
          </a:effectRef>
          <a:fontRef idx="minor">
            <a:schemeClr val="lt1"/>
          </a:fontRef>
        </p:style>
        <p:txBody>
          <a:bodyPr spcFirstLastPara="0" vert="horz" wrap="square" lIns="88176" tIns="88176" rIns="88176" bIns="88176" numCol="1" spcCol="1270" anchor="t" anchorCtr="0">
            <a:noAutofit/>
          </a:bodyPr>
          <a:lstStyle/>
          <a:p>
            <a:pPr marL="0" lvl="0" indent="0" algn="ctr" defTabSz="577850">
              <a:lnSpc>
                <a:spcPct val="90000"/>
              </a:lnSpc>
              <a:spcBef>
                <a:spcPct val="0"/>
              </a:spcBef>
              <a:spcAft>
                <a:spcPct val="35000"/>
              </a:spcAft>
              <a:buNone/>
            </a:pPr>
            <a:r>
              <a:rPr lang="en-US" sz="1300" b="1" kern="1200" dirty="0"/>
              <a:t>Exploratory Viability</a:t>
            </a:r>
          </a:p>
          <a:p>
            <a:pPr marL="0" lvl="1" algn="ctr" defTabSz="444500">
              <a:lnSpc>
                <a:spcPct val="90000"/>
              </a:lnSpc>
              <a:spcBef>
                <a:spcPct val="0"/>
              </a:spcBef>
              <a:spcAft>
                <a:spcPct val="15000"/>
              </a:spcAft>
            </a:pPr>
            <a:r>
              <a:rPr lang="en-US" sz="1000" b="1" kern="1200" dirty="0"/>
              <a:t>Phase 1</a:t>
            </a:r>
          </a:p>
        </p:txBody>
      </p:sp>
      <p:sp>
        <p:nvSpPr>
          <p:cNvPr id="36" name="Freeform: Shape 144">
            <a:extLst>
              <a:ext uri="{FF2B5EF4-FFF2-40B4-BE49-F238E27FC236}">
                <a16:creationId xmlns:a16="http://schemas.microsoft.com/office/drawing/2014/main" id="{3CB2F92C-F6C2-40A7-B3CD-F35FF4B1B009}"/>
              </a:ext>
            </a:extLst>
          </p:cNvPr>
          <p:cNvSpPr/>
          <p:nvPr/>
        </p:nvSpPr>
        <p:spPr>
          <a:xfrm>
            <a:off x="4006929" y="2606432"/>
            <a:ext cx="1717200" cy="791667"/>
          </a:xfrm>
          <a:custGeom>
            <a:avLst/>
            <a:gdLst>
              <a:gd name="connsiteX0" fmla="*/ 0 w 1733842"/>
              <a:gd name="connsiteY0" fmla="*/ 131947 h 791667"/>
              <a:gd name="connsiteX1" fmla="*/ 131947 w 1733842"/>
              <a:gd name="connsiteY1" fmla="*/ 0 h 791667"/>
              <a:gd name="connsiteX2" fmla="*/ 1601895 w 1733842"/>
              <a:gd name="connsiteY2" fmla="*/ 0 h 791667"/>
              <a:gd name="connsiteX3" fmla="*/ 1733842 w 1733842"/>
              <a:gd name="connsiteY3" fmla="*/ 131947 h 791667"/>
              <a:gd name="connsiteX4" fmla="*/ 1733842 w 1733842"/>
              <a:gd name="connsiteY4" fmla="*/ 659720 h 791667"/>
              <a:gd name="connsiteX5" fmla="*/ 1601895 w 1733842"/>
              <a:gd name="connsiteY5" fmla="*/ 791667 h 791667"/>
              <a:gd name="connsiteX6" fmla="*/ 131947 w 1733842"/>
              <a:gd name="connsiteY6" fmla="*/ 791667 h 791667"/>
              <a:gd name="connsiteX7" fmla="*/ 0 w 1733842"/>
              <a:gd name="connsiteY7" fmla="*/ 659720 h 791667"/>
              <a:gd name="connsiteX8" fmla="*/ 0 w 1733842"/>
              <a:gd name="connsiteY8" fmla="*/ 131947 h 79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3842" h="791667">
                <a:moveTo>
                  <a:pt x="0" y="131947"/>
                </a:moveTo>
                <a:cubicBezTo>
                  <a:pt x="0" y="59075"/>
                  <a:pt x="59075" y="0"/>
                  <a:pt x="131947" y="0"/>
                </a:cubicBezTo>
                <a:lnTo>
                  <a:pt x="1601895" y="0"/>
                </a:lnTo>
                <a:cubicBezTo>
                  <a:pt x="1674767" y="0"/>
                  <a:pt x="1733842" y="59075"/>
                  <a:pt x="1733842" y="131947"/>
                </a:cubicBezTo>
                <a:lnTo>
                  <a:pt x="1733842" y="659720"/>
                </a:lnTo>
                <a:cubicBezTo>
                  <a:pt x="1733842" y="732592"/>
                  <a:pt x="1674767" y="791667"/>
                  <a:pt x="1601895" y="791667"/>
                </a:cubicBezTo>
                <a:lnTo>
                  <a:pt x="131947" y="791667"/>
                </a:lnTo>
                <a:cubicBezTo>
                  <a:pt x="59075" y="791667"/>
                  <a:pt x="0" y="732592"/>
                  <a:pt x="0" y="659720"/>
                </a:cubicBezTo>
                <a:lnTo>
                  <a:pt x="0" y="131947"/>
                </a:lnTo>
                <a:close/>
              </a:path>
            </a:pathLst>
          </a:custGeom>
        </p:spPr>
        <p:style>
          <a:lnRef idx="2">
            <a:schemeClr val="lt1">
              <a:hueOff val="0"/>
              <a:satOff val="0"/>
              <a:lumOff val="0"/>
              <a:alphaOff val="0"/>
            </a:schemeClr>
          </a:lnRef>
          <a:fillRef idx="1">
            <a:schemeClr val="accent1">
              <a:shade val="80000"/>
              <a:hueOff val="289667"/>
              <a:satOff val="-38109"/>
              <a:lumOff val="19128"/>
              <a:alphaOff val="0"/>
            </a:schemeClr>
          </a:fillRef>
          <a:effectRef idx="0">
            <a:schemeClr val="accent1">
              <a:shade val="80000"/>
              <a:hueOff val="289667"/>
              <a:satOff val="-38109"/>
              <a:lumOff val="19128"/>
              <a:alphaOff val="0"/>
            </a:schemeClr>
          </a:effectRef>
          <a:fontRef idx="minor">
            <a:schemeClr val="lt1"/>
          </a:fontRef>
        </p:style>
        <p:txBody>
          <a:bodyPr spcFirstLastPara="0" vert="horz" wrap="square" lIns="88176" tIns="88176" rIns="88176" bIns="88176" numCol="1" spcCol="1270" anchor="t" anchorCtr="0">
            <a:noAutofit/>
          </a:bodyPr>
          <a:lstStyle/>
          <a:p>
            <a:pPr marL="0" lvl="0" indent="0" algn="ctr" defTabSz="577850">
              <a:lnSpc>
                <a:spcPct val="90000"/>
              </a:lnSpc>
              <a:spcBef>
                <a:spcPct val="0"/>
              </a:spcBef>
              <a:spcAft>
                <a:spcPct val="35000"/>
              </a:spcAft>
              <a:buNone/>
            </a:pPr>
            <a:r>
              <a:rPr lang="en-US" sz="1300" b="1" kern="1200" dirty="0"/>
              <a:t>Serial       Preparation</a:t>
            </a:r>
          </a:p>
          <a:p>
            <a:pPr marL="0" lvl="1" algn="ctr" defTabSz="444500">
              <a:lnSpc>
                <a:spcPct val="90000"/>
              </a:lnSpc>
              <a:spcBef>
                <a:spcPct val="0"/>
              </a:spcBef>
              <a:spcAft>
                <a:spcPct val="15000"/>
              </a:spcAft>
            </a:pPr>
            <a:r>
              <a:rPr lang="en-US" sz="1000" b="1" kern="1200" dirty="0"/>
              <a:t>Phase 2</a:t>
            </a:r>
          </a:p>
        </p:txBody>
      </p:sp>
      <p:sp>
        <p:nvSpPr>
          <p:cNvPr id="37" name="Freeform: Shape 145">
            <a:extLst>
              <a:ext uri="{FF2B5EF4-FFF2-40B4-BE49-F238E27FC236}">
                <a16:creationId xmlns:a16="http://schemas.microsoft.com/office/drawing/2014/main" id="{B5748EBF-CEB9-4C85-B009-02BF7C21D354}"/>
              </a:ext>
            </a:extLst>
          </p:cNvPr>
          <p:cNvSpPr/>
          <p:nvPr/>
        </p:nvSpPr>
        <p:spPr>
          <a:xfrm>
            <a:off x="5852198" y="2620788"/>
            <a:ext cx="1717200" cy="791667"/>
          </a:xfrm>
          <a:custGeom>
            <a:avLst/>
            <a:gdLst>
              <a:gd name="connsiteX0" fmla="*/ 0 w 1733842"/>
              <a:gd name="connsiteY0" fmla="*/ 131947 h 791667"/>
              <a:gd name="connsiteX1" fmla="*/ 131947 w 1733842"/>
              <a:gd name="connsiteY1" fmla="*/ 0 h 791667"/>
              <a:gd name="connsiteX2" fmla="*/ 1601895 w 1733842"/>
              <a:gd name="connsiteY2" fmla="*/ 0 h 791667"/>
              <a:gd name="connsiteX3" fmla="*/ 1733842 w 1733842"/>
              <a:gd name="connsiteY3" fmla="*/ 131947 h 791667"/>
              <a:gd name="connsiteX4" fmla="*/ 1733842 w 1733842"/>
              <a:gd name="connsiteY4" fmla="*/ 659720 h 791667"/>
              <a:gd name="connsiteX5" fmla="*/ 1601895 w 1733842"/>
              <a:gd name="connsiteY5" fmla="*/ 791667 h 791667"/>
              <a:gd name="connsiteX6" fmla="*/ 131947 w 1733842"/>
              <a:gd name="connsiteY6" fmla="*/ 791667 h 791667"/>
              <a:gd name="connsiteX7" fmla="*/ 0 w 1733842"/>
              <a:gd name="connsiteY7" fmla="*/ 659720 h 791667"/>
              <a:gd name="connsiteX8" fmla="*/ 0 w 1733842"/>
              <a:gd name="connsiteY8" fmla="*/ 131947 h 79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3842" h="791667">
                <a:moveTo>
                  <a:pt x="0" y="131947"/>
                </a:moveTo>
                <a:cubicBezTo>
                  <a:pt x="0" y="59075"/>
                  <a:pt x="59075" y="0"/>
                  <a:pt x="131947" y="0"/>
                </a:cubicBezTo>
                <a:lnTo>
                  <a:pt x="1601895" y="0"/>
                </a:lnTo>
                <a:cubicBezTo>
                  <a:pt x="1674767" y="0"/>
                  <a:pt x="1733842" y="59075"/>
                  <a:pt x="1733842" y="131947"/>
                </a:cubicBezTo>
                <a:lnTo>
                  <a:pt x="1733842" y="659720"/>
                </a:lnTo>
                <a:cubicBezTo>
                  <a:pt x="1733842" y="732592"/>
                  <a:pt x="1674767" y="791667"/>
                  <a:pt x="1601895" y="791667"/>
                </a:cubicBezTo>
                <a:lnTo>
                  <a:pt x="131947" y="791667"/>
                </a:lnTo>
                <a:cubicBezTo>
                  <a:pt x="59075" y="791667"/>
                  <a:pt x="0" y="732592"/>
                  <a:pt x="0" y="659720"/>
                </a:cubicBezTo>
                <a:lnTo>
                  <a:pt x="0" y="131947"/>
                </a:lnTo>
                <a:close/>
              </a:path>
            </a:pathLst>
          </a:custGeom>
        </p:spPr>
        <p:style>
          <a:lnRef idx="2">
            <a:schemeClr val="lt1">
              <a:hueOff val="0"/>
              <a:satOff val="0"/>
              <a:lumOff val="0"/>
              <a:alphaOff val="0"/>
            </a:schemeClr>
          </a:lnRef>
          <a:fillRef idx="1">
            <a:schemeClr val="accent1">
              <a:shade val="80000"/>
              <a:hueOff val="434501"/>
              <a:satOff val="-57163"/>
              <a:lumOff val="28692"/>
              <a:alphaOff val="0"/>
            </a:schemeClr>
          </a:fillRef>
          <a:effectRef idx="0">
            <a:schemeClr val="accent1">
              <a:shade val="80000"/>
              <a:hueOff val="434501"/>
              <a:satOff val="-57163"/>
              <a:lumOff val="28692"/>
              <a:alphaOff val="0"/>
            </a:schemeClr>
          </a:effectRef>
          <a:fontRef idx="minor">
            <a:schemeClr val="lt1"/>
          </a:fontRef>
        </p:style>
        <p:txBody>
          <a:bodyPr spcFirstLastPara="0" vert="horz" wrap="square" lIns="88176" tIns="88176" rIns="88176" bIns="88176" numCol="1" spcCol="1270" anchor="t" anchorCtr="0">
            <a:noAutofit/>
          </a:bodyPr>
          <a:lstStyle/>
          <a:p>
            <a:pPr marL="0" lvl="0" indent="0" algn="ctr" defTabSz="577850">
              <a:lnSpc>
                <a:spcPct val="90000"/>
              </a:lnSpc>
              <a:spcBef>
                <a:spcPct val="0"/>
              </a:spcBef>
              <a:spcAft>
                <a:spcPct val="35000"/>
              </a:spcAft>
              <a:buNone/>
            </a:pPr>
            <a:r>
              <a:rPr lang="en-US" sz="1300" b="1" kern="1200" dirty="0"/>
              <a:t>Validation Plan</a:t>
            </a:r>
          </a:p>
          <a:p>
            <a:pPr marL="0" lvl="1" algn="ctr" defTabSz="444500">
              <a:lnSpc>
                <a:spcPct val="90000"/>
              </a:lnSpc>
              <a:spcBef>
                <a:spcPct val="0"/>
              </a:spcBef>
              <a:spcAft>
                <a:spcPct val="15000"/>
              </a:spcAft>
            </a:pPr>
            <a:r>
              <a:rPr lang="en-US" sz="1000" b="1" kern="1200" dirty="0"/>
              <a:t>Phase 3</a:t>
            </a:r>
          </a:p>
        </p:txBody>
      </p:sp>
      <p:sp>
        <p:nvSpPr>
          <p:cNvPr id="38" name="Freeform: Shape 146">
            <a:extLst>
              <a:ext uri="{FF2B5EF4-FFF2-40B4-BE49-F238E27FC236}">
                <a16:creationId xmlns:a16="http://schemas.microsoft.com/office/drawing/2014/main" id="{CC6FC61F-0F52-4341-B334-061E48EEA54C}"/>
              </a:ext>
            </a:extLst>
          </p:cNvPr>
          <p:cNvSpPr/>
          <p:nvPr/>
        </p:nvSpPr>
        <p:spPr>
          <a:xfrm>
            <a:off x="7718611" y="2633503"/>
            <a:ext cx="1717200" cy="791667"/>
          </a:xfrm>
          <a:custGeom>
            <a:avLst/>
            <a:gdLst>
              <a:gd name="connsiteX0" fmla="*/ 0 w 1733842"/>
              <a:gd name="connsiteY0" fmla="*/ 131947 h 791667"/>
              <a:gd name="connsiteX1" fmla="*/ 131947 w 1733842"/>
              <a:gd name="connsiteY1" fmla="*/ 0 h 791667"/>
              <a:gd name="connsiteX2" fmla="*/ 1601895 w 1733842"/>
              <a:gd name="connsiteY2" fmla="*/ 0 h 791667"/>
              <a:gd name="connsiteX3" fmla="*/ 1733842 w 1733842"/>
              <a:gd name="connsiteY3" fmla="*/ 131947 h 791667"/>
              <a:gd name="connsiteX4" fmla="*/ 1733842 w 1733842"/>
              <a:gd name="connsiteY4" fmla="*/ 659720 h 791667"/>
              <a:gd name="connsiteX5" fmla="*/ 1601895 w 1733842"/>
              <a:gd name="connsiteY5" fmla="*/ 791667 h 791667"/>
              <a:gd name="connsiteX6" fmla="*/ 131947 w 1733842"/>
              <a:gd name="connsiteY6" fmla="*/ 791667 h 791667"/>
              <a:gd name="connsiteX7" fmla="*/ 0 w 1733842"/>
              <a:gd name="connsiteY7" fmla="*/ 659720 h 791667"/>
              <a:gd name="connsiteX8" fmla="*/ 0 w 1733842"/>
              <a:gd name="connsiteY8" fmla="*/ 131947 h 79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3842" h="791667">
                <a:moveTo>
                  <a:pt x="0" y="131947"/>
                </a:moveTo>
                <a:cubicBezTo>
                  <a:pt x="0" y="59075"/>
                  <a:pt x="59075" y="0"/>
                  <a:pt x="131947" y="0"/>
                </a:cubicBezTo>
                <a:lnTo>
                  <a:pt x="1601895" y="0"/>
                </a:lnTo>
                <a:cubicBezTo>
                  <a:pt x="1674767" y="0"/>
                  <a:pt x="1733842" y="59075"/>
                  <a:pt x="1733842" y="131947"/>
                </a:cubicBezTo>
                <a:lnTo>
                  <a:pt x="1733842" y="659720"/>
                </a:lnTo>
                <a:cubicBezTo>
                  <a:pt x="1733842" y="732592"/>
                  <a:pt x="1674767" y="791667"/>
                  <a:pt x="1601895" y="791667"/>
                </a:cubicBezTo>
                <a:lnTo>
                  <a:pt x="131947" y="791667"/>
                </a:lnTo>
                <a:cubicBezTo>
                  <a:pt x="59075" y="791667"/>
                  <a:pt x="0" y="732592"/>
                  <a:pt x="0" y="659720"/>
                </a:cubicBezTo>
                <a:lnTo>
                  <a:pt x="0" y="131947"/>
                </a:lnTo>
                <a:close/>
              </a:path>
            </a:pathLst>
          </a:custGeom>
        </p:spPr>
        <p:style>
          <a:lnRef idx="2">
            <a:schemeClr val="lt1">
              <a:hueOff val="0"/>
              <a:satOff val="0"/>
              <a:lumOff val="0"/>
              <a:alphaOff val="0"/>
            </a:schemeClr>
          </a:lnRef>
          <a:fillRef idx="1">
            <a:schemeClr val="accent1">
              <a:shade val="80000"/>
              <a:hueOff val="579335"/>
              <a:satOff val="-76218"/>
              <a:lumOff val="38256"/>
              <a:alphaOff val="0"/>
            </a:schemeClr>
          </a:fillRef>
          <a:effectRef idx="0">
            <a:schemeClr val="accent1">
              <a:shade val="80000"/>
              <a:hueOff val="579335"/>
              <a:satOff val="-76218"/>
              <a:lumOff val="38256"/>
              <a:alphaOff val="0"/>
            </a:schemeClr>
          </a:effectRef>
          <a:fontRef idx="minor">
            <a:schemeClr val="lt1"/>
          </a:fontRef>
        </p:style>
        <p:txBody>
          <a:bodyPr spcFirstLastPara="0" vert="horz" wrap="square" lIns="88176" tIns="88176" rIns="88176" bIns="88176" numCol="1" spcCol="1270" anchor="t" anchorCtr="0">
            <a:noAutofit/>
          </a:bodyPr>
          <a:lstStyle/>
          <a:p>
            <a:pPr marL="0" lvl="0" indent="0" algn="ctr" defTabSz="577850">
              <a:lnSpc>
                <a:spcPct val="90000"/>
              </a:lnSpc>
              <a:spcBef>
                <a:spcPct val="0"/>
              </a:spcBef>
              <a:spcAft>
                <a:spcPct val="35000"/>
              </a:spcAft>
              <a:buNone/>
            </a:pPr>
            <a:r>
              <a:rPr lang="en-US" sz="1300" b="1" kern="1200" dirty="0"/>
              <a:t>PPAP Approval</a:t>
            </a:r>
          </a:p>
          <a:p>
            <a:pPr marL="0" lvl="1" algn="ctr" defTabSz="444500">
              <a:lnSpc>
                <a:spcPct val="90000"/>
              </a:lnSpc>
              <a:spcBef>
                <a:spcPct val="0"/>
              </a:spcBef>
              <a:spcAft>
                <a:spcPct val="15000"/>
              </a:spcAft>
            </a:pPr>
            <a:r>
              <a:rPr lang="en-US" sz="1000" b="1" kern="1200" dirty="0"/>
              <a:t>Phase 4</a:t>
            </a:r>
          </a:p>
        </p:txBody>
      </p:sp>
      <p:sp>
        <p:nvSpPr>
          <p:cNvPr id="39" name="Freeform: Shape 147">
            <a:extLst>
              <a:ext uri="{FF2B5EF4-FFF2-40B4-BE49-F238E27FC236}">
                <a16:creationId xmlns:a16="http://schemas.microsoft.com/office/drawing/2014/main" id="{EAF9130D-785C-4B8A-BFFD-76C55B8E8B17}"/>
              </a:ext>
            </a:extLst>
          </p:cNvPr>
          <p:cNvSpPr/>
          <p:nvPr/>
        </p:nvSpPr>
        <p:spPr>
          <a:xfrm>
            <a:off x="9578369" y="2633503"/>
            <a:ext cx="1717200" cy="791667"/>
          </a:xfrm>
          <a:custGeom>
            <a:avLst/>
            <a:gdLst>
              <a:gd name="connsiteX0" fmla="*/ 0 w 1733842"/>
              <a:gd name="connsiteY0" fmla="*/ 131947 h 791667"/>
              <a:gd name="connsiteX1" fmla="*/ 131947 w 1733842"/>
              <a:gd name="connsiteY1" fmla="*/ 0 h 791667"/>
              <a:gd name="connsiteX2" fmla="*/ 1601895 w 1733842"/>
              <a:gd name="connsiteY2" fmla="*/ 0 h 791667"/>
              <a:gd name="connsiteX3" fmla="*/ 1733842 w 1733842"/>
              <a:gd name="connsiteY3" fmla="*/ 131947 h 791667"/>
              <a:gd name="connsiteX4" fmla="*/ 1733842 w 1733842"/>
              <a:gd name="connsiteY4" fmla="*/ 659720 h 791667"/>
              <a:gd name="connsiteX5" fmla="*/ 1601895 w 1733842"/>
              <a:gd name="connsiteY5" fmla="*/ 791667 h 791667"/>
              <a:gd name="connsiteX6" fmla="*/ 131947 w 1733842"/>
              <a:gd name="connsiteY6" fmla="*/ 791667 h 791667"/>
              <a:gd name="connsiteX7" fmla="*/ 0 w 1733842"/>
              <a:gd name="connsiteY7" fmla="*/ 659720 h 791667"/>
              <a:gd name="connsiteX8" fmla="*/ 0 w 1733842"/>
              <a:gd name="connsiteY8" fmla="*/ 131947 h 79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3842" h="791667">
                <a:moveTo>
                  <a:pt x="0" y="131947"/>
                </a:moveTo>
                <a:cubicBezTo>
                  <a:pt x="0" y="59075"/>
                  <a:pt x="59075" y="0"/>
                  <a:pt x="131947" y="0"/>
                </a:cubicBezTo>
                <a:lnTo>
                  <a:pt x="1601895" y="0"/>
                </a:lnTo>
                <a:cubicBezTo>
                  <a:pt x="1674767" y="0"/>
                  <a:pt x="1733842" y="59075"/>
                  <a:pt x="1733842" y="131947"/>
                </a:cubicBezTo>
                <a:lnTo>
                  <a:pt x="1733842" y="659720"/>
                </a:lnTo>
                <a:cubicBezTo>
                  <a:pt x="1733842" y="732592"/>
                  <a:pt x="1674767" y="791667"/>
                  <a:pt x="1601895" y="791667"/>
                </a:cubicBezTo>
                <a:lnTo>
                  <a:pt x="131947" y="791667"/>
                </a:lnTo>
                <a:cubicBezTo>
                  <a:pt x="59075" y="791667"/>
                  <a:pt x="0" y="732592"/>
                  <a:pt x="0" y="659720"/>
                </a:cubicBezTo>
                <a:lnTo>
                  <a:pt x="0" y="131947"/>
                </a:lnTo>
                <a:close/>
              </a:path>
            </a:pathLst>
          </a:custGeom>
        </p:spPr>
        <p:style>
          <a:lnRef idx="2">
            <a:schemeClr val="lt1">
              <a:hueOff val="0"/>
              <a:satOff val="0"/>
              <a:lumOff val="0"/>
              <a:alphaOff val="0"/>
            </a:schemeClr>
          </a:lnRef>
          <a:fillRef idx="1">
            <a:schemeClr val="accent1">
              <a:shade val="80000"/>
              <a:hueOff val="724168"/>
              <a:satOff val="-95272"/>
              <a:lumOff val="47820"/>
              <a:alphaOff val="0"/>
            </a:schemeClr>
          </a:fillRef>
          <a:effectRef idx="0">
            <a:schemeClr val="accent1">
              <a:shade val="80000"/>
              <a:hueOff val="724168"/>
              <a:satOff val="-95272"/>
              <a:lumOff val="47820"/>
              <a:alphaOff val="0"/>
            </a:schemeClr>
          </a:effectRef>
          <a:fontRef idx="minor">
            <a:schemeClr val="lt1"/>
          </a:fontRef>
        </p:style>
        <p:txBody>
          <a:bodyPr spcFirstLastPara="0" vert="horz" wrap="square" lIns="88176" tIns="88176" rIns="88176" bIns="88176" numCol="1" spcCol="1270" anchor="t" anchorCtr="0">
            <a:noAutofit/>
          </a:bodyPr>
          <a:lstStyle/>
          <a:p>
            <a:pPr marL="0" lvl="0" indent="0" algn="ctr" defTabSz="577850">
              <a:lnSpc>
                <a:spcPct val="90000"/>
              </a:lnSpc>
              <a:spcBef>
                <a:spcPct val="0"/>
              </a:spcBef>
              <a:spcAft>
                <a:spcPct val="35000"/>
              </a:spcAft>
              <a:buNone/>
            </a:pPr>
            <a:r>
              <a:rPr lang="en-US" sz="1300" b="1" kern="1200" dirty="0"/>
              <a:t>Release for Serial Production</a:t>
            </a:r>
          </a:p>
          <a:p>
            <a:pPr marL="0" lvl="1" algn="ctr" defTabSz="444500">
              <a:lnSpc>
                <a:spcPct val="90000"/>
              </a:lnSpc>
              <a:spcBef>
                <a:spcPct val="0"/>
              </a:spcBef>
              <a:spcAft>
                <a:spcPct val="15000"/>
              </a:spcAft>
            </a:pPr>
            <a:r>
              <a:rPr lang="en-US" sz="1000" b="1" kern="1200" dirty="0"/>
              <a:t>Phase 5</a:t>
            </a:r>
          </a:p>
        </p:txBody>
      </p:sp>
      <p:sp>
        <p:nvSpPr>
          <p:cNvPr id="40" name="Rectangle 39">
            <a:extLst>
              <a:ext uri="{FF2B5EF4-FFF2-40B4-BE49-F238E27FC236}">
                <a16:creationId xmlns:a16="http://schemas.microsoft.com/office/drawing/2014/main" id="{F8453779-79A3-4EF6-A39A-D0A2CBB08651}"/>
              </a:ext>
            </a:extLst>
          </p:cNvPr>
          <p:cNvSpPr/>
          <p:nvPr/>
        </p:nvSpPr>
        <p:spPr>
          <a:xfrm>
            <a:off x="3574610" y="3729870"/>
            <a:ext cx="671979" cy="369332"/>
          </a:xfrm>
          <a:prstGeom prst="rect">
            <a:avLst/>
          </a:prstGeom>
          <a:noFill/>
        </p:spPr>
        <p:txBody>
          <a:bodyPr wrap="none">
            <a:spAutoFit/>
          </a:bodyPr>
          <a:lstStyle/>
          <a:p>
            <a:pPr algn="ctr"/>
            <a:r>
              <a:rPr lang="fr-FR" sz="900" b="1" i="1" dirty="0">
                <a:solidFill>
                  <a:schemeClr val="accent1"/>
                </a:solidFill>
              </a:rPr>
              <a:t>C.P.</a:t>
            </a:r>
          </a:p>
          <a:p>
            <a:pPr algn="ctr"/>
            <a:r>
              <a:rPr lang="fr-FR" sz="900" b="1" i="1" dirty="0">
                <a:solidFill>
                  <a:schemeClr val="accent1"/>
                </a:solidFill>
              </a:rPr>
              <a:t>Approved</a:t>
            </a:r>
            <a:endParaRPr lang="fr-FR" sz="800" b="1" i="1" dirty="0">
              <a:solidFill>
                <a:schemeClr val="accent1"/>
              </a:solidFill>
            </a:endParaRPr>
          </a:p>
        </p:txBody>
      </p:sp>
      <p:sp>
        <p:nvSpPr>
          <p:cNvPr id="41" name="Rectangle 40">
            <a:extLst>
              <a:ext uri="{FF2B5EF4-FFF2-40B4-BE49-F238E27FC236}">
                <a16:creationId xmlns:a16="http://schemas.microsoft.com/office/drawing/2014/main" id="{FE956728-D48A-451D-A7A9-1A38FB564DBB}"/>
              </a:ext>
            </a:extLst>
          </p:cNvPr>
          <p:cNvSpPr/>
          <p:nvPr/>
        </p:nvSpPr>
        <p:spPr>
          <a:xfrm>
            <a:off x="5396635" y="3729870"/>
            <a:ext cx="684804" cy="369332"/>
          </a:xfrm>
          <a:prstGeom prst="rect">
            <a:avLst/>
          </a:prstGeom>
          <a:noFill/>
        </p:spPr>
        <p:txBody>
          <a:bodyPr wrap="none">
            <a:spAutoFit/>
          </a:bodyPr>
          <a:lstStyle/>
          <a:p>
            <a:pPr algn="ctr"/>
            <a:r>
              <a:rPr lang="fr-FR" sz="900" b="1" i="1" dirty="0">
                <a:solidFill>
                  <a:schemeClr val="accent1"/>
                </a:solidFill>
              </a:rPr>
              <a:t>CCB1</a:t>
            </a:r>
          </a:p>
          <a:p>
            <a:pPr algn="ctr"/>
            <a:r>
              <a:rPr lang="fr-FR" sz="900" b="1" i="1" dirty="0">
                <a:solidFill>
                  <a:schemeClr val="accent1"/>
                </a:solidFill>
              </a:rPr>
              <a:t> Complete</a:t>
            </a:r>
            <a:endParaRPr lang="fr-FR" sz="800" b="1" i="1" dirty="0">
              <a:solidFill>
                <a:schemeClr val="accent1"/>
              </a:solidFill>
            </a:endParaRPr>
          </a:p>
        </p:txBody>
      </p:sp>
      <p:sp>
        <p:nvSpPr>
          <p:cNvPr id="42" name="Rectangle 41">
            <a:extLst>
              <a:ext uri="{FF2B5EF4-FFF2-40B4-BE49-F238E27FC236}">
                <a16:creationId xmlns:a16="http://schemas.microsoft.com/office/drawing/2014/main" id="{8AC2916F-97F4-4643-91C0-5AD001669695}"/>
              </a:ext>
            </a:extLst>
          </p:cNvPr>
          <p:cNvSpPr/>
          <p:nvPr/>
        </p:nvSpPr>
        <p:spPr>
          <a:xfrm>
            <a:off x="7286591" y="3729870"/>
            <a:ext cx="684804" cy="369332"/>
          </a:xfrm>
          <a:prstGeom prst="rect">
            <a:avLst/>
          </a:prstGeom>
          <a:noFill/>
        </p:spPr>
        <p:txBody>
          <a:bodyPr wrap="none">
            <a:spAutoFit/>
          </a:bodyPr>
          <a:lstStyle/>
          <a:p>
            <a:pPr algn="ctr"/>
            <a:r>
              <a:rPr lang="fr-FR" sz="900" b="1" i="1" dirty="0">
                <a:solidFill>
                  <a:schemeClr val="accent1"/>
                </a:solidFill>
              </a:rPr>
              <a:t>CCB2</a:t>
            </a:r>
          </a:p>
          <a:p>
            <a:pPr algn="ctr"/>
            <a:r>
              <a:rPr lang="fr-FR" sz="900" b="1" i="1" dirty="0">
                <a:solidFill>
                  <a:schemeClr val="accent1"/>
                </a:solidFill>
              </a:rPr>
              <a:t> Complete</a:t>
            </a:r>
            <a:endParaRPr lang="fr-FR" sz="800" b="1" i="1" dirty="0">
              <a:solidFill>
                <a:schemeClr val="accent1"/>
              </a:solidFill>
            </a:endParaRPr>
          </a:p>
        </p:txBody>
      </p:sp>
      <p:sp>
        <p:nvSpPr>
          <p:cNvPr id="43" name="Rectangle 42">
            <a:extLst>
              <a:ext uri="{FF2B5EF4-FFF2-40B4-BE49-F238E27FC236}">
                <a16:creationId xmlns:a16="http://schemas.microsoft.com/office/drawing/2014/main" id="{3A94E106-2B7C-44BF-8DDE-39D38ED2AE8A}"/>
              </a:ext>
            </a:extLst>
          </p:cNvPr>
          <p:cNvSpPr/>
          <p:nvPr/>
        </p:nvSpPr>
        <p:spPr>
          <a:xfrm>
            <a:off x="9217694" y="3767221"/>
            <a:ext cx="587020" cy="230832"/>
          </a:xfrm>
          <a:prstGeom prst="rect">
            <a:avLst/>
          </a:prstGeom>
          <a:noFill/>
        </p:spPr>
        <p:txBody>
          <a:bodyPr wrap="none">
            <a:spAutoFit/>
          </a:bodyPr>
          <a:lstStyle/>
          <a:p>
            <a:pPr algn="ctr"/>
            <a:r>
              <a:rPr lang="fr-FR" sz="900" b="1" dirty="0"/>
              <a:t>SCR_P5</a:t>
            </a:r>
          </a:p>
        </p:txBody>
      </p:sp>
      <p:sp>
        <p:nvSpPr>
          <p:cNvPr id="44" name="Rectangle 43">
            <a:extLst>
              <a:ext uri="{FF2B5EF4-FFF2-40B4-BE49-F238E27FC236}">
                <a16:creationId xmlns:a16="http://schemas.microsoft.com/office/drawing/2014/main" id="{ADD02A45-C6E1-4EFF-838D-638B605136BE}"/>
              </a:ext>
            </a:extLst>
          </p:cNvPr>
          <p:cNvSpPr/>
          <p:nvPr/>
        </p:nvSpPr>
        <p:spPr>
          <a:xfrm>
            <a:off x="11051918" y="3739995"/>
            <a:ext cx="670376" cy="369332"/>
          </a:xfrm>
          <a:prstGeom prst="rect">
            <a:avLst/>
          </a:prstGeom>
          <a:noFill/>
        </p:spPr>
        <p:txBody>
          <a:bodyPr wrap="none">
            <a:spAutoFit/>
          </a:bodyPr>
          <a:lstStyle/>
          <a:p>
            <a:pPr algn="ctr"/>
            <a:r>
              <a:rPr lang="fr-FR" sz="900" b="1" dirty="0"/>
              <a:t>SCR Full</a:t>
            </a:r>
          </a:p>
          <a:p>
            <a:pPr algn="ctr"/>
            <a:r>
              <a:rPr lang="fr-FR" sz="900" b="1" dirty="0"/>
              <a:t> </a:t>
            </a:r>
            <a:r>
              <a:rPr lang="en-US" sz="900" b="1" dirty="0"/>
              <a:t>Approval</a:t>
            </a:r>
          </a:p>
        </p:txBody>
      </p:sp>
      <p:sp>
        <p:nvSpPr>
          <p:cNvPr id="45" name="Triangle isocèle 44">
            <a:extLst>
              <a:ext uri="{FF2B5EF4-FFF2-40B4-BE49-F238E27FC236}">
                <a16:creationId xmlns:a16="http://schemas.microsoft.com/office/drawing/2014/main" id="{75812E09-DB51-4630-9387-10BB5565D772}"/>
              </a:ext>
            </a:extLst>
          </p:cNvPr>
          <p:cNvSpPr/>
          <p:nvPr/>
        </p:nvSpPr>
        <p:spPr bwMode="gray">
          <a:xfrm>
            <a:off x="1901885" y="3347414"/>
            <a:ext cx="425125" cy="409194"/>
          </a:xfrm>
          <a:prstGeom prst="triangl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r-FR" b="1"/>
          </a:p>
        </p:txBody>
      </p:sp>
      <p:sp>
        <p:nvSpPr>
          <p:cNvPr id="46" name="Triangle isocèle 45">
            <a:extLst>
              <a:ext uri="{FF2B5EF4-FFF2-40B4-BE49-F238E27FC236}">
                <a16:creationId xmlns:a16="http://schemas.microsoft.com/office/drawing/2014/main" id="{CEDB8594-8127-4E5E-9C51-516C93F012AB}"/>
              </a:ext>
            </a:extLst>
          </p:cNvPr>
          <p:cNvSpPr/>
          <p:nvPr/>
        </p:nvSpPr>
        <p:spPr bwMode="gray">
          <a:xfrm>
            <a:off x="3729943" y="3347414"/>
            <a:ext cx="425125" cy="409194"/>
          </a:xfrm>
          <a:prstGeom prst="triangl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r-FR" b="1"/>
          </a:p>
        </p:txBody>
      </p:sp>
      <p:sp>
        <p:nvSpPr>
          <p:cNvPr id="47" name="Triangle isocèle 46">
            <a:extLst>
              <a:ext uri="{FF2B5EF4-FFF2-40B4-BE49-F238E27FC236}">
                <a16:creationId xmlns:a16="http://schemas.microsoft.com/office/drawing/2014/main" id="{2F3DDD3F-9D88-4D74-A55B-38F578C8D1F7}"/>
              </a:ext>
            </a:extLst>
          </p:cNvPr>
          <p:cNvSpPr/>
          <p:nvPr/>
        </p:nvSpPr>
        <p:spPr bwMode="gray">
          <a:xfrm>
            <a:off x="5591972" y="3347414"/>
            <a:ext cx="425125" cy="409194"/>
          </a:xfrm>
          <a:prstGeom prst="triangl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r-FR" b="1"/>
          </a:p>
        </p:txBody>
      </p:sp>
      <p:sp>
        <p:nvSpPr>
          <p:cNvPr id="48" name="Triangle isocèle 47">
            <a:extLst>
              <a:ext uri="{FF2B5EF4-FFF2-40B4-BE49-F238E27FC236}">
                <a16:creationId xmlns:a16="http://schemas.microsoft.com/office/drawing/2014/main" id="{206D81EE-4CCF-4F3F-9650-67BD7B611A84}"/>
              </a:ext>
            </a:extLst>
          </p:cNvPr>
          <p:cNvSpPr/>
          <p:nvPr/>
        </p:nvSpPr>
        <p:spPr bwMode="gray">
          <a:xfrm>
            <a:off x="7434444" y="3347414"/>
            <a:ext cx="425125" cy="409194"/>
          </a:xfrm>
          <a:prstGeom prst="triangl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r-FR" b="1"/>
          </a:p>
        </p:txBody>
      </p:sp>
      <p:sp>
        <p:nvSpPr>
          <p:cNvPr id="49" name="Triangle isocèle 48">
            <a:extLst>
              <a:ext uri="{FF2B5EF4-FFF2-40B4-BE49-F238E27FC236}">
                <a16:creationId xmlns:a16="http://schemas.microsoft.com/office/drawing/2014/main" id="{92F79A93-725D-43D7-BA4C-F7FE9EFDE869}"/>
              </a:ext>
            </a:extLst>
          </p:cNvPr>
          <p:cNvSpPr/>
          <p:nvPr/>
        </p:nvSpPr>
        <p:spPr bwMode="gray">
          <a:xfrm>
            <a:off x="9303591" y="3347414"/>
            <a:ext cx="425125" cy="409194"/>
          </a:xfrm>
          <a:prstGeom prst="triangl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r-FR" b="1"/>
          </a:p>
        </p:txBody>
      </p:sp>
      <p:sp>
        <p:nvSpPr>
          <p:cNvPr id="50" name="Triangle isocèle 49">
            <a:extLst>
              <a:ext uri="{FF2B5EF4-FFF2-40B4-BE49-F238E27FC236}">
                <a16:creationId xmlns:a16="http://schemas.microsoft.com/office/drawing/2014/main" id="{A9FBB4F6-963B-41A9-ACBD-9506807D95E6}"/>
              </a:ext>
            </a:extLst>
          </p:cNvPr>
          <p:cNvSpPr/>
          <p:nvPr/>
        </p:nvSpPr>
        <p:spPr bwMode="gray">
          <a:xfrm>
            <a:off x="11171168" y="3347414"/>
            <a:ext cx="425125" cy="409194"/>
          </a:xfrm>
          <a:prstGeom prst="triangl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r-FR" b="1"/>
          </a:p>
        </p:txBody>
      </p:sp>
      <p:sp>
        <p:nvSpPr>
          <p:cNvPr id="29" name="Date Placeholder 6">
            <a:extLst>
              <a:ext uri="{FF2B5EF4-FFF2-40B4-BE49-F238E27FC236}">
                <a16:creationId xmlns:a16="http://schemas.microsoft.com/office/drawing/2014/main" id="{FBDC882F-305B-4696-8DD7-8B5FB6B97EEF}"/>
              </a:ext>
            </a:extLst>
          </p:cNvPr>
          <p:cNvSpPr>
            <a:spLocks noGrp="1"/>
          </p:cNvSpPr>
          <p:nvPr>
            <p:ph type="dt" sz="half" idx="15"/>
          </p:nvPr>
        </p:nvSpPr>
        <p:spPr>
          <a:xfrm>
            <a:off x="550863" y="6665884"/>
            <a:ext cx="546625" cy="123111"/>
          </a:xfrm>
        </p:spPr>
        <p:txBody>
          <a:bodyPr/>
          <a:lstStyle/>
          <a:p>
            <a:r>
              <a:rPr lang="en-US"/>
              <a:t>Jan 21, 2022</a:t>
            </a:r>
            <a:endParaRPr lang="en-US" dirty="0"/>
          </a:p>
        </p:txBody>
      </p:sp>
      <p:sp>
        <p:nvSpPr>
          <p:cNvPr id="30" name="Rectangle 29">
            <a:extLst>
              <a:ext uri="{FF2B5EF4-FFF2-40B4-BE49-F238E27FC236}">
                <a16:creationId xmlns:a16="http://schemas.microsoft.com/office/drawing/2014/main" id="{122FC7FF-2FE9-4E20-A197-9DE5B5C9EA70}"/>
              </a:ext>
            </a:extLst>
          </p:cNvPr>
          <p:cNvSpPr/>
          <p:nvPr/>
        </p:nvSpPr>
        <p:spPr>
          <a:xfrm>
            <a:off x="676275" y="6151191"/>
            <a:ext cx="1650735" cy="369332"/>
          </a:xfrm>
          <a:prstGeom prst="rect">
            <a:avLst/>
          </a:prstGeom>
          <a:noFill/>
        </p:spPr>
        <p:txBody>
          <a:bodyPr wrap="square">
            <a:spAutoFit/>
          </a:bodyPr>
          <a:lstStyle/>
          <a:p>
            <a:r>
              <a:rPr lang="en-US" sz="900" i="1">
                <a:solidFill>
                  <a:schemeClr val="accent1"/>
                </a:solidFill>
              </a:rPr>
              <a:t>C.P. = Change Package</a:t>
            </a:r>
          </a:p>
          <a:p>
            <a:r>
              <a:rPr lang="en-US" sz="900" i="1">
                <a:solidFill>
                  <a:schemeClr val="accent1"/>
                </a:solidFill>
              </a:rPr>
              <a:t>CCB = Change Control Board </a:t>
            </a:r>
            <a:endParaRPr lang="en-US" sz="800" i="1">
              <a:solidFill>
                <a:schemeClr val="accent1"/>
              </a:solidFill>
            </a:endParaRPr>
          </a:p>
        </p:txBody>
      </p:sp>
    </p:spTree>
    <p:extLst>
      <p:ext uri="{BB962C8B-B14F-4D97-AF65-F5344CB8AC3E}">
        <p14:creationId xmlns:p14="http://schemas.microsoft.com/office/powerpoint/2010/main" val="1348031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D5C4E9A0-AFB9-4B9C-8BE8-E35B260930BA}"/>
              </a:ext>
            </a:extLst>
          </p:cNvPr>
          <p:cNvSpPr/>
          <p:nvPr/>
        </p:nvSpPr>
        <p:spPr bwMode="gray">
          <a:xfrm>
            <a:off x="42901" y="3093038"/>
            <a:ext cx="12083112" cy="1147844"/>
          </a:xfrm>
          <a:prstGeom prst="roundRect">
            <a:avLst/>
          </a:prstGeom>
          <a:solidFill>
            <a:srgbClr val="FFC638"/>
          </a:solidFill>
          <a:ln/>
        </p:spPr>
        <p:style>
          <a:lnRef idx="1">
            <a:schemeClr val="accent3"/>
          </a:lnRef>
          <a:fillRef idx="2">
            <a:schemeClr val="accent3"/>
          </a:fillRef>
          <a:effectRef idx="1">
            <a:schemeClr val="accent3"/>
          </a:effectRef>
          <a:fontRef idx="minor">
            <a:schemeClr val="dk1"/>
          </a:fontRef>
        </p:style>
        <p:txBody>
          <a:bodyPr rtlCol="0" anchor="ctr">
            <a:noAutofit/>
          </a:bodyPr>
          <a:lstStyle/>
          <a:p>
            <a:pPr algn="ctr">
              <a:spcBef>
                <a:spcPts val="600"/>
              </a:spcBef>
            </a:pPr>
            <a:endParaRPr lang="en-US"/>
          </a:p>
        </p:txBody>
      </p:sp>
      <p:sp>
        <p:nvSpPr>
          <p:cNvPr id="30" name="Rectangle: Rounded Corners 29">
            <a:extLst>
              <a:ext uri="{FF2B5EF4-FFF2-40B4-BE49-F238E27FC236}">
                <a16:creationId xmlns:a16="http://schemas.microsoft.com/office/drawing/2014/main" id="{AB32465A-C0B6-44B3-A203-D54630F4F7A8}"/>
              </a:ext>
            </a:extLst>
          </p:cNvPr>
          <p:cNvSpPr/>
          <p:nvPr/>
        </p:nvSpPr>
        <p:spPr bwMode="gray">
          <a:xfrm>
            <a:off x="1200384" y="5565077"/>
            <a:ext cx="10946332" cy="726668"/>
          </a:xfrm>
          <a:prstGeom prst="roundRect">
            <a:avLst/>
          </a:prstGeom>
          <a:solidFill>
            <a:schemeClr val="accent1"/>
          </a:solidFill>
          <a:ln/>
        </p:spPr>
        <p:style>
          <a:lnRef idx="1">
            <a:schemeClr val="accent5"/>
          </a:lnRef>
          <a:fillRef idx="2">
            <a:schemeClr val="accent5"/>
          </a:fillRef>
          <a:effectRef idx="1">
            <a:schemeClr val="accent5"/>
          </a:effectRef>
          <a:fontRef idx="minor">
            <a:schemeClr val="dk1"/>
          </a:fontRef>
        </p:style>
        <p:txBody>
          <a:bodyPr rtlCol="0" anchor="ctr">
            <a:noAutofit/>
          </a:bodyPr>
          <a:lstStyle/>
          <a:p>
            <a:pPr algn="ctr">
              <a:spcBef>
                <a:spcPts val="600"/>
              </a:spcBef>
            </a:pPr>
            <a:endParaRPr lang="en-US">
              <a:solidFill>
                <a:schemeClr val="bg1"/>
              </a:solidFill>
            </a:endParaRPr>
          </a:p>
        </p:txBody>
      </p:sp>
      <p:sp>
        <p:nvSpPr>
          <p:cNvPr id="28" name="Arrow: Right 27">
            <a:extLst>
              <a:ext uri="{FF2B5EF4-FFF2-40B4-BE49-F238E27FC236}">
                <a16:creationId xmlns:a16="http://schemas.microsoft.com/office/drawing/2014/main" id="{EFF2260F-C129-4C63-AEA8-FE95CAA0832E}"/>
              </a:ext>
            </a:extLst>
          </p:cNvPr>
          <p:cNvSpPr/>
          <p:nvPr/>
        </p:nvSpPr>
        <p:spPr bwMode="gray">
          <a:xfrm rot="5400000">
            <a:off x="690526" y="4702186"/>
            <a:ext cx="1521381" cy="380663"/>
          </a:xfrm>
          <a:prstGeom prst="right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noAutofit/>
          </a:bodyPr>
          <a:lstStyle/>
          <a:p>
            <a:pPr algn="ctr">
              <a:spcBef>
                <a:spcPts val="600"/>
              </a:spcBef>
            </a:pPr>
            <a:endParaRPr lang="en-US"/>
          </a:p>
        </p:txBody>
      </p:sp>
      <p:sp>
        <p:nvSpPr>
          <p:cNvPr id="5" name="Footer Placeholder 4">
            <a:extLst>
              <a:ext uri="{FF2B5EF4-FFF2-40B4-BE49-F238E27FC236}">
                <a16:creationId xmlns:a16="http://schemas.microsoft.com/office/drawing/2014/main" id="{DC42FA0E-B550-4B02-8F3B-D2D5D287D9BD}"/>
              </a:ext>
            </a:extLst>
          </p:cNvPr>
          <p:cNvSpPr>
            <a:spLocks noGrp="1"/>
          </p:cNvSpPr>
          <p:nvPr>
            <p:ph type="ftr" sz="quarter" idx="15"/>
          </p:nvPr>
        </p:nvSpPr>
        <p:spPr/>
        <p:txBody>
          <a:bodyPr/>
          <a:lstStyle/>
          <a:p>
            <a:r>
              <a:rPr lang="en-US"/>
              <a:t>SQPS-939 - SCR- Supplier Training</a:t>
            </a:r>
          </a:p>
        </p:txBody>
      </p:sp>
      <p:sp>
        <p:nvSpPr>
          <p:cNvPr id="6" name="Slide Number Placeholder 5">
            <a:extLst>
              <a:ext uri="{FF2B5EF4-FFF2-40B4-BE49-F238E27FC236}">
                <a16:creationId xmlns:a16="http://schemas.microsoft.com/office/drawing/2014/main" id="{4BB3B186-7482-434D-9D82-0C6D4D480632}"/>
              </a:ext>
            </a:extLst>
          </p:cNvPr>
          <p:cNvSpPr>
            <a:spLocks noGrp="1"/>
          </p:cNvSpPr>
          <p:nvPr>
            <p:ph type="sldNum" sz="quarter" idx="16"/>
          </p:nvPr>
        </p:nvSpPr>
        <p:spPr>
          <a:xfrm>
            <a:off x="248981" y="6665884"/>
            <a:ext cx="52900" cy="123111"/>
          </a:xfrm>
        </p:spPr>
        <p:txBody>
          <a:bodyPr/>
          <a:lstStyle/>
          <a:p>
            <a:fld id="{07CEE681-EA8A-4B77-829B-1539858EA44F}" type="slidenum">
              <a:rPr lang="en-US" smtClean="0"/>
              <a:pPr/>
              <a:t>5</a:t>
            </a:fld>
            <a:endParaRPr lang="en-US"/>
          </a:p>
        </p:txBody>
      </p:sp>
      <p:sp>
        <p:nvSpPr>
          <p:cNvPr id="7" name="Title 6">
            <a:extLst>
              <a:ext uri="{FF2B5EF4-FFF2-40B4-BE49-F238E27FC236}">
                <a16:creationId xmlns:a16="http://schemas.microsoft.com/office/drawing/2014/main" id="{713F1B44-FD83-4A25-9BB6-C3AB20B7A66B}"/>
              </a:ext>
            </a:extLst>
          </p:cNvPr>
          <p:cNvSpPr>
            <a:spLocks noGrp="1"/>
          </p:cNvSpPr>
          <p:nvPr>
            <p:ph type="title"/>
          </p:nvPr>
        </p:nvSpPr>
        <p:spPr>
          <a:xfrm>
            <a:off x="308310" y="577814"/>
            <a:ext cx="11638975" cy="443198"/>
          </a:xfrm>
        </p:spPr>
        <p:txBody>
          <a:bodyPr/>
          <a:lstStyle/>
          <a:p>
            <a:r>
              <a:rPr lang="en-US"/>
              <a:t>Supplier Change Process - Overview</a:t>
            </a:r>
          </a:p>
        </p:txBody>
      </p:sp>
      <p:sp>
        <p:nvSpPr>
          <p:cNvPr id="9" name="Flowchart: Multidocument 8">
            <a:extLst>
              <a:ext uri="{FF2B5EF4-FFF2-40B4-BE49-F238E27FC236}">
                <a16:creationId xmlns:a16="http://schemas.microsoft.com/office/drawing/2014/main" id="{161A3A50-8332-4958-8C49-3E5149680939}"/>
              </a:ext>
            </a:extLst>
          </p:cNvPr>
          <p:cNvSpPr/>
          <p:nvPr/>
        </p:nvSpPr>
        <p:spPr bwMode="gray">
          <a:xfrm>
            <a:off x="946372" y="4278171"/>
            <a:ext cx="857303" cy="1045313"/>
          </a:xfrm>
          <a:prstGeom prst="flowChartMultidocument">
            <a:avLst/>
          </a:prstGeom>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ctr">
            <a:noAutofit/>
          </a:bodyPr>
          <a:lstStyle/>
          <a:p>
            <a:pPr algn="ctr">
              <a:spcBef>
                <a:spcPts val="600"/>
              </a:spcBef>
            </a:pPr>
            <a:r>
              <a:rPr lang="en-US" sz="1000" b="1">
                <a:solidFill>
                  <a:schemeClr val="bg1"/>
                </a:solidFill>
              </a:rPr>
              <a:t>SCR File  </a:t>
            </a:r>
          </a:p>
        </p:txBody>
      </p:sp>
      <p:sp>
        <p:nvSpPr>
          <p:cNvPr id="27" name="Freeform: Shape 26">
            <a:extLst>
              <a:ext uri="{FF2B5EF4-FFF2-40B4-BE49-F238E27FC236}">
                <a16:creationId xmlns:a16="http://schemas.microsoft.com/office/drawing/2014/main" id="{94F803B4-6CF2-41BE-8F2C-30FFF40F7149}"/>
              </a:ext>
            </a:extLst>
          </p:cNvPr>
          <p:cNvSpPr/>
          <p:nvPr/>
        </p:nvSpPr>
        <p:spPr>
          <a:xfrm>
            <a:off x="1363701" y="5763358"/>
            <a:ext cx="761889" cy="272591"/>
          </a:xfrm>
          <a:custGeom>
            <a:avLst/>
            <a:gdLst>
              <a:gd name="connsiteX0" fmla="*/ 0 w 1475711"/>
              <a:gd name="connsiteY0" fmla="*/ 0 h 620156"/>
              <a:gd name="connsiteX1" fmla="*/ 1475711 w 1475711"/>
              <a:gd name="connsiteY1" fmla="*/ 0 h 620156"/>
              <a:gd name="connsiteX2" fmla="*/ 1475711 w 1475711"/>
              <a:gd name="connsiteY2" fmla="*/ 620156 h 620156"/>
              <a:gd name="connsiteX3" fmla="*/ 0 w 1475711"/>
              <a:gd name="connsiteY3" fmla="*/ 620156 h 620156"/>
              <a:gd name="connsiteX4" fmla="*/ 0 w 1475711"/>
              <a:gd name="connsiteY4" fmla="*/ 0 h 620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711" h="620156">
                <a:moveTo>
                  <a:pt x="0" y="0"/>
                </a:moveTo>
                <a:lnTo>
                  <a:pt x="1475711" y="0"/>
                </a:lnTo>
                <a:lnTo>
                  <a:pt x="1475711" y="620156"/>
                </a:lnTo>
                <a:lnTo>
                  <a:pt x="0" y="6201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1" defTabSz="666750">
              <a:lnSpc>
                <a:spcPct val="90000"/>
              </a:lnSpc>
              <a:spcBef>
                <a:spcPct val="0"/>
              </a:spcBef>
              <a:spcAft>
                <a:spcPct val="15000"/>
              </a:spcAft>
            </a:pPr>
            <a:r>
              <a:rPr lang="en-US" sz="1400" b="1" kern="1200">
                <a:solidFill>
                  <a:schemeClr val="bg1"/>
                </a:solidFill>
              </a:rPr>
              <a:t>Veoneer</a:t>
            </a:r>
          </a:p>
        </p:txBody>
      </p:sp>
      <p:sp>
        <p:nvSpPr>
          <p:cNvPr id="33" name="Arrow: Right 32">
            <a:extLst>
              <a:ext uri="{FF2B5EF4-FFF2-40B4-BE49-F238E27FC236}">
                <a16:creationId xmlns:a16="http://schemas.microsoft.com/office/drawing/2014/main" id="{BE707AD5-A56F-4C09-94DE-B8A052C15FA3}"/>
              </a:ext>
            </a:extLst>
          </p:cNvPr>
          <p:cNvSpPr/>
          <p:nvPr/>
        </p:nvSpPr>
        <p:spPr bwMode="gray">
          <a:xfrm rot="5400000">
            <a:off x="7853773" y="4608583"/>
            <a:ext cx="1570282" cy="321158"/>
          </a:xfrm>
          <a:prstGeom prst="rightArrow">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noAutofit/>
          </a:bodyPr>
          <a:lstStyle/>
          <a:p>
            <a:pPr algn="ctr">
              <a:spcBef>
                <a:spcPts val="600"/>
              </a:spcBef>
            </a:pPr>
            <a:endParaRPr lang="en-US" sz="1400"/>
          </a:p>
        </p:txBody>
      </p:sp>
      <p:sp>
        <p:nvSpPr>
          <p:cNvPr id="34" name="Flowchart: Multidocument 33">
            <a:extLst>
              <a:ext uri="{FF2B5EF4-FFF2-40B4-BE49-F238E27FC236}">
                <a16:creationId xmlns:a16="http://schemas.microsoft.com/office/drawing/2014/main" id="{29CD75A5-5A2D-40DC-AF17-C20603486423}"/>
              </a:ext>
            </a:extLst>
          </p:cNvPr>
          <p:cNvSpPr/>
          <p:nvPr/>
        </p:nvSpPr>
        <p:spPr bwMode="gray">
          <a:xfrm>
            <a:off x="8250372" y="4407753"/>
            <a:ext cx="842454" cy="836763"/>
          </a:xfrm>
          <a:prstGeom prst="flowChartMultidocument">
            <a:avLst/>
          </a:prstGeom>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noAutofit/>
          </a:bodyPr>
          <a:lstStyle/>
          <a:p>
            <a:pPr algn="ctr">
              <a:spcBef>
                <a:spcPts val="600"/>
              </a:spcBef>
            </a:pPr>
            <a:r>
              <a:rPr lang="en-US" sz="1000" b="1">
                <a:solidFill>
                  <a:schemeClr val="bg1"/>
                </a:solidFill>
              </a:rPr>
              <a:t>PPAP</a:t>
            </a:r>
          </a:p>
        </p:txBody>
      </p:sp>
      <p:sp>
        <p:nvSpPr>
          <p:cNvPr id="35" name="Arrow: Right 34">
            <a:extLst>
              <a:ext uri="{FF2B5EF4-FFF2-40B4-BE49-F238E27FC236}">
                <a16:creationId xmlns:a16="http://schemas.microsoft.com/office/drawing/2014/main" id="{517AC879-1F5C-4C49-B0CE-1E49476D3611}"/>
              </a:ext>
            </a:extLst>
          </p:cNvPr>
          <p:cNvSpPr/>
          <p:nvPr/>
        </p:nvSpPr>
        <p:spPr bwMode="gray">
          <a:xfrm rot="16200000">
            <a:off x="8727331" y="4624613"/>
            <a:ext cx="1946121" cy="272591"/>
          </a:xfrm>
          <a:prstGeom prst="rightArrow">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ctr">
              <a:spcBef>
                <a:spcPts val="600"/>
              </a:spcBef>
            </a:pPr>
            <a:endParaRPr lang="en-US" sz="1400"/>
          </a:p>
        </p:txBody>
      </p:sp>
      <p:sp>
        <p:nvSpPr>
          <p:cNvPr id="36" name="Oval 35">
            <a:extLst>
              <a:ext uri="{FF2B5EF4-FFF2-40B4-BE49-F238E27FC236}">
                <a16:creationId xmlns:a16="http://schemas.microsoft.com/office/drawing/2014/main" id="{1AC945B2-5214-4790-A2B5-2E12B38926A5}"/>
              </a:ext>
            </a:extLst>
          </p:cNvPr>
          <p:cNvSpPr/>
          <p:nvPr/>
        </p:nvSpPr>
        <p:spPr bwMode="gray">
          <a:xfrm>
            <a:off x="9220306" y="4298285"/>
            <a:ext cx="997707" cy="1001993"/>
          </a:xfrm>
          <a:prstGeom prst="ellipse">
            <a:avLst/>
          </a:prstGeom>
          <a:gradFill flip="none" rotWithShape="1">
            <a:gsLst>
              <a:gs pos="0">
                <a:schemeClr val="accent1">
                  <a:lumMod val="67000"/>
                </a:schemeClr>
              </a:gs>
              <a:gs pos="48000">
                <a:schemeClr val="accent1">
                  <a:lumMod val="97000"/>
                  <a:lumOff val="3000"/>
                </a:schemeClr>
              </a:gs>
              <a:gs pos="100000">
                <a:srgbClr val="92D050"/>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noAutofit/>
          </a:bodyPr>
          <a:lstStyle/>
          <a:p>
            <a:pPr algn="ctr">
              <a:spcBef>
                <a:spcPts val="600"/>
              </a:spcBef>
            </a:pPr>
            <a:r>
              <a:rPr lang="en-US" sz="1000" b="1">
                <a:solidFill>
                  <a:schemeClr val="bg1"/>
                </a:solidFill>
              </a:rPr>
              <a:t>SCR_P5_</a:t>
            </a:r>
          </a:p>
          <a:p>
            <a:pPr algn="ctr">
              <a:spcBef>
                <a:spcPts val="600"/>
              </a:spcBef>
            </a:pPr>
            <a:r>
              <a:rPr lang="en-US" sz="1000" b="1">
                <a:solidFill>
                  <a:schemeClr val="bg1"/>
                </a:solidFill>
              </a:rPr>
              <a:t>Interim PPAP </a:t>
            </a:r>
          </a:p>
        </p:txBody>
      </p:sp>
      <p:sp>
        <p:nvSpPr>
          <p:cNvPr id="37" name="Arrow: Right 36">
            <a:extLst>
              <a:ext uri="{FF2B5EF4-FFF2-40B4-BE49-F238E27FC236}">
                <a16:creationId xmlns:a16="http://schemas.microsoft.com/office/drawing/2014/main" id="{25BF3177-45EA-4F42-ACE3-0841F8B5CFC5}"/>
              </a:ext>
            </a:extLst>
          </p:cNvPr>
          <p:cNvSpPr/>
          <p:nvPr/>
        </p:nvSpPr>
        <p:spPr bwMode="gray">
          <a:xfrm rot="16200000">
            <a:off x="10677818" y="4623550"/>
            <a:ext cx="1946120" cy="272591"/>
          </a:xfrm>
          <a:prstGeom prst="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noAutofit/>
          </a:bodyPr>
          <a:lstStyle/>
          <a:p>
            <a:pPr algn="ctr">
              <a:spcBef>
                <a:spcPts val="600"/>
              </a:spcBef>
            </a:pPr>
            <a:endParaRPr lang="en-US" sz="1400"/>
          </a:p>
        </p:txBody>
      </p:sp>
      <p:sp>
        <p:nvSpPr>
          <p:cNvPr id="38" name="Oval 37">
            <a:extLst>
              <a:ext uri="{FF2B5EF4-FFF2-40B4-BE49-F238E27FC236}">
                <a16:creationId xmlns:a16="http://schemas.microsoft.com/office/drawing/2014/main" id="{CF276069-FD2B-4981-BC31-AA60D58CAF1E}"/>
              </a:ext>
            </a:extLst>
          </p:cNvPr>
          <p:cNvSpPr/>
          <p:nvPr/>
        </p:nvSpPr>
        <p:spPr bwMode="gray">
          <a:xfrm>
            <a:off x="11149009" y="4343461"/>
            <a:ext cx="997707" cy="1001993"/>
          </a:xfrm>
          <a:prstGeom prst="ellipse">
            <a:avLst/>
          </a:prstGeom>
          <a:gradFill flip="none" rotWithShape="1">
            <a:gsLst>
              <a:gs pos="0">
                <a:schemeClr val="accent1">
                  <a:lumMod val="67000"/>
                </a:schemeClr>
              </a:gs>
              <a:gs pos="48000">
                <a:schemeClr val="accent1">
                  <a:lumMod val="97000"/>
                  <a:lumOff val="3000"/>
                </a:schemeClr>
              </a:gs>
              <a:gs pos="100000">
                <a:srgbClr val="92D050"/>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noAutofit/>
          </a:bodyPr>
          <a:lstStyle/>
          <a:p>
            <a:pPr algn="ctr">
              <a:spcBef>
                <a:spcPts val="600"/>
              </a:spcBef>
            </a:pPr>
            <a:r>
              <a:rPr lang="en-US" sz="1000" b="1">
                <a:solidFill>
                  <a:schemeClr val="bg1"/>
                </a:solidFill>
              </a:rPr>
              <a:t>Approval PSW </a:t>
            </a:r>
          </a:p>
        </p:txBody>
      </p:sp>
      <p:cxnSp>
        <p:nvCxnSpPr>
          <p:cNvPr id="40" name="Straight Connector 39">
            <a:extLst>
              <a:ext uri="{FF2B5EF4-FFF2-40B4-BE49-F238E27FC236}">
                <a16:creationId xmlns:a16="http://schemas.microsoft.com/office/drawing/2014/main" id="{2E312B3F-6F41-4B0F-9CA3-03A4A8A97AE3}"/>
              </a:ext>
            </a:extLst>
          </p:cNvPr>
          <p:cNvCxnSpPr>
            <a:cxnSpLocks/>
          </p:cNvCxnSpPr>
          <p:nvPr/>
        </p:nvCxnSpPr>
        <p:spPr bwMode="gray">
          <a:xfrm flipH="1">
            <a:off x="4196537" y="1903128"/>
            <a:ext cx="27674" cy="4186721"/>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4545B33-E856-47C5-95BF-34D6610DC06D}"/>
              </a:ext>
            </a:extLst>
          </p:cNvPr>
          <p:cNvCxnSpPr>
            <a:cxnSpLocks/>
          </p:cNvCxnSpPr>
          <p:nvPr/>
        </p:nvCxnSpPr>
        <p:spPr bwMode="gray">
          <a:xfrm flipH="1">
            <a:off x="2173222" y="1739404"/>
            <a:ext cx="11044" cy="4086887"/>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6863148-81FA-454F-8E30-F3ED59D76B12}"/>
              </a:ext>
            </a:extLst>
          </p:cNvPr>
          <p:cNvCxnSpPr>
            <a:cxnSpLocks/>
          </p:cNvCxnSpPr>
          <p:nvPr/>
        </p:nvCxnSpPr>
        <p:spPr bwMode="gray">
          <a:xfrm flipH="1">
            <a:off x="6123767" y="5345454"/>
            <a:ext cx="37085" cy="1280387"/>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FF7A64A-CF63-473C-9AB8-49DE77A45366}"/>
              </a:ext>
            </a:extLst>
          </p:cNvPr>
          <p:cNvCxnSpPr/>
          <p:nvPr/>
        </p:nvCxnSpPr>
        <p:spPr bwMode="gray">
          <a:xfrm flipH="1">
            <a:off x="7513108" y="3147548"/>
            <a:ext cx="36296" cy="3524349"/>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431A76D-B008-4487-86B2-7C40484B5194}"/>
              </a:ext>
            </a:extLst>
          </p:cNvPr>
          <p:cNvCxnSpPr>
            <a:cxnSpLocks/>
          </p:cNvCxnSpPr>
          <p:nvPr/>
        </p:nvCxnSpPr>
        <p:spPr bwMode="gray">
          <a:xfrm>
            <a:off x="9862546" y="2393113"/>
            <a:ext cx="68153" cy="4156118"/>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8B01CF6-8EA7-4F5A-928C-7245FBAF930A}"/>
              </a:ext>
            </a:extLst>
          </p:cNvPr>
          <p:cNvCxnSpPr>
            <a:cxnSpLocks/>
          </p:cNvCxnSpPr>
          <p:nvPr/>
        </p:nvCxnSpPr>
        <p:spPr bwMode="gray">
          <a:xfrm>
            <a:off x="11915742" y="2058843"/>
            <a:ext cx="12248" cy="4100648"/>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EE19F035-83D1-4D56-9F57-8C5EE62EF927}"/>
              </a:ext>
            </a:extLst>
          </p:cNvPr>
          <p:cNvSpPr txBox="1"/>
          <p:nvPr/>
        </p:nvSpPr>
        <p:spPr bwMode="gray">
          <a:xfrm>
            <a:off x="693399" y="3349255"/>
            <a:ext cx="1330952" cy="600164"/>
          </a:xfrm>
          <a:prstGeom prst="rect">
            <a:avLst/>
          </a:prstGeom>
          <a:noFill/>
        </p:spPr>
        <p:txBody>
          <a:bodyPr wrap="square" rtlCol="0">
            <a:spAutoFit/>
          </a:bodyPr>
          <a:lstStyle/>
          <a:p>
            <a:pPr algn="ctr">
              <a:buClr>
                <a:schemeClr val="accent4"/>
              </a:buClr>
            </a:pPr>
            <a:r>
              <a:rPr lang="en-US" sz="1100" b="1"/>
              <a:t>Change </a:t>
            </a:r>
          </a:p>
          <a:p>
            <a:pPr algn="ctr">
              <a:buClr>
                <a:schemeClr val="accent4"/>
              </a:buClr>
            </a:pPr>
            <a:r>
              <a:rPr lang="en-US" sz="1100" b="1"/>
              <a:t>Documentation</a:t>
            </a:r>
          </a:p>
          <a:p>
            <a:pPr algn="ctr">
              <a:buClr>
                <a:schemeClr val="accent4"/>
              </a:buClr>
            </a:pPr>
            <a:r>
              <a:rPr lang="en-US" sz="1100" b="1"/>
              <a:t>Submission</a:t>
            </a:r>
          </a:p>
        </p:txBody>
      </p:sp>
      <p:sp>
        <p:nvSpPr>
          <p:cNvPr id="56" name="Arrow: Right 55">
            <a:extLst>
              <a:ext uri="{FF2B5EF4-FFF2-40B4-BE49-F238E27FC236}">
                <a16:creationId xmlns:a16="http://schemas.microsoft.com/office/drawing/2014/main" id="{D76747B1-CE47-4A45-8241-BE7553BFD92C}"/>
              </a:ext>
            </a:extLst>
          </p:cNvPr>
          <p:cNvSpPr/>
          <p:nvPr/>
        </p:nvSpPr>
        <p:spPr bwMode="gray">
          <a:xfrm rot="16200000">
            <a:off x="6705291" y="4670377"/>
            <a:ext cx="1920598" cy="272591"/>
          </a:xfrm>
          <a:prstGeom prst="right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noAutofit/>
          </a:bodyPr>
          <a:lstStyle/>
          <a:p>
            <a:pPr algn="ctr">
              <a:spcBef>
                <a:spcPts val="600"/>
              </a:spcBef>
            </a:pPr>
            <a:endParaRPr lang="en-US" sz="1400"/>
          </a:p>
        </p:txBody>
      </p:sp>
      <p:sp>
        <p:nvSpPr>
          <p:cNvPr id="54" name="Arrow: Right 30">
            <a:extLst>
              <a:ext uri="{FF2B5EF4-FFF2-40B4-BE49-F238E27FC236}">
                <a16:creationId xmlns:a16="http://schemas.microsoft.com/office/drawing/2014/main" id="{CD172D40-A04D-4CB8-9AB7-1B6403A32813}"/>
              </a:ext>
            </a:extLst>
          </p:cNvPr>
          <p:cNvSpPr/>
          <p:nvPr/>
        </p:nvSpPr>
        <p:spPr bwMode="gray">
          <a:xfrm rot="13495411">
            <a:off x="1743774" y="4670157"/>
            <a:ext cx="2480733" cy="272591"/>
          </a:xfrm>
          <a:prstGeom prst="right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noAutofit/>
          </a:bodyPr>
          <a:lstStyle/>
          <a:p>
            <a:pPr algn="ctr">
              <a:spcBef>
                <a:spcPts val="600"/>
              </a:spcBef>
            </a:pPr>
            <a:endParaRPr lang="en-US" sz="1400"/>
          </a:p>
        </p:txBody>
      </p:sp>
      <p:sp>
        <p:nvSpPr>
          <p:cNvPr id="51" name="Oval 31">
            <a:extLst>
              <a:ext uri="{FF2B5EF4-FFF2-40B4-BE49-F238E27FC236}">
                <a16:creationId xmlns:a16="http://schemas.microsoft.com/office/drawing/2014/main" id="{3A31285A-1D07-4CB5-876B-86A0F186C5F4}"/>
              </a:ext>
            </a:extLst>
          </p:cNvPr>
          <p:cNvSpPr/>
          <p:nvPr/>
        </p:nvSpPr>
        <p:spPr bwMode="gray">
          <a:xfrm>
            <a:off x="2336550" y="4240882"/>
            <a:ext cx="1014322" cy="1003634"/>
          </a:xfrm>
          <a:prstGeom prst="ellipse">
            <a:avLst/>
          </a:prstGeom>
          <a:gradFill flip="none" rotWithShape="1">
            <a:gsLst>
              <a:gs pos="50000">
                <a:srgbClr val="053B80"/>
              </a:gs>
              <a:gs pos="0">
                <a:srgbClr val="05254D"/>
              </a:gs>
              <a:gs pos="100000">
                <a:srgbClr val="FF0000"/>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noAutofit/>
          </a:bodyPr>
          <a:lstStyle/>
          <a:p>
            <a:pPr algn="ctr">
              <a:spcBef>
                <a:spcPts val="600"/>
              </a:spcBef>
            </a:pPr>
            <a:r>
              <a:rPr lang="en-US" sz="1000" b="1">
                <a:solidFill>
                  <a:schemeClr val="bg1"/>
                </a:solidFill>
              </a:rPr>
              <a:t>CP Rejected </a:t>
            </a:r>
            <a:r>
              <a:rPr lang="en-US" sz="700">
                <a:solidFill>
                  <a:schemeClr val="bg1"/>
                </a:solidFill>
              </a:rPr>
              <a:t>by Component Group</a:t>
            </a:r>
            <a:endParaRPr lang="en-US" sz="1000">
              <a:solidFill>
                <a:schemeClr val="bg1"/>
              </a:solidFill>
            </a:endParaRPr>
          </a:p>
        </p:txBody>
      </p:sp>
      <p:sp>
        <p:nvSpPr>
          <p:cNvPr id="58" name="ZoneTexte 57">
            <a:extLst>
              <a:ext uri="{FF2B5EF4-FFF2-40B4-BE49-F238E27FC236}">
                <a16:creationId xmlns:a16="http://schemas.microsoft.com/office/drawing/2014/main" id="{B5830E6D-54A0-4D55-9425-6E0F72BCD66C}"/>
              </a:ext>
            </a:extLst>
          </p:cNvPr>
          <p:cNvSpPr txBox="1"/>
          <p:nvPr/>
        </p:nvSpPr>
        <p:spPr bwMode="gray">
          <a:xfrm>
            <a:off x="2314030" y="5630140"/>
            <a:ext cx="1330952" cy="600164"/>
          </a:xfrm>
          <a:prstGeom prst="rect">
            <a:avLst/>
          </a:prstGeom>
          <a:solidFill>
            <a:schemeClr val="accent3">
              <a:lumMod val="75000"/>
            </a:schemeClr>
          </a:solidFill>
        </p:spPr>
        <p:txBody>
          <a:bodyPr wrap="square" rtlCol="0">
            <a:spAutoFit/>
          </a:bodyPr>
          <a:lstStyle/>
          <a:p>
            <a:pPr algn="ctr">
              <a:buClr>
                <a:schemeClr val="accent4"/>
              </a:buClr>
            </a:pPr>
            <a:r>
              <a:rPr lang="en-US" sz="1100">
                <a:solidFill>
                  <a:schemeClr val="bg1"/>
                </a:solidFill>
              </a:rPr>
              <a:t>Change </a:t>
            </a:r>
          </a:p>
          <a:p>
            <a:pPr algn="ctr">
              <a:buClr>
                <a:schemeClr val="accent4"/>
              </a:buClr>
            </a:pPr>
            <a:r>
              <a:rPr lang="en-US" sz="1100">
                <a:solidFill>
                  <a:schemeClr val="bg1"/>
                </a:solidFill>
              </a:rPr>
              <a:t>Documentation</a:t>
            </a:r>
          </a:p>
          <a:p>
            <a:pPr algn="ctr">
              <a:buClr>
                <a:schemeClr val="accent4"/>
              </a:buClr>
            </a:pPr>
            <a:r>
              <a:rPr lang="en-US" sz="1100">
                <a:solidFill>
                  <a:schemeClr val="bg1"/>
                </a:solidFill>
              </a:rPr>
              <a:t>Review</a:t>
            </a:r>
          </a:p>
        </p:txBody>
      </p:sp>
      <p:sp>
        <p:nvSpPr>
          <p:cNvPr id="59" name="ZoneTexte 58">
            <a:extLst>
              <a:ext uri="{FF2B5EF4-FFF2-40B4-BE49-F238E27FC236}">
                <a16:creationId xmlns:a16="http://schemas.microsoft.com/office/drawing/2014/main" id="{5BBC64FE-81CE-4000-8434-B24AB776F031}"/>
              </a:ext>
            </a:extLst>
          </p:cNvPr>
          <p:cNvSpPr txBox="1"/>
          <p:nvPr/>
        </p:nvSpPr>
        <p:spPr bwMode="gray">
          <a:xfrm>
            <a:off x="2393066" y="3381610"/>
            <a:ext cx="1438794" cy="600164"/>
          </a:xfrm>
          <a:prstGeom prst="rect">
            <a:avLst/>
          </a:prstGeom>
          <a:noFill/>
        </p:spPr>
        <p:txBody>
          <a:bodyPr wrap="square" rtlCol="0">
            <a:spAutoFit/>
          </a:bodyPr>
          <a:lstStyle>
            <a:defPPr>
              <a:defRPr lang="sv-SE"/>
            </a:defPPr>
            <a:lvl1pPr algn="ctr">
              <a:buClr>
                <a:schemeClr val="accent4"/>
              </a:buClr>
              <a:defRPr sz="1100" b="1"/>
            </a:lvl1pPr>
          </a:lstStyle>
          <a:p>
            <a:r>
              <a:rPr lang="en-US"/>
              <a:t>Waiting for feedback on change documentation</a:t>
            </a:r>
          </a:p>
        </p:txBody>
      </p:sp>
      <p:sp>
        <p:nvSpPr>
          <p:cNvPr id="31" name="Arrow: Right 30">
            <a:extLst>
              <a:ext uri="{FF2B5EF4-FFF2-40B4-BE49-F238E27FC236}">
                <a16:creationId xmlns:a16="http://schemas.microsoft.com/office/drawing/2014/main" id="{1056B57A-5F2B-4AF8-9CA1-E2AF9E7B9275}"/>
              </a:ext>
            </a:extLst>
          </p:cNvPr>
          <p:cNvSpPr/>
          <p:nvPr/>
        </p:nvSpPr>
        <p:spPr bwMode="gray">
          <a:xfrm rot="16200000">
            <a:off x="3028742" y="4590926"/>
            <a:ext cx="1798306" cy="272591"/>
          </a:xfrm>
          <a:prstGeom prst="right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noAutofit/>
          </a:bodyPr>
          <a:lstStyle/>
          <a:p>
            <a:pPr algn="ctr">
              <a:spcBef>
                <a:spcPts val="600"/>
              </a:spcBef>
            </a:pPr>
            <a:endParaRPr lang="en-US" sz="1400"/>
          </a:p>
        </p:txBody>
      </p:sp>
      <p:sp>
        <p:nvSpPr>
          <p:cNvPr id="32" name="Oval 31">
            <a:extLst>
              <a:ext uri="{FF2B5EF4-FFF2-40B4-BE49-F238E27FC236}">
                <a16:creationId xmlns:a16="http://schemas.microsoft.com/office/drawing/2014/main" id="{F4667DAE-03C2-46AB-81E9-7A9092F4A2C2}"/>
              </a:ext>
            </a:extLst>
          </p:cNvPr>
          <p:cNvSpPr/>
          <p:nvPr/>
        </p:nvSpPr>
        <p:spPr bwMode="gray">
          <a:xfrm>
            <a:off x="3442836" y="4217517"/>
            <a:ext cx="1014322" cy="1003634"/>
          </a:xfrm>
          <a:prstGeom prst="ellipse">
            <a:avLst/>
          </a:prstGeom>
          <a:gradFill flip="none" rotWithShape="1">
            <a:gsLst>
              <a:gs pos="0">
                <a:schemeClr val="accent1">
                  <a:lumMod val="67000"/>
                </a:schemeClr>
              </a:gs>
              <a:gs pos="48000">
                <a:schemeClr val="accent1">
                  <a:lumMod val="97000"/>
                  <a:lumOff val="3000"/>
                </a:schemeClr>
              </a:gs>
              <a:gs pos="100000">
                <a:srgbClr val="92D050"/>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noAutofit/>
          </a:bodyPr>
          <a:lstStyle/>
          <a:p>
            <a:pPr algn="ctr">
              <a:spcBef>
                <a:spcPts val="600"/>
              </a:spcBef>
            </a:pPr>
            <a:r>
              <a:rPr lang="en-US" sz="1000" b="1">
                <a:solidFill>
                  <a:schemeClr val="bg1"/>
                </a:solidFill>
              </a:rPr>
              <a:t>CP Approval </a:t>
            </a:r>
            <a:r>
              <a:rPr lang="en-US" sz="700">
                <a:solidFill>
                  <a:schemeClr val="bg1"/>
                </a:solidFill>
              </a:rPr>
              <a:t>by Component Group</a:t>
            </a:r>
            <a:endParaRPr lang="en-US" sz="1000">
              <a:solidFill>
                <a:schemeClr val="bg1"/>
              </a:solidFill>
            </a:endParaRPr>
          </a:p>
        </p:txBody>
      </p:sp>
      <p:sp>
        <p:nvSpPr>
          <p:cNvPr id="60" name="ZoneTexte 59">
            <a:extLst>
              <a:ext uri="{FF2B5EF4-FFF2-40B4-BE49-F238E27FC236}">
                <a16:creationId xmlns:a16="http://schemas.microsoft.com/office/drawing/2014/main" id="{02EEDBF0-DA02-498B-88F0-5F87681DA26A}"/>
              </a:ext>
            </a:extLst>
          </p:cNvPr>
          <p:cNvSpPr txBox="1"/>
          <p:nvPr/>
        </p:nvSpPr>
        <p:spPr bwMode="gray">
          <a:xfrm>
            <a:off x="4814651" y="3432508"/>
            <a:ext cx="2602992" cy="430887"/>
          </a:xfrm>
          <a:prstGeom prst="rect">
            <a:avLst/>
          </a:prstGeom>
          <a:noFill/>
        </p:spPr>
        <p:txBody>
          <a:bodyPr wrap="square" rtlCol="0">
            <a:spAutoFit/>
          </a:bodyPr>
          <a:lstStyle/>
          <a:p>
            <a:pPr algn="ctr">
              <a:buClr>
                <a:schemeClr val="accent4"/>
              </a:buClr>
            </a:pPr>
            <a:r>
              <a:rPr lang="en-US" sz="1100" b="1"/>
              <a:t>Waiting for Veoneer’s CCB approval to proceed further</a:t>
            </a:r>
          </a:p>
        </p:txBody>
      </p:sp>
      <p:sp>
        <p:nvSpPr>
          <p:cNvPr id="61" name="ZoneTexte 60">
            <a:extLst>
              <a:ext uri="{FF2B5EF4-FFF2-40B4-BE49-F238E27FC236}">
                <a16:creationId xmlns:a16="http://schemas.microsoft.com/office/drawing/2014/main" id="{63A8009B-989C-4630-9C30-A64C0CDB8B90}"/>
              </a:ext>
            </a:extLst>
          </p:cNvPr>
          <p:cNvSpPr txBox="1"/>
          <p:nvPr/>
        </p:nvSpPr>
        <p:spPr bwMode="gray">
          <a:xfrm>
            <a:off x="4921847" y="5621380"/>
            <a:ext cx="2339137" cy="600164"/>
          </a:xfrm>
          <a:prstGeom prst="rect">
            <a:avLst/>
          </a:prstGeom>
          <a:solidFill>
            <a:schemeClr val="accent3">
              <a:lumMod val="75000"/>
            </a:schemeClr>
          </a:solidFill>
        </p:spPr>
        <p:txBody>
          <a:bodyPr wrap="square" rtlCol="0">
            <a:spAutoFit/>
          </a:bodyPr>
          <a:lstStyle/>
          <a:p>
            <a:pPr algn="ctr">
              <a:buClr>
                <a:schemeClr val="accent4"/>
              </a:buClr>
            </a:pPr>
            <a:endParaRPr lang="en-US" sz="1100">
              <a:solidFill>
                <a:schemeClr val="bg1"/>
              </a:solidFill>
            </a:endParaRPr>
          </a:p>
          <a:p>
            <a:pPr algn="ctr">
              <a:buClr>
                <a:schemeClr val="accent4"/>
              </a:buClr>
            </a:pPr>
            <a:r>
              <a:rPr lang="en-US" sz="1100">
                <a:solidFill>
                  <a:schemeClr val="bg1"/>
                </a:solidFill>
              </a:rPr>
              <a:t>Veoneer’s Internal CCB activities</a:t>
            </a:r>
          </a:p>
          <a:p>
            <a:pPr algn="ctr">
              <a:buClr>
                <a:schemeClr val="accent4"/>
              </a:buClr>
            </a:pPr>
            <a:endParaRPr lang="en-US" sz="1100">
              <a:solidFill>
                <a:schemeClr val="bg1"/>
              </a:solidFill>
            </a:endParaRPr>
          </a:p>
        </p:txBody>
      </p:sp>
      <p:sp>
        <p:nvSpPr>
          <p:cNvPr id="62" name="ZoneTexte 61">
            <a:extLst>
              <a:ext uri="{FF2B5EF4-FFF2-40B4-BE49-F238E27FC236}">
                <a16:creationId xmlns:a16="http://schemas.microsoft.com/office/drawing/2014/main" id="{38703C2D-6730-4729-953C-7AD317F235E3}"/>
              </a:ext>
            </a:extLst>
          </p:cNvPr>
          <p:cNvSpPr txBox="1"/>
          <p:nvPr/>
        </p:nvSpPr>
        <p:spPr bwMode="gray">
          <a:xfrm>
            <a:off x="7785000" y="3380143"/>
            <a:ext cx="1823996" cy="600164"/>
          </a:xfrm>
          <a:prstGeom prst="rect">
            <a:avLst/>
          </a:prstGeom>
          <a:noFill/>
        </p:spPr>
        <p:txBody>
          <a:bodyPr wrap="square" rtlCol="0">
            <a:spAutoFit/>
          </a:bodyPr>
          <a:lstStyle/>
          <a:p>
            <a:pPr algn="ctr">
              <a:buClr>
                <a:schemeClr val="accent4"/>
              </a:buClr>
            </a:pPr>
            <a:r>
              <a:rPr lang="en-US" sz="1100" b="1"/>
              <a:t>PPAP Documentation Submission</a:t>
            </a:r>
          </a:p>
          <a:p>
            <a:pPr algn="ctr">
              <a:buClr>
                <a:schemeClr val="accent4"/>
              </a:buClr>
            </a:pPr>
            <a:endParaRPr lang="en-US" sz="1100"/>
          </a:p>
        </p:txBody>
      </p:sp>
      <p:sp>
        <p:nvSpPr>
          <p:cNvPr id="57" name="Oval 56">
            <a:extLst>
              <a:ext uri="{FF2B5EF4-FFF2-40B4-BE49-F238E27FC236}">
                <a16:creationId xmlns:a16="http://schemas.microsoft.com/office/drawing/2014/main" id="{093C836F-7AFD-4B4D-A5B4-2B165CDB6E5F}"/>
              </a:ext>
            </a:extLst>
          </p:cNvPr>
          <p:cNvSpPr/>
          <p:nvPr/>
        </p:nvSpPr>
        <p:spPr bwMode="gray">
          <a:xfrm>
            <a:off x="7155432" y="4317253"/>
            <a:ext cx="1014322" cy="1003634"/>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noAutofit/>
          </a:bodyPr>
          <a:lstStyle/>
          <a:p>
            <a:pPr algn="ctr">
              <a:spcBef>
                <a:spcPts val="600"/>
              </a:spcBef>
            </a:pPr>
            <a:r>
              <a:rPr lang="en-US" sz="1000" b="1">
                <a:solidFill>
                  <a:schemeClr val="bg1"/>
                </a:solidFill>
              </a:rPr>
              <a:t>SQP</a:t>
            </a:r>
          </a:p>
          <a:p>
            <a:pPr algn="ctr">
              <a:spcBef>
                <a:spcPts val="600"/>
              </a:spcBef>
            </a:pPr>
            <a:r>
              <a:rPr lang="en-US" sz="1000" b="1">
                <a:solidFill>
                  <a:schemeClr val="bg1"/>
                </a:solidFill>
              </a:rPr>
              <a:t>Creation </a:t>
            </a:r>
          </a:p>
          <a:p>
            <a:pPr algn="ctr">
              <a:spcBef>
                <a:spcPts val="600"/>
              </a:spcBef>
            </a:pPr>
            <a:r>
              <a:rPr lang="en-US" sz="700">
                <a:solidFill>
                  <a:schemeClr val="bg1"/>
                </a:solidFill>
              </a:rPr>
              <a:t>by SQ</a:t>
            </a:r>
            <a:endParaRPr lang="en-US" sz="1000">
              <a:solidFill>
                <a:schemeClr val="bg1"/>
              </a:solidFill>
            </a:endParaRPr>
          </a:p>
        </p:txBody>
      </p:sp>
      <p:sp>
        <p:nvSpPr>
          <p:cNvPr id="63" name="ZoneTexte 62">
            <a:extLst>
              <a:ext uri="{FF2B5EF4-FFF2-40B4-BE49-F238E27FC236}">
                <a16:creationId xmlns:a16="http://schemas.microsoft.com/office/drawing/2014/main" id="{11F14069-94FE-4AAD-9930-055F2D6BA9BB}"/>
              </a:ext>
            </a:extLst>
          </p:cNvPr>
          <p:cNvSpPr txBox="1"/>
          <p:nvPr/>
        </p:nvSpPr>
        <p:spPr bwMode="gray">
          <a:xfrm>
            <a:off x="7810553" y="5624841"/>
            <a:ext cx="1705611" cy="600164"/>
          </a:xfrm>
          <a:prstGeom prst="rect">
            <a:avLst/>
          </a:prstGeom>
          <a:solidFill>
            <a:schemeClr val="accent3">
              <a:lumMod val="75000"/>
            </a:schemeClr>
          </a:solidFill>
        </p:spPr>
        <p:txBody>
          <a:bodyPr wrap="square" rtlCol="0">
            <a:spAutoFit/>
          </a:bodyPr>
          <a:lstStyle/>
          <a:p>
            <a:pPr algn="ctr">
              <a:buClr>
                <a:schemeClr val="accent4"/>
              </a:buClr>
            </a:pPr>
            <a:r>
              <a:rPr lang="en-US" sz="1100">
                <a:solidFill>
                  <a:schemeClr val="bg1"/>
                </a:solidFill>
              </a:rPr>
              <a:t>SQP/PP Documentation Review</a:t>
            </a:r>
          </a:p>
          <a:p>
            <a:pPr algn="ctr">
              <a:buClr>
                <a:schemeClr val="accent4"/>
              </a:buClr>
            </a:pPr>
            <a:endParaRPr lang="en-US" sz="1100">
              <a:solidFill>
                <a:schemeClr val="bg1"/>
              </a:solidFill>
            </a:endParaRPr>
          </a:p>
        </p:txBody>
      </p:sp>
      <p:sp>
        <p:nvSpPr>
          <p:cNvPr id="64" name="ZoneTexte 63">
            <a:extLst>
              <a:ext uri="{FF2B5EF4-FFF2-40B4-BE49-F238E27FC236}">
                <a16:creationId xmlns:a16="http://schemas.microsoft.com/office/drawing/2014/main" id="{C1A85277-B767-44AF-B48E-A793A5D52C65}"/>
              </a:ext>
            </a:extLst>
          </p:cNvPr>
          <p:cNvSpPr txBox="1"/>
          <p:nvPr/>
        </p:nvSpPr>
        <p:spPr bwMode="gray">
          <a:xfrm>
            <a:off x="9986075" y="3375905"/>
            <a:ext cx="1437944" cy="600164"/>
          </a:xfrm>
          <a:prstGeom prst="rect">
            <a:avLst/>
          </a:prstGeom>
          <a:noFill/>
        </p:spPr>
        <p:txBody>
          <a:bodyPr wrap="square" rtlCol="0">
            <a:spAutoFit/>
          </a:bodyPr>
          <a:lstStyle/>
          <a:p>
            <a:pPr algn="ctr">
              <a:buClr>
                <a:schemeClr val="accent4"/>
              </a:buClr>
            </a:pPr>
            <a:r>
              <a:rPr lang="en-US" sz="1100" b="1"/>
              <a:t>Waiting for SCR Full Approval before shipment</a:t>
            </a:r>
            <a:endParaRPr lang="en-US" sz="1100"/>
          </a:p>
        </p:txBody>
      </p:sp>
      <p:sp>
        <p:nvSpPr>
          <p:cNvPr id="65" name="ZoneTexte 64">
            <a:extLst>
              <a:ext uri="{FF2B5EF4-FFF2-40B4-BE49-F238E27FC236}">
                <a16:creationId xmlns:a16="http://schemas.microsoft.com/office/drawing/2014/main" id="{2C87F479-F6E8-4587-9224-705A809C6CF9}"/>
              </a:ext>
            </a:extLst>
          </p:cNvPr>
          <p:cNvSpPr txBox="1"/>
          <p:nvPr/>
        </p:nvSpPr>
        <p:spPr bwMode="gray">
          <a:xfrm>
            <a:off x="10064081" y="5607518"/>
            <a:ext cx="1366955" cy="600164"/>
          </a:xfrm>
          <a:prstGeom prst="rect">
            <a:avLst/>
          </a:prstGeom>
          <a:solidFill>
            <a:schemeClr val="accent3">
              <a:lumMod val="75000"/>
            </a:schemeClr>
          </a:solidFill>
        </p:spPr>
        <p:txBody>
          <a:bodyPr wrap="square" rtlCol="0">
            <a:spAutoFit/>
          </a:bodyPr>
          <a:lstStyle/>
          <a:p>
            <a:pPr algn="ctr">
              <a:buClr>
                <a:schemeClr val="accent4"/>
              </a:buClr>
            </a:pPr>
            <a:r>
              <a:rPr lang="en-US" sz="1100">
                <a:solidFill>
                  <a:schemeClr val="bg1"/>
                </a:solidFill>
              </a:rPr>
              <a:t>Veoneer Product Validation &amp; CCB</a:t>
            </a:r>
          </a:p>
          <a:p>
            <a:pPr algn="ctr">
              <a:buClr>
                <a:schemeClr val="accent4"/>
              </a:buClr>
            </a:pPr>
            <a:endParaRPr lang="en-US" sz="1100">
              <a:solidFill>
                <a:schemeClr val="bg1"/>
              </a:solidFill>
            </a:endParaRPr>
          </a:p>
        </p:txBody>
      </p:sp>
      <p:sp>
        <p:nvSpPr>
          <p:cNvPr id="52" name="Rectangle 51">
            <a:extLst>
              <a:ext uri="{FF2B5EF4-FFF2-40B4-BE49-F238E27FC236}">
                <a16:creationId xmlns:a16="http://schemas.microsoft.com/office/drawing/2014/main" id="{645B7C5E-070C-4F37-85A3-D00C440D5BE7}"/>
              </a:ext>
            </a:extLst>
          </p:cNvPr>
          <p:cNvSpPr/>
          <p:nvPr/>
        </p:nvSpPr>
        <p:spPr>
          <a:xfrm>
            <a:off x="1852391" y="2685805"/>
            <a:ext cx="684804" cy="369332"/>
          </a:xfrm>
          <a:prstGeom prst="rect">
            <a:avLst/>
          </a:prstGeom>
          <a:noFill/>
        </p:spPr>
        <p:txBody>
          <a:bodyPr wrap="none">
            <a:spAutoFit/>
          </a:bodyPr>
          <a:lstStyle/>
          <a:p>
            <a:pPr algn="ctr"/>
            <a:r>
              <a:rPr lang="en-US" sz="900" b="1" i="1">
                <a:solidFill>
                  <a:schemeClr val="accent1"/>
                </a:solidFill>
              </a:rPr>
              <a:t>C.P.</a:t>
            </a:r>
          </a:p>
          <a:p>
            <a:pPr algn="ctr"/>
            <a:r>
              <a:rPr lang="en-US" sz="900" b="1" i="1">
                <a:solidFill>
                  <a:schemeClr val="accent1"/>
                </a:solidFill>
              </a:rPr>
              <a:t> Complete</a:t>
            </a:r>
            <a:endParaRPr lang="en-US" sz="800" b="1" i="1">
              <a:solidFill>
                <a:schemeClr val="accent1"/>
              </a:solidFill>
            </a:endParaRPr>
          </a:p>
        </p:txBody>
      </p:sp>
      <p:sp>
        <p:nvSpPr>
          <p:cNvPr id="53" name="Arrow: Right 141">
            <a:extLst>
              <a:ext uri="{FF2B5EF4-FFF2-40B4-BE49-F238E27FC236}">
                <a16:creationId xmlns:a16="http://schemas.microsoft.com/office/drawing/2014/main" id="{E73A17DF-E8C1-422E-B1DB-27658EC5E68F}"/>
              </a:ext>
            </a:extLst>
          </p:cNvPr>
          <p:cNvSpPr/>
          <p:nvPr/>
        </p:nvSpPr>
        <p:spPr>
          <a:xfrm>
            <a:off x="87532" y="1299863"/>
            <a:ext cx="12086183" cy="1184422"/>
          </a:xfrm>
          <a:prstGeom prst="rightArrow">
            <a:avLst>
              <a:gd name="adj1" fmla="val 50000"/>
              <a:gd name="adj2" fmla="val 50498"/>
            </a:avLst>
          </a:prstGeom>
        </p:spPr>
        <p:style>
          <a:lnRef idx="0">
            <a:schemeClr val="dk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5" name="Freeform: Shape 142">
            <a:extLst>
              <a:ext uri="{FF2B5EF4-FFF2-40B4-BE49-F238E27FC236}">
                <a16:creationId xmlns:a16="http://schemas.microsoft.com/office/drawing/2014/main" id="{F09B66DD-F102-4CF9-B502-7E531EB7D25D}"/>
              </a:ext>
            </a:extLst>
          </p:cNvPr>
          <p:cNvSpPr/>
          <p:nvPr/>
        </p:nvSpPr>
        <p:spPr>
          <a:xfrm>
            <a:off x="313118" y="1498371"/>
            <a:ext cx="1840879" cy="791667"/>
          </a:xfrm>
          <a:custGeom>
            <a:avLst/>
            <a:gdLst>
              <a:gd name="connsiteX0" fmla="*/ 0 w 1733842"/>
              <a:gd name="connsiteY0" fmla="*/ 131947 h 791667"/>
              <a:gd name="connsiteX1" fmla="*/ 131947 w 1733842"/>
              <a:gd name="connsiteY1" fmla="*/ 0 h 791667"/>
              <a:gd name="connsiteX2" fmla="*/ 1601895 w 1733842"/>
              <a:gd name="connsiteY2" fmla="*/ 0 h 791667"/>
              <a:gd name="connsiteX3" fmla="*/ 1733842 w 1733842"/>
              <a:gd name="connsiteY3" fmla="*/ 131947 h 791667"/>
              <a:gd name="connsiteX4" fmla="*/ 1733842 w 1733842"/>
              <a:gd name="connsiteY4" fmla="*/ 659720 h 791667"/>
              <a:gd name="connsiteX5" fmla="*/ 1601895 w 1733842"/>
              <a:gd name="connsiteY5" fmla="*/ 791667 h 791667"/>
              <a:gd name="connsiteX6" fmla="*/ 131947 w 1733842"/>
              <a:gd name="connsiteY6" fmla="*/ 791667 h 791667"/>
              <a:gd name="connsiteX7" fmla="*/ 0 w 1733842"/>
              <a:gd name="connsiteY7" fmla="*/ 659720 h 791667"/>
              <a:gd name="connsiteX8" fmla="*/ 0 w 1733842"/>
              <a:gd name="connsiteY8" fmla="*/ 131947 h 79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3842" h="791667">
                <a:moveTo>
                  <a:pt x="0" y="131947"/>
                </a:moveTo>
                <a:cubicBezTo>
                  <a:pt x="0" y="59075"/>
                  <a:pt x="59075" y="0"/>
                  <a:pt x="131947" y="0"/>
                </a:cubicBezTo>
                <a:lnTo>
                  <a:pt x="1601895" y="0"/>
                </a:lnTo>
                <a:cubicBezTo>
                  <a:pt x="1674767" y="0"/>
                  <a:pt x="1733842" y="59075"/>
                  <a:pt x="1733842" y="131947"/>
                </a:cubicBezTo>
                <a:lnTo>
                  <a:pt x="1733842" y="659720"/>
                </a:lnTo>
                <a:cubicBezTo>
                  <a:pt x="1733842" y="732592"/>
                  <a:pt x="1674767" y="791667"/>
                  <a:pt x="1601895" y="791667"/>
                </a:cubicBezTo>
                <a:lnTo>
                  <a:pt x="131947" y="791667"/>
                </a:lnTo>
                <a:cubicBezTo>
                  <a:pt x="59075" y="791667"/>
                  <a:pt x="0" y="732592"/>
                  <a:pt x="0" y="659720"/>
                </a:cubicBezTo>
                <a:lnTo>
                  <a:pt x="0" y="131947"/>
                </a:lnTo>
                <a:close/>
              </a:path>
            </a:pathLst>
          </a:cu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88176" tIns="88176" rIns="88176" bIns="88176" numCol="1" spcCol="1270" anchor="t" anchorCtr="0">
            <a:noAutofit/>
          </a:bodyPr>
          <a:lstStyle/>
          <a:p>
            <a:pPr marL="0" lvl="0" indent="0" algn="l" defTabSz="577850">
              <a:lnSpc>
                <a:spcPct val="90000"/>
              </a:lnSpc>
              <a:spcBef>
                <a:spcPct val="0"/>
              </a:spcBef>
              <a:spcAft>
                <a:spcPct val="35000"/>
              </a:spcAft>
              <a:buNone/>
            </a:pPr>
            <a:r>
              <a:rPr lang="en-US" sz="1300" b="1" kern="1200"/>
              <a:t>Supplier Submission</a:t>
            </a:r>
          </a:p>
          <a:p>
            <a:pPr marL="57150" lvl="1" indent="-57150" algn="l" defTabSz="444500">
              <a:lnSpc>
                <a:spcPct val="90000"/>
              </a:lnSpc>
              <a:spcBef>
                <a:spcPct val="0"/>
              </a:spcBef>
              <a:spcAft>
                <a:spcPct val="15000"/>
              </a:spcAft>
              <a:buChar char="•"/>
            </a:pPr>
            <a:endParaRPr lang="en-US" sz="1000" kern="1200"/>
          </a:p>
          <a:p>
            <a:pPr marL="57150" lvl="1" indent="-57150" algn="l" defTabSz="444500">
              <a:lnSpc>
                <a:spcPct val="90000"/>
              </a:lnSpc>
              <a:spcBef>
                <a:spcPct val="0"/>
              </a:spcBef>
              <a:spcAft>
                <a:spcPct val="15000"/>
              </a:spcAft>
              <a:buChar char="•"/>
            </a:pPr>
            <a:r>
              <a:rPr lang="en-US" sz="1000" kern="1200"/>
              <a:t>Phase 0</a:t>
            </a:r>
          </a:p>
        </p:txBody>
      </p:sp>
      <p:sp>
        <p:nvSpPr>
          <p:cNvPr id="67" name="Freeform: Shape 143">
            <a:extLst>
              <a:ext uri="{FF2B5EF4-FFF2-40B4-BE49-F238E27FC236}">
                <a16:creationId xmlns:a16="http://schemas.microsoft.com/office/drawing/2014/main" id="{3DE8475A-1736-4577-8668-2FA16D3AB998}"/>
              </a:ext>
            </a:extLst>
          </p:cNvPr>
          <p:cNvSpPr/>
          <p:nvPr/>
        </p:nvSpPr>
        <p:spPr>
          <a:xfrm>
            <a:off x="2356064" y="1498371"/>
            <a:ext cx="1721272" cy="791667"/>
          </a:xfrm>
          <a:custGeom>
            <a:avLst/>
            <a:gdLst>
              <a:gd name="connsiteX0" fmla="*/ 0 w 1733842"/>
              <a:gd name="connsiteY0" fmla="*/ 131947 h 791667"/>
              <a:gd name="connsiteX1" fmla="*/ 131947 w 1733842"/>
              <a:gd name="connsiteY1" fmla="*/ 0 h 791667"/>
              <a:gd name="connsiteX2" fmla="*/ 1601895 w 1733842"/>
              <a:gd name="connsiteY2" fmla="*/ 0 h 791667"/>
              <a:gd name="connsiteX3" fmla="*/ 1733842 w 1733842"/>
              <a:gd name="connsiteY3" fmla="*/ 131947 h 791667"/>
              <a:gd name="connsiteX4" fmla="*/ 1733842 w 1733842"/>
              <a:gd name="connsiteY4" fmla="*/ 659720 h 791667"/>
              <a:gd name="connsiteX5" fmla="*/ 1601895 w 1733842"/>
              <a:gd name="connsiteY5" fmla="*/ 791667 h 791667"/>
              <a:gd name="connsiteX6" fmla="*/ 131947 w 1733842"/>
              <a:gd name="connsiteY6" fmla="*/ 791667 h 791667"/>
              <a:gd name="connsiteX7" fmla="*/ 0 w 1733842"/>
              <a:gd name="connsiteY7" fmla="*/ 659720 h 791667"/>
              <a:gd name="connsiteX8" fmla="*/ 0 w 1733842"/>
              <a:gd name="connsiteY8" fmla="*/ 131947 h 79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3842" h="791667">
                <a:moveTo>
                  <a:pt x="0" y="131947"/>
                </a:moveTo>
                <a:cubicBezTo>
                  <a:pt x="0" y="59075"/>
                  <a:pt x="59075" y="0"/>
                  <a:pt x="131947" y="0"/>
                </a:cubicBezTo>
                <a:lnTo>
                  <a:pt x="1601895" y="0"/>
                </a:lnTo>
                <a:cubicBezTo>
                  <a:pt x="1674767" y="0"/>
                  <a:pt x="1733842" y="59075"/>
                  <a:pt x="1733842" y="131947"/>
                </a:cubicBezTo>
                <a:lnTo>
                  <a:pt x="1733842" y="659720"/>
                </a:lnTo>
                <a:cubicBezTo>
                  <a:pt x="1733842" y="732592"/>
                  <a:pt x="1674767" y="791667"/>
                  <a:pt x="1601895" y="791667"/>
                </a:cubicBezTo>
                <a:lnTo>
                  <a:pt x="131947" y="791667"/>
                </a:lnTo>
                <a:cubicBezTo>
                  <a:pt x="59075" y="791667"/>
                  <a:pt x="0" y="732592"/>
                  <a:pt x="0" y="659720"/>
                </a:cubicBezTo>
                <a:lnTo>
                  <a:pt x="0" y="131947"/>
                </a:lnTo>
                <a:close/>
              </a:path>
            </a:pathLst>
          </a:custGeom>
        </p:spPr>
        <p:style>
          <a:lnRef idx="2">
            <a:schemeClr val="lt1">
              <a:hueOff val="0"/>
              <a:satOff val="0"/>
              <a:lumOff val="0"/>
              <a:alphaOff val="0"/>
            </a:schemeClr>
          </a:lnRef>
          <a:fillRef idx="1">
            <a:schemeClr val="accent1">
              <a:shade val="80000"/>
              <a:hueOff val="144834"/>
              <a:satOff val="-19054"/>
              <a:lumOff val="9564"/>
              <a:alphaOff val="0"/>
            </a:schemeClr>
          </a:fillRef>
          <a:effectRef idx="0">
            <a:schemeClr val="accent1">
              <a:shade val="80000"/>
              <a:hueOff val="144834"/>
              <a:satOff val="-19054"/>
              <a:lumOff val="9564"/>
              <a:alphaOff val="0"/>
            </a:schemeClr>
          </a:effectRef>
          <a:fontRef idx="minor">
            <a:schemeClr val="lt1"/>
          </a:fontRef>
        </p:style>
        <p:txBody>
          <a:bodyPr spcFirstLastPara="0" vert="horz" wrap="square" lIns="88176" tIns="88176" rIns="88176" bIns="88176" numCol="1" spcCol="1270" anchor="t" anchorCtr="0">
            <a:noAutofit/>
          </a:bodyPr>
          <a:lstStyle/>
          <a:p>
            <a:pPr marL="0" lvl="0" indent="0" algn="l" defTabSz="577850">
              <a:lnSpc>
                <a:spcPct val="90000"/>
              </a:lnSpc>
              <a:spcBef>
                <a:spcPct val="0"/>
              </a:spcBef>
              <a:spcAft>
                <a:spcPct val="35000"/>
              </a:spcAft>
              <a:buNone/>
            </a:pPr>
            <a:r>
              <a:rPr lang="en-US" sz="1300" b="1" kern="1200"/>
              <a:t>Exploratory Viability</a:t>
            </a:r>
          </a:p>
          <a:p>
            <a:pPr marL="57150" lvl="1" indent="-57150" algn="l" defTabSz="444500">
              <a:lnSpc>
                <a:spcPct val="90000"/>
              </a:lnSpc>
              <a:spcBef>
                <a:spcPct val="0"/>
              </a:spcBef>
              <a:spcAft>
                <a:spcPct val="15000"/>
              </a:spcAft>
              <a:buChar char="•"/>
            </a:pPr>
            <a:endParaRPr lang="en-US" sz="1000" kern="1200"/>
          </a:p>
          <a:p>
            <a:pPr marL="57150" lvl="1" indent="-57150" algn="l" defTabSz="444500">
              <a:lnSpc>
                <a:spcPct val="90000"/>
              </a:lnSpc>
              <a:spcBef>
                <a:spcPct val="0"/>
              </a:spcBef>
              <a:spcAft>
                <a:spcPct val="15000"/>
              </a:spcAft>
              <a:buChar char="•"/>
            </a:pPr>
            <a:r>
              <a:rPr lang="en-US" sz="1000" kern="1200"/>
              <a:t>Phase 1</a:t>
            </a:r>
          </a:p>
        </p:txBody>
      </p:sp>
      <p:sp>
        <p:nvSpPr>
          <p:cNvPr id="69" name="Freeform: Shape 144">
            <a:extLst>
              <a:ext uri="{FF2B5EF4-FFF2-40B4-BE49-F238E27FC236}">
                <a16:creationId xmlns:a16="http://schemas.microsoft.com/office/drawing/2014/main" id="{32C4A077-3CC8-4C92-95D4-E890D1A08216}"/>
              </a:ext>
            </a:extLst>
          </p:cNvPr>
          <p:cNvSpPr/>
          <p:nvPr/>
        </p:nvSpPr>
        <p:spPr>
          <a:xfrm>
            <a:off x="4352773" y="1498371"/>
            <a:ext cx="1415689" cy="791667"/>
          </a:xfrm>
          <a:custGeom>
            <a:avLst/>
            <a:gdLst>
              <a:gd name="connsiteX0" fmla="*/ 0 w 1733842"/>
              <a:gd name="connsiteY0" fmla="*/ 131947 h 791667"/>
              <a:gd name="connsiteX1" fmla="*/ 131947 w 1733842"/>
              <a:gd name="connsiteY1" fmla="*/ 0 h 791667"/>
              <a:gd name="connsiteX2" fmla="*/ 1601895 w 1733842"/>
              <a:gd name="connsiteY2" fmla="*/ 0 h 791667"/>
              <a:gd name="connsiteX3" fmla="*/ 1733842 w 1733842"/>
              <a:gd name="connsiteY3" fmla="*/ 131947 h 791667"/>
              <a:gd name="connsiteX4" fmla="*/ 1733842 w 1733842"/>
              <a:gd name="connsiteY4" fmla="*/ 659720 h 791667"/>
              <a:gd name="connsiteX5" fmla="*/ 1601895 w 1733842"/>
              <a:gd name="connsiteY5" fmla="*/ 791667 h 791667"/>
              <a:gd name="connsiteX6" fmla="*/ 131947 w 1733842"/>
              <a:gd name="connsiteY6" fmla="*/ 791667 h 791667"/>
              <a:gd name="connsiteX7" fmla="*/ 0 w 1733842"/>
              <a:gd name="connsiteY7" fmla="*/ 659720 h 791667"/>
              <a:gd name="connsiteX8" fmla="*/ 0 w 1733842"/>
              <a:gd name="connsiteY8" fmla="*/ 131947 h 79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3842" h="791667">
                <a:moveTo>
                  <a:pt x="0" y="131947"/>
                </a:moveTo>
                <a:cubicBezTo>
                  <a:pt x="0" y="59075"/>
                  <a:pt x="59075" y="0"/>
                  <a:pt x="131947" y="0"/>
                </a:cubicBezTo>
                <a:lnTo>
                  <a:pt x="1601895" y="0"/>
                </a:lnTo>
                <a:cubicBezTo>
                  <a:pt x="1674767" y="0"/>
                  <a:pt x="1733842" y="59075"/>
                  <a:pt x="1733842" y="131947"/>
                </a:cubicBezTo>
                <a:lnTo>
                  <a:pt x="1733842" y="659720"/>
                </a:lnTo>
                <a:cubicBezTo>
                  <a:pt x="1733842" y="732592"/>
                  <a:pt x="1674767" y="791667"/>
                  <a:pt x="1601895" y="791667"/>
                </a:cubicBezTo>
                <a:lnTo>
                  <a:pt x="131947" y="791667"/>
                </a:lnTo>
                <a:cubicBezTo>
                  <a:pt x="59075" y="791667"/>
                  <a:pt x="0" y="732592"/>
                  <a:pt x="0" y="659720"/>
                </a:cubicBezTo>
                <a:lnTo>
                  <a:pt x="0" y="131947"/>
                </a:lnTo>
                <a:close/>
              </a:path>
            </a:pathLst>
          </a:custGeom>
        </p:spPr>
        <p:style>
          <a:lnRef idx="2">
            <a:schemeClr val="lt1">
              <a:hueOff val="0"/>
              <a:satOff val="0"/>
              <a:lumOff val="0"/>
              <a:alphaOff val="0"/>
            </a:schemeClr>
          </a:lnRef>
          <a:fillRef idx="1">
            <a:schemeClr val="accent1">
              <a:shade val="80000"/>
              <a:hueOff val="289667"/>
              <a:satOff val="-38109"/>
              <a:lumOff val="19128"/>
              <a:alphaOff val="0"/>
            </a:schemeClr>
          </a:fillRef>
          <a:effectRef idx="0">
            <a:schemeClr val="accent1">
              <a:shade val="80000"/>
              <a:hueOff val="289667"/>
              <a:satOff val="-38109"/>
              <a:lumOff val="19128"/>
              <a:alphaOff val="0"/>
            </a:schemeClr>
          </a:effectRef>
          <a:fontRef idx="minor">
            <a:schemeClr val="lt1"/>
          </a:fontRef>
        </p:style>
        <p:txBody>
          <a:bodyPr spcFirstLastPara="0" vert="horz" wrap="square" lIns="88176" tIns="88176" rIns="88176" bIns="88176" numCol="1" spcCol="1270" anchor="t" anchorCtr="0">
            <a:noAutofit/>
          </a:bodyPr>
          <a:lstStyle/>
          <a:p>
            <a:pPr marL="0" lvl="0" indent="0" algn="l" defTabSz="577850">
              <a:lnSpc>
                <a:spcPct val="90000"/>
              </a:lnSpc>
              <a:spcBef>
                <a:spcPct val="0"/>
              </a:spcBef>
              <a:spcAft>
                <a:spcPct val="35000"/>
              </a:spcAft>
              <a:buNone/>
            </a:pPr>
            <a:r>
              <a:rPr lang="en-US" sz="1300" b="1" kern="1200"/>
              <a:t>Serial       Preparation</a:t>
            </a:r>
          </a:p>
          <a:p>
            <a:pPr marL="57150" lvl="1" indent="-57150" algn="l" defTabSz="444500">
              <a:lnSpc>
                <a:spcPct val="90000"/>
              </a:lnSpc>
              <a:spcBef>
                <a:spcPct val="0"/>
              </a:spcBef>
              <a:spcAft>
                <a:spcPct val="15000"/>
              </a:spcAft>
              <a:buChar char="•"/>
            </a:pPr>
            <a:r>
              <a:rPr lang="en-US" sz="1000" kern="1200"/>
              <a:t>Phase 2</a:t>
            </a:r>
          </a:p>
        </p:txBody>
      </p:sp>
      <p:sp>
        <p:nvSpPr>
          <p:cNvPr id="71" name="Freeform: Shape 145">
            <a:extLst>
              <a:ext uri="{FF2B5EF4-FFF2-40B4-BE49-F238E27FC236}">
                <a16:creationId xmlns:a16="http://schemas.microsoft.com/office/drawing/2014/main" id="{8B19740F-C336-498F-B9EB-6C50C39D57A0}"/>
              </a:ext>
            </a:extLst>
          </p:cNvPr>
          <p:cNvSpPr/>
          <p:nvPr/>
        </p:nvSpPr>
        <p:spPr>
          <a:xfrm>
            <a:off x="6043899" y="1498371"/>
            <a:ext cx="1344717" cy="791667"/>
          </a:xfrm>
          <a:custGeom>
            <a:avLst/>
            <a:gdLst>
              <a:gd name="connsiteX0" fmla="*/ 0 w 1733842"/>
              <a:gd name="connsiteY0" fmla="*/ 131947 h 791667"/>
              <a:gd name="connsiteX1" fmla="*/ 131947 w 1733842"/>
              <a:gd name="connsiteY1" fmla="*/ 0 h 791667"/>
              <a:gd name="connsiteX2" fmla="*/ 1601895 w 1733842"/>
              <a:gd name="connsiteY2" fmla="*/ 0 h 791667"/>
              <a:gd name="connsiteX3" fmla="*/ 1733842 w 1733842"/>
              <a:gd name="connsiteY3" fmla="*/ 131947 h 791667"/>
              <a:gd name="connsiteX4" fmla="*/ 1733842 w 1733842"/>
              <a:gd name="connsiteY4" fmla="*/ 659720 h 791667"/>
              <a:gd name="connsiteX5" fmla="*/ 1601895 w 1733842"/>
              <a:gd name="connsiteY5" fmla="*/ 791667 h 791667"/>
              <a:gd name="connsiteX6" fmla="*/ 131947 w 1733842"/>
              <a:gd name="connsiteY6" fmla="*/ 791667 h 791667"/>
              <a:gd name="connsiteX7" fmla="*/ 0 w 1733842"/>
              <a:gd name="connsiteY7" fmla="*/ 659720 h 791667"/>
              <a:gd name="connsiteX8" fmla="*/ 0 w 1733842"/>
              <a:gd name="connsiteY8" fmla="*/ 131947 h 79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3842" h="791667">
                <a:moveTo>
                  <a:pt x="0" y="131947"/>
                </a:moveTo>
                <a:cubicBezTo>
                  <a:pt x="0" y="59075"/>
                  <a:pt x="59075" y="0"/>
                  <a:pt x="131947" y="0"/>
                </a:cubicBezTo>
                <a:lnTo>
                  <a:pt x="1601895" y="0"/>
                </a:lnTo>
                <a:cubicBezTo>
                  <a:pt x="1674767" y="0"/>
                  <a:pt x="1733842" y="59075"/>
                  <a:pt x="1733842" y="131947"/>
                </a:cubicBezTo>
                <a:lnTo>
                  <a:pt x="1733842" y="659720"/>
                </a:lnTo>
                <a:cubicBezTo>
                  <a:pt x="1733842" y="732592"/>
                  <a:pt x="1674767" y="791667"/>
                  <a:pt x="1601895" y="791667"/>
                </a:cubicBezTo>
                <a:lnTo>
                  <a:pt x="131947" y="791667"/>
                </a:lnTo>
                <a:cubicBezTo>
                  <a:pt x="59075" y="791667"/>
                  <a:pt x="0" y="732592"/>
                  <a:pt x="0" y="659720"/>
                </a:cubicBezTo>
                <a:lnTo>
                  <a:pt x="0" y="131947"/>
                </a:lnTo>
                <a:close/>
              </a:path>
            </a:pathLst>
          </a:custGeom>
        </p:spPr>
        <p:style>
          <a:lnRef idx="2">
            <a:schemeClr val="lt1">
              <a:hueOff val="0"/>
              <a:satOff val="0"/>
              <a:lumOff val="0"/>
              <a:alphaOff val="0"/>
            </a:schemeClr>
          </a:lnRef>
          <a:fillRef idx="1">
            <a:schemeClr val="accent1">
              <a:shade val="80000"/>
              <a:hueOff val="434501"/>
              <a:satOff val="-57163"/>
              <a:lumOff val="28692"/>
              <a:alphaOff val="0"/>
            </a:schemeClr>
          </a:fillRef>
          <a:effectRef idx="0">
            <a:schemeClr val="accent1">
              <a:shade val="80000"/>
              <a:hueOff val="434501"/>
              <a:satOff val="-57163"/>
              <a:lumOff val="28692"/>
              <a:alphaOff val="0"/>
            </a:schemeClr>
          </a:effectRef>
          <a:fontRef idx="minor">
            <a:schemeClr val="lt1"/>
          </a:fontRef>
        </p:style>
        <p:txBody>
          <a:bodyPr spcFirstLastPara="0" vert="horz" wrap="square" lIns="88176" tIns="88176" rIns="88176" bIns="88176" numCol="1" spcCol="1270" anchor="t" anchorCtr="0">
            <a:noAutofit/>
          </a:bodyPr>
          <a:lstStyle/>
          <a:p>
            <a:pPr defTabSz="577850">
              <a:lnSpc>
                <a:spcPct val="90000"/>
              </a:lnSpc>
              <a:spcBef>
                <a:spcPct val="0"/>
              </a:spcBef>
              <a:spcAft>
                <a:spcPct val="35000"/>
              </a:spcAft>
            </a:pPr>
            <a:r>
              <a:rPr lang="en-US" sz="1300" b="1"/>
              <a:t>Validation Plan</a:t>
            </a:r>
          </a:p>
          <a:p>
            <a:pPr marL="57150" lvl="1" indent="-57150" defTabSz="444500">
              <a:lnSpc>
                <a:spcPct val="90000"/>
              </a:lnSpc>
              <a:spcBef>
                <a:spcPct val="0"/>
              </a:spcBef>
              <a:spcAft>
                <a:spcPct val="15000"/>
              </a:spcAft>
              <a:buChar char="•"/>
            </a:pPr>
            <a:endParaRPr lang="en-US" sz="1000"/>
          </a:p>
          <a:p>
            <a:pPr marL="57150" lvl="1" indent="-57150" defTabSz="444500">
              <a:lnSpc>
                <a:spcPct val="90000"/>
              </a:lnSpc>
              <a:spcBef>
                <a:spcPct val="0"/>
              </a:spcBef>
              <a:spcAft>
                <a:spcPct val="15000"/>
              </a:spcAft>
              <a:buChar char="•"/>
            </a:pPr>
            <a:r>
              <a:rPr lang="en-US" sz="1000"/>
              <a:t>Phase 3</a:t>
            </a:r>
          </a:p>
        </p:txBody>
      </p:sp>
      <p:sp>
        <p:nvSpPr>
          <p:cNvPr id="72" name="Freeform: Shape 146">
            <a:extLst>
              <a:ext uri="{FF2B5EF4-FFF2-40B4-BE49-F238E27FC236}">
                <a16:creationId xmlns:a16="http://schemas.microsoft.com/office/drawing/2014/main" id="{0B71D92F-CF18-45D9-8984-1F7FD4B348C1}"/>
              </a:ext>
            </a:extLst>
          </p:cNvPr>
          <p:cNvSpPr/>
          <p:nvPr/>
        </p:nvSpPr>
        <p:spPr>
          <a:xfrm>
            <a:off x="7664053" y="1498371"/>
            <a:ext cx="1840879" cy="791667"/>
          </a:xfrm>
          <a:custGeom>
            <a:avLst/>
            <a:gdLst>
              <a:gd name="connsiteX0" fmla="*/ 0 w 1733842"/>
              <a:gd name="connsiteY0" fmla="*/ 131947 h 791667"/>
              <a:gd name="connsiteX1" fmla="*/ 131947 w 1733842"/>
              <a:gd name="connsiteY1" fmla="*/ 0 h 791667"/>
              <a:gd name="connsiteX2" fmla="*/ 1601895 w 1733842"/>
              <a:gd name="connsiteY2" fmla="*/ 0 h 791667"/>
              <a:gd name="connsiteX3" fmla="*/ 1733842 w 1733842"/>
              <a:gd name="connsiteY3" fmla="*/ 131947 h 791667"/>
              <a:gd name="connsiteX4" fmla="*/ 1733842 w 1733842"/>
              <a:gd name="connsiteY4" fmla="*/ 659720 h 791667"/>
              <a:gd name="connsiteX5" fmla="*/ 1601895 w 1733842"/>
              <a:gd name="connsiteY5" fmla="*/ 791667 h 791667"/>
              <a:gd name="connsiteX6" fmla="*/ 131947 w 1733842"/>
              <a:gd name="connsiteY6" fmla="*/ 791667 h 791667"/>
              <a:gd name="connsiteX7" fmla="*/ 0 w 1733842"/>
              <a:gd name="connsiteY7" fmla="*/ 659720 h 791667"/>
              <a:gd name="connsiteX8" fmla="*/ 0 w 1733842"/>
              <a:gd name="connsiteY8" fmla="*/ 131947 h 79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3842" h="791667">
                <a:moveTo>
                  <a:pt x="0" y="131947"/>
                </a:moveTo>
                <a:cubicBezTo>
                  <a:pt x="0" y="59075"/>
                  <a:pt x="59075" y="0"/>
                  <a:pt x="131947" y="0"/>
                </a:cubicBezTo>
                <a:lnTo>
                  <a:pt x="1601895" y="0"/>
                </a:lnTo>
                <a:cubicBezTo>
                  <a:pt x="1674767" y="0"/>
                  <a:pt x="1733842" y="59075"/>
                  <a:pt x="1733842" y="131947"/>
                </a:cubicBezTo>
                <a:lnTo>
                  <a:pt x="1733842" y="659720"/>
                </a:lnTo>
                <a:cubicBezTo>
                  <a:pt x="1733842" y="732592"/>
                  <a:pt x="1674767" y="791667"/>
                  <a:pt x="1601895" y="791667"/>
                </a:cubicBezTo>
                <a:lnTo>
                  <a:pt x="131947" y="791667"/>
                </a:lnTo>
                <a:cubicBezTo>
                  <a:pt x="59075" y="791667"/>
                  <a:pt x="0" y="732592"/>
                  <a:pt x="0" y="659720"/>
                </a:cubicBezTo>
                <a:lnTo>
                  <a:pt x="0" y="131947"/>
                </a:lnTo>
                <a:close/>
              </a:path>
            </a:pathLst>
          </a:custGeom>
        </p:spPr>
        <p:style>
          <a:lnRef idx="2">
            <a:schemeClr val="lt1">
              <a:hueOff val="0"/>
              <a:satOff val="0"/>
              <a:lumOff val="0"/>
              <a:alphaOff val="0"/>
            </a:schemeClr>
          </a:lnRef>
          <a:fillRef idx="1">
            <a:schemeClr val="accent1">
              <a:shade val="80000"/>
              <a:hueOff val="579335"/>
              <a:satOff val="-76218"/>
              <a:lumOff val="38256"/>
              <a:alphaOff val="0"/>
            </a:schemeClr>
          </a:fillRef>
          <a:effectRef idx="0">
            <a:schemeClr val="accent1">
              <a:shade val="80000"/>
              <a:hueOff val="579335"/>
              <a:satOff val="-76218"/>
              <a:lumOff val="38256"/>
              <a:alphaOff val="0"/>
            </a:schemeClr>
          </a:effectRef>
          <a:fontRef idx="minor">
            <a:schemeClr val="lt1"/>
          </a:fontRef>
        </p:style>
        <p:txBody>
          <a:bodyPr spcFirstLastPara="0" vert="horz" wrap="square" lIns="88176" tIns="88176" rIns="88176" bIns="88176" numCol="1" spcCol="1270" anchor="t" anchorCtr="0">
            <a:noAutofit/>
          </a:bodyPr>
          <a:lstStyle/>
          <a:p>
            <a:pPr marL="0" lvl="0" indent="0" algn="l" defTabSz="577850">
              <a:lnSpc>
                <a:spcPct val="90000"/>
              </a:lnSpc>
              <a:spcBef>
                <a:spcPct val="0"/>
              </a:spcBef>
              <a:spcAft>
                <a:spcPct val="35000"/>
              </a:spcAft>
              <a:buNone/>
            </a:pPr>
            <a:r>
              <a:rPr lang="en-US" sz="1300" b="1" kern="1200"/>
              <a:t>PPAP Approval</a:t>
            </a:r>
          </a:p>
          <a:p>
            <a:pPr marL="57150" lvl="1" indent="-57150" algn="l" defTabSz="444500">
              <a:lnSpc>
                <a:spcPct val="90000"/>
              </a:lnSpc>
              <a:spcBef>
                <a:spcPct val="0"/>
              </a:spcBef>
              <a:spcAft>
                <a:spcPct val="15000"/>
              </a:spcAft>
              <a:buChar char="•"/>
            </a:pPr>
            <a:endParaRPr lang="en-US" sz="1000" kern="1200"/>
          </a:p>
          <a:p>
            <a:pPr marL="57150" lvl="1" indent="-57150" algn="l" defTabSz="444500">
              <a:lnSpc>
                <a:spcPct val="90000"/>
              </a:lnSpc>
              <a:spcBef>
                <a:spcPct val="0"/>
              </a:spcBef>
              <a:spcAft>
                <a:spcPct val="15000"/>
              </a:spcAft>
              <a:buChar char="•"/>
            </a:pPr>
            <a:r>
              <a:rPr lang="en-US" sz="1000" kern="1200"/>
              <a:t>Phase 4</a:t>
            </a:r>
          </a:p>
        </p:txBody>
      </p:sp>
      <p:sp>
        <p:nvSpPr>
          <p:cNvPr id="73" name="Freeform: Shape 147">
            <a:extLst>
              <a:ext uri="{FF2B5EF4-FFF2-40B4-BE49-F238E27FC236}">
                <a16:creationId xmlns:a16="http://schemas.microsoft.com/office/drawing/2014/main" id="{6F8F866F-6B6D-4254-81E0-154CD1EF9264}"/>
              </a:ext>
            </a:extLst>
          </p:cNvPr>
          <p:cNvSpPr/>
          <p:nvPr/>
        </p:nvSpPr>
        <p:spPr>
          <a:xfrm>
            <a:off x="9710626" y="1498371"/>
            <a:ext cx="1759862" cy="791667"/>
          </a:xfrm>
          <a:custGeom>
            <a:avLst/>
            <a:gdLst>
              <a:gd name="connsiteX0" fmla="*/ 0 w 1733842"/>
              <a:gd name="connsiteY0" fmla="*/ 131947 h 791667"/>
              <a:gd name="connsiteX1" fmla="*/ 131947 w 1733842"/>
              <a:gd name="connsiteY1" fmla="*/ 0 h 791667"/>
              <a:gd name="connsiteX2" fmla="*/ 1601895 w 1733842"/>
              <a:gd name="connsiteY2" fmla="*/ 0 h 791667"/>
              <a:gd name="connsiteX3" fmla="*/ 1733842 w 1733842"/>
              <a:gd name="connsiteY3" fmla="*/ 131947 h 791667"/>
              <a:gd name="connsiteX4" fmla="*/ 1733842 w 1733842"/>
              <a:gd name="connsiteY4" fmla="*/ 659720 h 791667"/>
              <a:gd name="connsiteX5" fmla="*/ 1601895 w 1733842"/>
              <a:gd name="connsiteY5" fmla="*/ 791667 h 791667"/>
              <a:gd name="connsiteX6" fmla="*/ 131947 w 1733842"/>
              <a:gd name="connsiteY6" fmla="*/ 791667 h 791667"/>
              <a:gd name="connsiteX7" fmla="*/ 0 w 1733842"/>
              <a:gd name="connsiteY7" fmla="*/ 659720 h 791667"/>
              <a:gd name="connsiteX8" fmla="*/ 0 w 1733842"/>
              <a:gd name="connsiteY8" fmla="*/ 131947 h 79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3842" h="791667">
                <a:moveTo>
                  <a:pt x="0" y="131947"/>
                </a:moveTo>
                <a:cubicBezTo>
                  <a:pt x="0" y="59075"/>
                  <a:pt x="59075" y="0"/>
                  <a:pt x="131947" y="0"/>
                </a:cubicBezTo>
                <a:lnTo>
                  <a:pt x="1601895" y="0"/>
                </a:lnTo>
                <a:cubicBezTo>
                  <a:pt x="1674767" y="0"/>
                  <a:pt x="1733842" y="59075"/>
                  <a:pt x="1733842" y="131947"/>
                </a:cubicBezTo>
                <a:lnTo>
                  <a:pt x="1733842" y="659720"/>
                </a:lnTo>
                <a:cubicBezTo>
                  <a:pt x="1733842" y="732592"/>
                  <a:pt x="1674767" y="791667"/>
                  <a:pt x="1601895" y="791667"/>
                </a:cubicBezTo>
                <a:lnTo>
                  <a:pt x="131947" y="791667"/>
                </a:lnTo>
                <a:cubicBezTo>
                  <a:pt x="59075" y="791667"/>
                  <a:pt x="0" y="732592"/>
                  <a:pt x="0" y="659720"/>
                </a:cubicBezTo>
                <a:lnTo>
                  <a:pt x="0" y="131947"/>
                </a:lnTo>
                <a:close/>
              </a:path>
            </a:pathLst>
          </a:custGeom>
        </p:spPr>
        <p:style>
          <a:lnRef idx="2">
            <a:schemeClr val="lt1">
              <a:hueOff val="0"/>
              <a:satOff val="0"/>
              <a:lumOff val="0"/>
              <a:alphaOff val="0"/>
            </a:schemeClr>
          </a:lnRef>
          <a:fillRef idx="1">
            <a:schemeClr val="accent1">
              <a:shade val="80000"/>
              <a:hueOff val="724168"/>
              <a:satOff val="-95272"/>
              <a:lumOff val="47820"/>
              <a:alphaOff val="0"/>
            </a:schemeClr>
          </a:fillRef>
          <a:effectRef idx="0">
            <a:schemeClr val="accent1">
              <a:shade val="80000"/>
              <a:hueOff val="724168"/>
              <a:satOff val="-95272"/>
              <a:lumOff val="47820"/>
              <a:alphaOff val="0"/>
            </a:schemeClr>
          </a:effectRef>
          <a:fontRef idx="minor">
            <a:schemeClr val="lt1"/>
          </a:fontRef>
        </p:style>
        <p:txBody>
          <a:bodyPr spcFirstLastPara="0" vert="horz" wrap="square" lIns="88176" tIns="88176" rIns="88176" bIns="88176" numCol="1" spcCol="1270" anchor="t" anchorCtr="0">
            <a:noAutofit/>
          </a:bodyPr>
          <a:lstStyle/>
          <a:p>
            <a:pPr marL="0" lvl="0" indent="0" algn="l" defTabSz="577850">
              <a:lnSpc>
                <a:spcPct val="90000"/>
              </a:lnSpc>
              <a:spcBef>
                <a:spcPct val="0"/>
              </a:spcBef>
              <a:spcAft>
                <a:spcPct val="35000"/>
              </a:spcAft>
              <a:buNone/>
            </a:pPr>
            <a:r>
              <a:rPr lang="en-US" sz="1300" b="1" kern="1200"/>
              <a:t>Release for Serial Production</a:t>
            </a:r>
          </a:p>
          <a:p>
            <a:pPr marL="57150" lvl="1" indent="-57150" algn="l" defTabSz="444500">
              <a:lnSpc>
                <a:spcPct val="90000"/>
              </a:lnSpc>
              <a:spcBef>
                <a:spcPct val="0"/>
              </a:spcBef>
              <a:spcAft>
                <a:spcPct val="15000"/>
              </a:spcAft>
              <a:buChar char="•"/>
            </a:pPr>
            <a:r>
              <a:rPr lang="en-US" sz="1000" kern="1200"/>
              <a:t>Phase 5</a:t>
            </a:r>
          </a:p>
        </p:txBody>
      </p:sp>
      <p:sp>
        <p:nvSpPr>
          <p:cNvPr id="74" name="Rectangle 73">
            <a:extLst>
              <a:ext uri="{FF2B5EF4-FFF2-40B4-BE49-F238E27FC236}">
                <a16:creationId xmlns:a16="http://schemas.microsoft.com/office/drawing/2014/main" id="{C1688425-5220-4EFF-99AF-72FF807C7A4F}"/>
              </a:ext>
            </a:extLst>
          </p:cNvPr>
          <p:cNvSpPr/>
          <p:nvPr/>
        </p:nvSpPr>
        <p:spPr>
          <a:xfrm>
            <a:off x="3888221" y="2699232"/>
            <a:ext cx="671979" cy="369332"/>
          </a:xfrm>
          <a:prstGeom prst="rect">
            <a:avLst/>
          </a:prstGeom>
          <a:noFill/>
        </p:spPr>
        <p:txBody>
          <a:bodyPr wrap="none">
            <a:spAutoFit/>
          </a:bodyPr>
          <a:lstStyle/>
          <a:p>
            <a:pPr algn="ctr"/>
            <a:r>
              <a:rPr lang="en-US" sz="900" b="1" i="1">
                <a:solidFill>
                  <a:schemeClr val="accent1"/>
                </a:solidFill>
              </a:rPr>
              <a:t>C.P.</a:t>
            </a:r>
          </a:p>
          <a:p>
            <a:pPr algn="ctr"/>
            <a:r>
              <a:rPr lang="en-US" sz="900" b="1" i="1">
                <a:solidFill>
                  <a:schemeClr val="accent1"/>
                </a:solidFill>
              </a:rPr>
              <a:t>Approved</a:t>
            </a:r>
            <a:endParaRPr lang="en-US" sz="800" b="1" i="1">
              <a:solidFill>
                <a:schemeClr val="accent1"/>
              </a:solidFill>
            </a:endParaRPr>
          </a:p>
        </p:txBody>
      </p:sp>
      <p:sp>
        <p:nvSpPr>
          <p:cNvPr id="85" name="Rectangle 84">
            <a:extLst>
              <a:ext uri="{FF2B5EF4-FFF2-40B4-BE49-F238E27FC236}">
                <a16:creationId xmlns:a16="http://schemas.microsoft.com/office/drawing/2014/main" id="{18DE7141-BFB9-4CA5-9158-B03ED2BA4F63}"/>
              </a:ext>
            </a:extLst>
          </p:cNvPr>
          <p:cNvSpPr/>
          <p:nvPr/>
        </p:nvSpPr>
        <p:spPr>
          <a:xfrm>
            <a:off x="5530683" y="2718899"/>
            <a:ext cx="684804" cy="369332"/>
          </a:xfrm>
          <a:prstGeom prst="rect">
            <a:avLst/>
          </a:prstGeom>
          <a:noFill/>
        </p:spPr>
        <p:txBody>
          <a:bodyPr wrap="none">
            <a:spAutoFit/>
          </a:bodyPr>
          <a:lstStyle/>
          <a:p>
            <a:pPr algn="ctr"/>
            <a:r>
              <a:rPr lang="en-US" sz="900" b="1" i="1">
                <a:solidFill>
                  <a:schemeClr val="accent1"/>
                </a:solidFill>
              </a:rPr>
              <a:t>CCB1</a:t>
            </a:r>
          </a:p>
          <a:p>
            <a:pPr algn="ctr"/>
            <a:r>
              <a:rPr lang="en-US" sz="900" b="1" i="1">
                <a:solidFill>
                  <a:schemeClr val="accent1"/>
                </a:solidFill>
              </a:rPr>
              <a:t> Complete</a:t>
            </a:r>
            <a:endParaRPr lang="en-US" sz="800" b="1" i="1">
              <a:solidFill>
                <a:schemeClr val="accent1"/>
              </a:solidFill>
            </a:endParaRPr>
          </a:p>
        </p:txBody>
      </p:sp>
      <p:sp>
        <p:nvSpPr>
          <p:cNvPr id="86" name="Rectangle 85">
            <a:extLst>
              <a:ext uri="{FF2B5EF4-FFF2-40B4-BE49-F238E27FC236}">
                <a16:creationId xmlns:a16="http://schemas.microsoft.com/office/drawing/2014/main" id="{AF72AE04-BA65-4C83-AE18-E01A7F7A34BC}"/>
              </a:ext>
            </a:extLst>
          </p:cNvPr>
          <p:cNvSpPr/>
          <p:nvPr/>
        </p:nvSpPr>
        <p:spPr>
          <a:xfrm>
            <a:off x="7144210" y="2686671"/>
            <a:ext cx="684804" cy="369332"/>
          </a:xfrm>
          <a:prstGeom prst="rect">
            <a:avLst/>
          </a:prstGeom>
          <a:noFill/>
        </p:spPr>
        <p:txBody>
          <a:bodyPr wrap="none">
            <a:spAutoFit/>
          </a:bodyPr>
          <a:lstStyle/>
          <a:p>
            <a:pPr algn="ctr"/>
            <a:r>
              <a:rPr lang="en-US" sz="900" b="1" i="1">
                <a:solidFill>
                  <a:schemeClr val="accent1"/>
                </a:solidFill>
              </a:rPr>
              <a:t>CCB2</a:t>
            </a:r>
          </a:p>
          <a:p>
            <a:pPr algn="ctr"/>
            <a:r>
              <a:rPr lang="en-US" sz="900" b="1" i="1">
                <a:solidFill>
                  <a:schemeClr val="accent1"/>
                </a:solidFill>
              </a:rPr>
              <a:t> Complete</a:t>
            </a:r>
            <a:endParaRPr lang="en-US" sz="800" b="1" i="1">
              <a:solidFill>
                <a:schemeClr val="accent1"/>
              </a:solidFill>
            </a:endParaRPr>
          </a:p>
        </p:txBody>
      </p:sp>
      <p:sp>
        <p:nvSpPr>
          <p:cNvPr id="87" name="Rectangle 86">
            <a:extLst>
              <a:ext uri="{FF2B5EF4-FFF2-40B4-BE49-F238E27FC236}">
                <a16:creationId xmlns:a16="http://schemas.microsoft.com/office/drawing/2014/main" id="{E99A4C35-A381-4E91-8228-E950D7A707E0}"/>
              </a:ext>
            </a:extLst>
          </p:cNvPr>
          <p:cNvSpPr/>
          <p:nvPr/>
        </p:nvSpPr>
        <p:spPr>
          <a:xfrm>
            <a:off x="9256114" y="2723920"/>
            <a:ext cx="587020" cy="230832"/>
          </a:xfrm>
          <a:prstGeom prst="rect">
            <a:avLst/>
          </a:prstGeom>
          <a:noFill/>
        </p:spPr>
        <p:txBody>
          <a:bodyPr wrap="none">
            <a:spAutoFit/>
          </a:bodyPr>
          <a:lstStyle/>
          <a:p>
            <a:pPr algn="ctr"/>
            <a:r>
              <a:rPr lang="en-US" sz="900" b="1"/>
              <a:t>SCR_P5</a:t>
            </a:r>
          </a:p>
        </p:txBody>
      </p:sp>
      <p:sp>
        <p:nvSpPr>
          <p:cNvPr id="88" name="Rectangle 87">
            <a:extLst>
              <a:ext uri="{FF2B5EF4-FFF2-40B4-BE49-F238E27FC236}">
                <a16:creationId xmlns:a16="http://schemas.microsoft.com/office/drawing/2014/main" id="{ABF17ED5-AA6B-4490-A216-7F0C8B56F4F2}"/>
              </a:ext>
            </a:extLst>
          </p:cNvPr>
          <p:cNvSpPr/>
          <p:nvPr/>
        </p:nvSpPr>
        <p:spPr>
          <a:xfrm>
            <a:off x="11196065" y="2696691"/>
            <a:ext cx="670376" cy="369332"/>
          </a:xfrm>
          <a:prstGeom prst="rect">
            <a:avLst/>
          </a:prstGeom>
          <a:noFill/>
        </p:spPr>
        <p:txBody>
          <a:bodyPr wrap="none">
            <a:spAutoFit/>
          </a:bodyPr>
          <a:lstStyle/>
          <a:p>
            <a:pPr algn="ctr"/>
            <a:r>
              <a:rPr lang="en-US" sz="900" b="1"/>
              <a:t>SCR Full</a:t>
            </a:r>
          </a:p>
          <a:p>
            <a:pPr algn="ctr"/>
            <a:r>
              <a:rPr lang="en-US" sz="900" b="1"/>
              <a:t> Approval</a:t>
            </a:r>
          </a:p>
        </p:txBody>
      </p:sp>
      <p:sp>
        <p:nvSpPr>
          <p:cNvPr id="89" name="Triangle isocèle 88">
            <a:extLst>
              <a:ext uri="{FF2B5EF4-FFF2-40B4-BE49-F238E27FC236}">
                <a16:creationId xmlns:a16="http://schemas.microsoft.com/office/drawing/2014/main" id="{D38C1B32-6C7F-4E3D-AD07-7975CF2D92C4}"/>
              </a:ext>
            </a:extLst>
          </p:cNvPr>
          <p:cNvSpPr/>
          <p:nvPr/>
        </p:nvSpPr>
        <p:spPr bwMode="gray">
          <a:xfrm>
            <a:off x="1980343" y="2291695"/>
            <a:ext cx="425125" cy="409194"/>
          </a:xfrm>
          <a:prstGeom prst="triangl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1"/>
          </a:p>
        </p:txBody>
      </p:sp>
      <p:sp>
        <p:nvSpPr>
          <p:cNvPr id="90" name="Triangle isocèle 89">
            <a:extLst>
              <a:ext uri="{FF2B5EF4-FFF2-40B4-BE49-F238E27FC236}">
                <a16:creationId xmlns:a16="http://schemas.microsoft.com/office/drawing/2014/main" id="{23FE14CE-4303-422A-ABA5-A403E47EAC94}"/>
              </a:ext>
            </a:extLst>
          </p:cNvPr>
          <p:cNvSpPr/>
          <p:nvPr/>
        </p:nvSpPr>
        <p:spPr bwMode="gray">
          <a:xfrm>
            <a:off x="4009928" y="2275901"/>
            <a:ext cx="425125" cy="409194"/>
          </a:xfrm>
          <a:prstGeom prst="triangl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1"/>
          </a:p>
        </p:txBody>
      </p:sp>
      <p:sp>
        <p:nvSpPr>
          <p:cNvPr id="91" name="Triangle isocèle 90">
            <a:extLst>
              <a:ext uri="{FF2B5EF4-FFF2-40B4-BE49-F238E27FC236}">
                <a16:creationId xmlns:a16="http://schemas.microsoft.com/office/drawing/2014/main" id="{3373C4C0-09EC-432E-9933-58756F630DD2}"/>
              </a:ext>
            </a:extLst>
          </p:cNvPr>
          <p:cNvSpPr/>
          <p:nvPr/>
        </p:nvSpPr>
        <p:spPr bwMode="gray">
          <a:xfrm>
            <a:off x="5659332" y="2279429"/>
            <a:ext cx="425125" cy="409194"/>
          </a:xfrm>
          <a:prstGeom prst="triangl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1"/>
          </a:p>
        </p:txBody>
      </p:sp>
      <p:sp>
        <p:nvSpPr>
          <p:cNvPr id="92" name="Triangle isocèle 91">
            <a:extLst>
              <a:ext uri="{FF2B5EF4-FFF2-40B4-BE49-F238E27FC236}">
                <a16:creationId xmlns:a16="http://schemas.microsoft.com/office/drawing/2014/main" id="{EB432365-F7F5-4C93-BE83-EFCFBD58D554}"/>
              </a:ext>
            </a:extLst>
          </p:cNvPr>
          <p:cNvSpPr/>
          <p:nvPr/>
        </p:nvSpPr>
        <p:spPr bwMode="gray">
          <a:xfrm>
            <a:off x="7277790" y="2291695"/>
            <a:ext cx="425125" cy="409194"/>
          </a:xfrm>
          <a:prstGeom prst="triangl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1"/>
          </a:p>
        </p:txBody>
      </p:sp>
      <p:sp>
        <p:nvSpPr>
          <p:cNvPr id="93" name="Triangle isocèle 92">
            <a:extLst>
              <a:ext uri="{FF2B5EF4-FFF2-40B4-BE49-F238E27FC236}">
                <a16:creationId xmlns:a16="http://schemas.microsoft.com/office/drawing/2014/main" id="{0A6AD36C-4001-4236-9A8C-7F630EB9A031}"/>
              </a:ext>
            </a:extLst>
          </p:cNvPr>
          <p:cNvSpPr/>
          <p:nvPr/>
        </p:nvSpPr>
        <p:spPr bwMode="gray">
          <a:xfrm>
            <a:off x="9340025" y="2224997"/>
            <a:ext cx="425125" cy="409194"/>
          </a:xfrm>
          <a:prstGeom prst="triangl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1"/>
          </a:p>
        </p:txBody>
      </p:sp>
      <p:sp>
        <p:nvSpPr>
          <p:cNvPr id="94" name="Triangle isocèle 93">
            <a:extLst>
              <a:ext uri="{FF2B5EF4-FFF2-40B4-BE49-F238E27FC236}">
                <a16:creationId xmlns:a16="http://schemas.microsoft.com/office/drawing/2014/main" id="{EF283BC8-C342-4108-BE9C-E603D3250813}"/>
              </a:ext>
            </a:extLst>
          </p:cNvPr>
          <p:cNvSpPr/>
          <p:nvPr/>
        </p:nvSpPr>
        <p:spPr bwMode="gray">
          <a:xfrm>
            <a:off x="11313930" y="2224997"/>
            <a:ext cx="425125" cy="409194"/>
          </a:xfrm>
          <a:prstGeom prst="triangl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1"/>
          </a:p>
        </p:txBody>
      </p:sp>
      <p:sp>
        <p:nvSpPr>
          <p:cNvPr id="95" name="Rectangle 94">
            <a:extLst>
              <a:ext uri="{FF2B5EF4-FFF2-40B4-BE49-F238E27FC236}">
                <a16:creationId xmlns:a16="http://schemas.microsoft.com/office/drawing/2014/main" id="{6C483828-D764-4C8C-BE47-467AEB3F17AF}"/>
              </a:ext>
            </a:extLst>
          </p:cNvPr>
          <p:cNvSpPr/>
          <p:nvPr/>
        </p:nvSpPr>
        <p:spPr>
          <a:xfrm>
            <a:off x="336044" y="2361203"/>
            <a:ext cx="864340" cy="400110"/>
          </a:xfrm>
          <a:prstGeom prst="rect">
            <a:avLst/>
          </a:prstGeom>
          <a:noFill/>
        </p:spPr>
        <p:txBody>
          <a:bodyPr wrap="none">
            <a:spAutoFit/>
          </a:bodyPr>
          <a:lstStyle/>
          <a:p>
            <a:pPr algn="ctr"/>
            <a:r>
              <a:rPr lang="en-US" sz="1000" b="1" i="1">
                <a:solidFill>
                  <a:schemeClr val="accent1"/>
                </a:solidFill>
              </a:rPr>
              <a:t>Supplier </a:t>
            </a:r>
          </a:p>
          <a:p>
            <a:pPr algn="ctr"/>
            <a:r>
              <a:rPr lang="en-US" sz="1000" b="1" i="1">
                <a:solidFill>
                  <a:schemeClr val="accent1"/>
                </a:solidFill>
              </a:rPr>
              <a:t> Information</a:t>
            </a:r>
            <a:endParaRPr lang="en-US" sz="900" b="1" i="1">
              <a:solidFill>
                <a:schemeClr val="accent1"/>
              </a:solidFill>
            </a:endParaRPr>
          </a:p>
        </p:txBody>
      </p:sp>
      <p:sp>
        <p:nvSpPr>
          <p:cNvPr id="66" name="Date Placeholder 6">
            <a:extLst>
              <a:ext uri="{FF2B5EF4-FFF2-40B4-BE49-F238E27FC236}">
                <a16:creationId xmlns:a16="http://schemas.microsoft.com/office/drawing/2014/main" id="{E297A2E6-B8B7-4F1E-9823-0BD8B6202428}"/>
              </a:ext>
            </a:extLst>
          </p:cNvPr>
          <p:cNvSpPr txBox="1">
            <a:spLocks/>
          </p:cNvSpPr>
          <p:nvPr/>
        </p:nvSpPr>
        <p:spPr bwMode="gray">
          <a:xfrm>
            <a:off x="550863" y="6665884"/>
            <a:ext cx="546625" cy="123111"/>
          </a:xfrm>
          <a:prstGeom prst="rect">
            <a:avLst/>
          </a:prstGeom>
        </p:spPr>
        <p:txBody>
          <a:bodyPr vert="horz" wrap="square" lIns="0" tIns="0" rIns="0" bIns="0" rtlCol="0" anchor="b" anchorCtr="0">
            <a:spAutoFit/>
          </a:bodyPr>
          <a:lstStyle>
            <a:defPPr>
              <a:defRPr lang="sv-SE"/>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Jan 21, 2022</a:t>
            </a:r>
          </a:p>
        </p:txBody>
      </p:sp>
      <p:sp>
        <p:nvSpPr>
          <p:cNvPr id="2" name="Date Placeholder 1">
            <a:extLst>
              <a:ext uri="{FF2B5EF4-FFF2-40B4-BE49-F238E27FC236}">
                <a16:creationId xmlns:a16="http://schemas.microsoft.com/office/drawing/2014/main" id="{73D15F0C-E572-408E-AB7F-F5E69036E0EB}"/>
              </a:ext>
            </a:extLst>
          </p:cNvPr>
          <p:cNvSpPr>
            <a:spLocks noGrp="1"/>
          </p:cNvSpPr>
          <p:nvPr>
            <p:ph type="dt" sz="half" idx="17"/>
          </p:nvPr>
        </p:nvSpPr>
        <p:spPr/>
        <p:txBody>
          <a:bodyPr/>
          <a:lstStyle/>
          <a:p>
            <a:r>
              <a:rPr lang="en-US"/>
              <a:t>Jan 21, 2022</a:t>
            </a:r>
            <a:endParaRPr lang="en-US" dirty="0"/>
          </a:p>
        </p:txBody>
      </p:sp>
    </p:spTree>
    <p:extLst>
      <p:ext uri="{BB962C8B-B14F-4D97-AF65-F5344CB8AC3E}">
        <p14:creationId xmlns:p14="http://schemas.microsoft.com/office/powerpoint/2010/main" val="410819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2575EF8-4F23-4FAF-B449-64F526CD0955}"/>
              </a:ext>
            </a:extLst>
          </p:cNvPr>
          <p:cNvSpPr>
            <a:spLocks noGrp="1"/>
          </p:cNvSpPr>
          <p:nvPr>
            <p:ph type="ftr" sz="quarter" idx="15"/>
          </p:nvPr>
        </p:nvSpPr>
        <p:spPr/>
        <p:txBody>
          <a:bodyPr/>
          <a:lstStyle/>
          <a:p>
            <a:r>
              <a:rPr lang="en-US"/>
              <a:t>SQPS-939 - SCR- Supplier Training</a:t>
            </a:r>
            <a:endParaRPr lang="en-US" dirty="0"/>
          </a:p>
        </p:txBody>
      </p:sp>
      <p:sp>
        <p:nvSpPr>
          <p:cNvPr id="5" name="Espace réservé du numéro de diapositive 4">
            <a:extLst>
              <a:ext uri="{FF2B5EF4-FFF2-40B4-BE49-F238E27FC236}">
                <a16:creationId xmlns:a16="http://schemas.microsoft.com/office/drawing/2014/main" id="{5FF7BDE0-429E-45D7-A3BF-384326B8BAFC}"/>
              </a:ext>
            </a:extLst>
          </p:cNvPr>
          <p:cNvSpPr>
            <a:spLocks noGrp="1"/>
          </p:cNvSpPr>
          <p:nvPr>
            <p:ph type="sldNum" sz="quarter" idx="16"/>
          </p:nvPr>
        </p:nvSpPr>
        <p:spPr/>
        <p:txBody>
          <a:bodyPr/>
          <a:lstStyle/>
          <a:p>
            <a:fld id="{07CEE681-EA8A-4B77-829B-1539858EA44F}" type="slidenum">
              <a:rPr lang="en-US" smtClean="0"/>
              <a:pPr/>
              <a:t>6</a:t>
            </a:fld>
            <a:endParaRPr lang="en-US" dirty="0"/>
          </a:p>
        </p:txBody>
      </p:sp>
      <p:sp>
        <p:nvSpPr>
          <p:cNvPr id="112" name="Rectangle: Rounded Corners 221">
            <a:extLst>
              <a:ext uri="{FF2B5EF4-FFF2-40B4-BE49-F238E27FC236}">
                <a16:creationId xmlns:a16="http://schemas.microsoft.com/office/drawing/2014/main" id="{F2E56F48-86A9-4CD5-BB4B-BB17D4AA5973}"/>
              </a:ext>
            </a:extLst>
          </p:cNvPr>
          <p:cNvSpPr/>
          <p:nvPr/>
        </p:nvSpPr>
        <p:spPr bwMode="gray">
          <a:xfrm>
            <a:off x="124007" y="2811265"/>
            <a:ext cx="11943985" cy="3773044"/>
          </a:xfrm>
          <a:prstGeom prst="roundRect">
            <a:avLst>
              <a:gd name="adj" fmla="val 10025"/>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noAutofit/>
          </a:bodyPr>
          <a:lstStyle/>
          <a:p>
            <a:pPr algn="ctr"/>
            <a:endParaRPr lang="en-US" dirty="0"/>
          </a:p>
        </p:txBody>
      </p:sp>
      <p:sp>
        <p:nvSpPr>
          <p:cNvPr id="113" name="Rectangle 112">
            <a:extLst>
              <a:ext uri="{FF2B5EF4-FFF2-40B4-BE49-F238E27FC236}">
                <a16:creationId xmlns:a16="http://schemas.microsoft.com/office/drawing/2014/main" id="{613C527B-2E79-4477-9A93-D7913A93A695}"/>
              </a:ext>
            </a:extLst>
          </p:cNvPr>
          <p:cNvSpPr/>
          <p:nvPr/>
        </p:nvSpPr>
        <p:spPr bwMode="gray">
          <a:xfrm>
            <a:off x="8325404" y="3362585"/>
            <a:ext cx="830860" cy="625025"/>
          </a:xfrm>
          <a:prstGeom prst="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900" b="1" dirty="0">
              <a:solidFill>
                <a:schemeClr val="accent1"/>
              </a:solidFill>
            </a:endParaRPr>
          </a:p>
        </p:txBody>
      </p:sp>
      <p:sp>
        <p:nvSpPr>
          <p:cNvPr id="114" name="Rectangle: Rounded Corners 220">
            <a:extLst>
              <a:ext uri="{FF2B5EF4-FFF2-40B4-BE49-F238E27FC236}">
                <a16:creationId xmlns:a16="http://schemas.microsoft.com/office/drawing/2014/main" id="{B1459B5B-73EC-4F8A-8E76-B0A225ECE84B}"/>
              </a:ext>
            </a:extLst>
          </p:cNvPr>
          <p:cNvSpPr/>
          <p:nvPr/>
        </p:nvSpPr>
        <p:spPr bwMode="gray">
          <a:xfrm>
            <a:off x="203296" y="1094843"/>
            <a:ext cx="11939167" cy="1669427"/>
          </a:xfrm>
          <a:prstGeom prst="round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noAutofit/>
          </a:bodyPr>
          <a:lstStyle/>
          <a:p>
            <a:pPr algn="ctr"/>
            <a:endParaRPr lang="en-US" dirty="0"/>
          </a:p>
        </p:txBody>
      </p:sp>
      <p:sp>
        <p:nvSpPr>
          <p:cNvPr id="116" name="Rectangle 115">
            <a:extLst>
              <a:ext uri="{FF2B5EF4-FFF2-40B4-BE49-F238E27FC236}">
                <a16:creationId xmlns:a16="http://schemas.microsoft.com/office/drawing/2014/main" id="{368611D6-CA9D-4E5D-80F4-846664761353}"/>
              </a:ext>
            </a:extLst>
          </p:cNvPr>
          <p:cNvSpPr/>
          <p:nvPr/>
        </p:nvSpPr>
        <p:spPr bwMode="gray">
          <a:xfrm>
            <a:off x="4714129" y="1839391"/>
            <a:ext cx="582214" cy="432000"/>
          </a:xfrm>
          <a:prstGeom prst="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fr-FR" sz="1000" dirty="0">
              <a:solidFill>
                <a:schemeClr val="accent1"/>
              </a:solidFill>
            </a:endParaRPr>
          </a:p>
        </p:txBody>
      </p:sp>
      <p:cxnSp>
        <p:nvCxnSpPr>
          <p:cNvPr id="117" name="Straight Arrow Connector 8">
            <a:extLst>
              <a:ext uri="{FF2B5EF4-FFF2-40B4-BE49-F238E27FC236}">
                <a16:creationId xmlns:a16="http://schemas.microsoft.com/office/drawing/2014/main" id="{2B02261D-A437-49DC-B40A-F0C517D8AB1E}"/>
              </a:ext>
            </a:extLst>
          </p:cNvPr>
          <p:cNvCxnSpPr>
            <a:cxnSpLocks/>
            <a:stCxn id="190" idx="3"/>
          </p:cNvCxnSpPr>
          <p:nvPr/>
        </p:nvCxnSpPr>
        <p:spPr bwMode="gray">
          <a:xfrm>
            <a:off x="6189546" y="2059283"/>
            <a:ext cx="3304834" cy="0"/>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p:sp>
        <p:nvSpPr>
          <p:cNvPr id="122" name="Rectangle 121">
            <a:extLst>
              <a:ext uri="{FF2B5EF4-FFF2-40B4-BE49-F238E27FC236}">
                <a16:creationId xmlns:a16="http://schemas.microsoft.com/office/drawing/2014/main" id="{06960E93-1D2A-4837-92FB-E48C77BB90A7}"/>
              </a:ext>
            </a:extLst>
          </p:cNvPr>
          <p:cNvSpPr/>
          <p:nvPr/>
        </p:nvSpPr>
        <p:spPr bwMode="gray">
          <a:xfrm>
            <a:off x="836574" y="3363338"/>
            <a:ext cx="777663" cy="624274"/>
          </a:xfrm>
          <a:prstGeom prst="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r>
              <a:rPr lang="fr-FR" sz="900" b="1" dirty="0">
                <a:solidFill>
                  <a:schemeClr val="accent1"/>
                </a:solidFill>
              </a:rPr>
              <a:t>Change Package Submission  </a:t>
            </a:r>
          </a:p>
        </p:txBody>
      </p:sp>
      <p:sp>
        <p:nvSpPr>
          <p:cNvPr id="123" name="Rectangle 122">
            <a:extLst>
              <a:ext uri="{FF2B5EF4-FFF2-40B4-BE49-F238E27FC236}">
                <a16:creationId xmlns:a16="http://schemas.microsoft.com/office/drawing/2014/main" id="{3B200AA9-75D7-471F-A747-BAF75A2579D9}"/>
              </a:ext>
            </a:extLst>
          </p:cNvPr>
          <p:cNvSpPr/>
          <p:nvPr/>
        </p:nvSpPr>
        <p:spPr bwMode="gray">
          <a:xfrm>
            <a:off x="2003071" y="3359059"/>
            <a:ext cx="793614" cy="628553"/>
          </a:xfrm>
          <a:prstGeom prst="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r>
              <a:rPr lang="fr-FR" sz="900" b="1" dirty="0">
                <a:solidFill>
                  <a:schemeClr val="accent1"/>
                </a:solidFill>
              </a:rPr>
              <a:t>C.P. </a:t>
            </a:r>
            <a:r>
              <a:rPr lang="en-US" sz="900" b="1" dirty="0">
                <a:solidFill>
                  <a:schemeClr val="accent1"/>
                </a:solidFill>
              </a:rPr>
              <a:t>Approval by Component Org</a:t>
            </a:r>
          </a:p>
        </p:txBody>
      </p:sp>
      <p:cxnSp>
        <p:nvCxnSpPr>
          <p:cNvPr id="126" name="Straight Arrow Connector 18">
            <a:extLst>
              <a:ext uri="{FF2B5EF4-FFF2-40B4-BE49-F238E27FC236}">
                <a16:creationId xmlns:a16="http://schemas.microsoft.com/office/drawing/2014/main" id="{A3E1EA69-8338-4A76-8EB8-455931564948}"/>
              </a:ext>
            </a:extLst>
          </p:cNvPr>
          <p:cNvCxnSpPr>
            <a:cxnSpLocks/>
            <a:stCxn id="122" idx="3"/>
            <a:endCxn id="123" idx="1"/>
          </p:cNvCxnSpPr>
          <p:nvPr/>
        </p:nvCxnSpPr>
        <p:spPr bwMode="gray">
          <a:xfrm flipV="1">
            <a:off x="1614237" y="3673336"/>
            <a:ext cx="388834" cy="2139"/>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p:cxnSp>
        <p:nvCxnSpPr>
          <p:cNvPr id="131" name="Connector: Elbow 25">
            <a:extLst>
              <a:ext uri="{FF2B5EF4-FFF2-40B4-BE49-F238E27FC236}">
                <a16:creationId xmlns:a16="http://schemas.microsoft.com/office/drawing/2014/main" id="{31907E9B-31FA-4292-90B6-CC931BF2388C}"/>
              </a:ext>
            </a:extLst>
          </p:cNvPr>
          <p:cNvCxnSpPr>
            <a:cxnSpLocks/>
            <a:stCxn id="123" idx="3"/>
            <a:endCxn id="178" idx="2"/>
          </p:cNvCxnSpPr>
          <p:nvPr/>
        </p:nvCxnSpPr>
        <p:spPr bwMode="gray">
          <a:xfrm flipV="1">
            <a:off x="2796685" y="2839907"/>
            <a:ext cx="91718" cy="833429"/>
          </a:xfrm>
          <a:prstGeom prst="bentConnector2">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2" name="Flowchart: Decision 26">
            <a:extLst>
              <a:ext uri="{FF2B5EF4-FFF2-40B4-BE49-F238E27FC236}">
                <a16:creationId xmlns:a16="http://schemas.microsoft.com/office/drawing/2014/main" id="{BF779CAC-4D2D-4708-815D-6186889C35A1}"/>
              </a:ext>
            </a:extLst>
          </p:cNvPr>
          <p:cNvSpPr/>
          <p:nvPr/>
        </p:nvSpPr>
        <p:spPr bwMode="gray">
          <a:xfrm>
            <a:off x="3794864" y="1843283"/>
            <a:ext cx="720000" cy="432000"/>
          </a:xfrm>
          <a:prstGeom prst="flowChartDecision">
            <a:avLst/>
          </a:prstGeom>
          <a:solidFill>
            <a:schemeClr val="accent3">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sz="900" b="1" dirty="0"/>
          </a:p>
        </p:txBody>
      </p:sp>
      <p:sp>
        <p:nvSpPr>
          <p:cNvPr id="134" name="TextBox 27">
            <a:extLst>
              <a:ext uri="{FF2B5EF4-FFF2-40B4-BE49-F238E27FC236}">
                <a16:creationId xmlns:a16="http://schemas.microsoft.com/office/drawing/2014/main" id="{40DEDCCA-B2B7-427D-BF47-BDE84B732AB7}"/>
              </a:ext>
            </a:extLst>
          </p:cNvPr>
          <p:cNvSpPr txBox="1"/>
          <p:nvPr/>
        </p:nvSpPr>
        <p:spPr bwMode="gray">
          <a:xfrm>
            <a:off x="3906819" y="1911617"/>
            <a:ext cx="491158" cy="246221"/>
          </a:xfrm>
          <a:prstGeom prst="rect">
            <a:avLst/>
          </a:prstGeom>
          <a:noFill/>
        </p:spPr>
        <p:txBody>
          <a:bodyPr wrap="square" rtlCol="0">
            <a:spAutoFit/>
          </a:bodyPr>
          <a:lstStyle/>
          <a:p>
            <a:pPr algn="ctr">
              <a:spcBef>
                <a:spcPts val="600"/>
              </a:spcBef>
              <a:buClr>
                <a:schemeClr val="accent4"/>
              </a:buClr>
            </a:pPr>
            <a:r>
              <a:rPr lang="fr-FR" sz="1000" b="1" dirty="0">
                <a:solidFill>
                  <a:schemeClr val="bg1"/>
                </a:solidFill>
              </a:rPr>
              <a:t>CCB1</a:t>
            </a:r>
            <a:endParaRPr lang="fr-FR" sz="1100" b="1" dirty="0">
              <a:solidFill>
                <a:schemeClr val="bg1"/>
              </a:solidFill>
            </a:endParaRPr>
          </a:p>
        </p:txBody>
      </p:sp>
      <p:sp>
        <p:nvSpPr>
          <p:cNvPr id="137" name="TextBox 29">
            <a:extLst>
              <a:ext uri="{FF2B5EF4-FFF2-40B4-BE49-F238E27FC236}">
                <a16:creationId xmlns:a16="http://schemas.microsoft.com/office/drawing/2014/main" id="{680F8FEB-46D6-46BA-A721-1C467EA63A8C}"/>
              </a:ext>
            </a:extLst>
          </p:cNvPr>
          <p:cNvSpPr txBox="1"/>
          <p:nvPr/>
        </p:nvSpPr>
        <p:spPr bwMode="gray">
          <a:xfrm>
            <a:off x="4652620" y="1876131"/>
            <a:ext cx="697083" cy="369332"/>
          </a:xfrm>
          <a:prstGeom prst="rect">
            <a:avLst/>
          </a:prstGeom>
          <a:noFill/>
          <a:scene3d>
            <a:camera prst="orthographicFront"/>
            <a:lightRig rig="threePt" dir="t"/>
          </a:scene3d>
          <a:sp3d>
            <a:bevelT/>
          </a:sp3d>
        </p:spPr>
        <p:txBody>
          <a:bodyPr wrap="square" rtlCol="0">
            <a:spAutoFit/>
          </a:bodyPr>
          <a:lstStyle/>
          <a:p>
            <a:pPr algn="ctr">
              <a:spcBef>
                <a:spcPts val="600"/>
              </a:spcBef>
              <a:buClr>
                <a:schemeClr val="accent4"/>
              </a:buClr>
            </a:pPr>
            <a:r>
              <a:rPr lang="fr-FR" sz="900" b="1" dirty="0">
                <a:solidFill>
                  <a:schemeClr val="accent1"/>
                </a:solidFill>
              </a:rPr>
              <a:t>Validation Plan</a:t>
            </a:r>
          </a:p>
        </p:txBody>
      </p:sp>
      <p:cxnSp>
        <p:nvCxnSpPr>
          <p:cNvPr id="140" name="Connector: Elbow 31">
            <a:extLst>
              <a:ext uri="{FF2B5EF4-FFF2-40B4-BE49-F238E27FC236}">
                <a16:creationId xmlns:a16="http://schemas.microsoft.com/office/drawing/2014/main" id="{2719ED4B-B9EB-43BC-BCD4-28C3E19806B9}"/>
              </a:ext>
            </a:extLst>
          </p:cNvPr>
          <p:cNvCxnSpPr>
            <a:cxnSpLocks/>
            <a:stCxn id="178" idx="0"/>
            <a:endCxn id="150" idx="1"/>
          </p:cNvCxnSpPr>
          <p:nvPr/>
        </p:nvCxnSpPr>
        <p:spPr bwMode="gray">
          <a:xfrm rot="5400000" flipH="1" flipV="1">
            <a:off x="2840723" y="2103096"/>
            <a:ext cx="368817" cy="273457"/>
          </a:xfrm>
          <a:prstGeom prst="bentConnector2">
            <a:avLst/>
          </a:prstGeom>
          <a:ln w="31750">
            <a:tailEnd type="triangle"/>
          </a:ln>
        </p:spPr>
        <p:style>
          <a:lnRef idx="3">
            <a:schemeClr val="dk1"/>
          </a:lnRef>
          <a:fillRef idx="0">
            <a:schemeClr val="dk1"/>
          </a:fillRef>
          <a:effectRef idx="2">
            <a:schemeClr val="dk1"/>
          </a:effectRef>
          <a:fontRef idx="minor">
            <a:schemeClr val="tx1"/>
          </a:fontRef>
        </p:style>
      </p:cxnSp>
      <p:sp>
        <p:nvSpPr>
          <p:cNvPr id="141" name="Rectangle 140">
            <a:extLst>
              <a:ext uri="{FF2B5EF4-FFF2-40B4-BE49-F238E27FC236}">
                <a16:creationId xmlns:a16="http://schemas.microsoft.com/office/drawing/2014/main" id="{A627596E-AAC5-4D3E-B10A-1AD0A6A13FE7}"/>
              </a:ext>
            </a:extLst>
          </p:cNvPr>
          <p:cNvSpPr/>
          <p:nvPr/>
        </p:nvSpPr>
        <p:spPr bwMode="gray">
          <a:xfrm>
            <a:off x="9534826" y="1992024"/>
            <a:ext cx="581112" cy="491723"/>
          </a:xfrm>
          <a:prstGeom prst="rect">
            <a:avLst/>
          </a:prstGeom>
          <a:noFill/>
        </p:spPr>
        <p:txBody>
          <a:bodyPr wrap="square" rtlCol="0">
            <a:spAutoFit/>
          </a:bodyPr>
          <a:lstStyle/>
          <a:p>
            <a:pPr algn="ctr">
              <a:spcBef>
                <a:spcPts val="600"/>
              </a:spcBef>
              <a:buClr>
                <a:schemeClr val="accent4"/>
              </a:buClr>
            </a:pPr>
            <a:endParaRPr lang="fr-FR" sz="900">
              <a:solidFill>
                <a:schemeClr val="accent1"/>
              </a:solidFill>
            </a:endParaRPr>
          </a:p>
        </p:txBody>
      </p:sp>
      <p:cxnSp>
        <p:nvCxnSpPr>
          <p:cNvPr id="142" name="Straight Arrow Connector 35">
            <a:extLst>
              <a:ext uri="{FF2B5EF4-FFF2-40B4-BE49-F238E27FC236}">
                <a16:creationId xmlns:a16="http://schemas.microsoft.com/office/drawing/2014/main" id="{1CC21D86-CABD-43AF-872A-381C4F0EFA75}"/>
              </a:ext>
            </a:extLst>
          </p:cNvPr>
          <p:cNvCxnSpPr>
            <a:cxnSpLocks/>
            <a:stCxn id="211" idx="3"/>
            <a:endCxn id="206" idx="1"/>
          </p:cNvCxnSpPr>
          <p:nvPr/>
        </p:nvCxnSpPr>
        <p:spPr bwMode="gray">
          <a:xfrm>
            <a:off x="10083146" y="2049382"/>
            <a:ext cx="262340" cy="526"/>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p:cxnSp>
        <p:nvCxnSpPr>
          <p:cNvPr id="143" name="Straight Connector 36">
            <a:extLst>
              <a:ext uri="{FF2B5EF4-FFF2-40B4-BE49-F238E27FC236}">
                <a16:creationId xmlns:a16="http://schemas.microsoft.com/office/drawing/2014/main" id="{CA8EC9A9-5929-46E3-9270-5DAE48BC6C34}"/>
              </a:ext>
            </a:extLst>
          </p:cNvPr>
          <p:cNvCxnSpPr>
            <a:cxnSpLocks/>
          </p:cNvCxnSpPr>
          <p:nvPr/>
        </p:nvCxnSpPr>
        <p:spPr bwMode="gray">
          <a:xfrm flipV="1">
            <a:off x="1843576" y="1444472"/>
            <a:ext cx="33156" cy="4430498"/>
          </a:xfrm>
          <a:prstGeom prst="line">
            <a:avLst/>
          </a:prstGeom>
          <a:ln w="25400">
            <a:solidFill>
              <a:srgbClr val="FFC000"/>
            </a:solidFill>
            <a:prstDash val="dashDot"/>
          </a:ln>
        </p:spPr>
        <p:style>
          <a:lnRef idx="1">
            <a:schemeClr val="accent1"/>
          </a:lnRef>
          <a:fillRef idx="0">
            <a:schemeClr val="accent1"/>
          </a:fillRef>
          <a:effectRef idx="0">
            <a:schemeClr val="accent1"/>
          </a:effectRef>
          <a:fontRef idx="minor">
            <a:schemeClr val="tx1"/>
          </a:fontRef>
        </p:style>
      </p:cxnSp>
      <p:sp>
        <p:nvSpPr>
          <p:cNvPr id="147" name="Rectangle 146">
            <a:extLst>
              <a:ext uri="{FF2B5EF4-FFF2-40B4-BE49-F238E27FC236}">
                <a16:creationId xmlns:a16="http://schemas.microsoft.com/office/drawing/2014/main" id="{8E951881-06E6-4335-9867-E5A483FBD6DD}"/>
              </a:ext>
            </a:extLst>
          </p:cNvPr>
          <p:cNvSpPr/>
          <p:nvPr/>
        </p:nvSpPr>
        <p:spPr bwMode="gray">
          <a:xfrm>
            <a:off x="3165755" y="1839391"/>
            <a:ext cx="455693" cy="432000"/>
          </a:xfrm>
          <a:prstGeom prst="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fr-FR" sz="1000" dirty="0">
              <a:solidFill>
                <a:schemeClr val="accent1"/>
              </a:solidFill>
            </a:endParaRPr>
          </a:p>
        </p:txBody>
      </p:sp>
      <p:sp>
        <p:nvSpPr>
          <p:cNvPr id="150" name="TextBox 40">
            <a:extLst>
              <a:ext uri="{FF2B5EF4-FFF2-40B4-BE49-F238E27FC236}">
                <a16:creationId xmlns:a16="http://schemas.microsoft.com/office/drawing/2014/main" id="{03EA2C14-B651-4447-8563-4FCB1AB30C75}"/>
              </a:ext>
            </a:extLst>
          </p:cNvPr>
          <p:cNvSpPr txBox="1"/>
          <p:nvPr/>
        </p:nvSpPr>
        <p:spPr bwMode="gray">
          <a:xfrm>
            <a:off x="3161860" y="1870749"/>
            <a:ext cx="470867" cy="369332"/>
          </a:xfrm>
          <a:prstGeom prst="rect">
            <a:avLst/>
          </a:prstGeom>
          <a:noFill/>
        </p:spPr>
        <p:txBody>
          <a:bodyPr wrap="square" rtlCol="0">
            <a:spAutoFit/>
          </a:bodyPr>
          <a:lstStyle/>
          <a:p>
            <a:pPr algn="ctr">
              <a:spcBef>
                <a:spcPts val="600"/>
              </a:spcBef>
              <a:buClr>
                <a:schemeClr val="accent4"/>
              </a:buClr>
            </a:pPr>
            <a:r>
              <a:rPr lang="fr-FR" sz="900" b="1" dirty="0">
                <a:solidFill>
                  <a:schemeClr val="accent1"/>
                </a:solidFill>
              </a:rPr>
              <a:t>CCB1     Prep.</a:t>
            </a:r>
            <a:endParaRPr lang="fr-FR" sz="1050" b="1" dirty="0">
              <a:solidFill>
                <a:schemeClr val="accent1"/>
              </a:solidFill>
            </a:endParaRPr>
          </a:p>
        </p:txBody>
      </p:sp>
      <p:cxnSp>
        <p:nvCxnSpPr>
          <p:cNvPr id="151" name="Straight Arrow Connector 41">
            <a:extLst>
              <a:ext uri="{FF2B5EF4-FFF2-40B4-BE49-F238E27FC236}">
                <a16:creationId xmlns:a16="http://schemas.microsoft.com/office/drawing/2014/main" id="{5267E63C-02FB-421A-8374-0A7CF93C2D70}"/>
              </a:ext>
            </a:extLst>
          </p:cNvPr>
          <p:cNvCxnSpPr>
            <a:cxnSpLocks/>
            <a:stCxn id="147" idx="3"/>
            <a:endCxn id="132" idx="1"/>
          </p:cNvCxnSpPr>
          <p:nvPr/>
        </p:nvCxnSpPr>
        <p:spPr bwMode="gray">
          <a:xfrm>
            <a:off x="3621448" y="2055391"/>
            <a:ext cx="173416" cy="3892"/>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p:cxnSp>
        <p:nvCxnSpPr>
          <p:cNvPr id="152" name="Straight Arrow Connector 50">
            <a:extLst>
              <a:ext uri="{FF2B5EF4-FFF2-40B4-BE49-F238E27FC236}">
                <a16:creationId xmlns:a16="http://schemas.microsoft.com/office/drawing/2014/main" id="{F0E13866-3E31-48FC-AF84-43F2A44FAF1A}"/>
              </a:ext>
            </a:extLst>
          </p:cNvPr>
          <p:cNvCxnSpPr>
            <a:cxnSpLocks/>
            <a:stCxn id="206" idx="3"/>
            <a:endCxn id="209" idx="1"/>
          </p:cNvCxnSpPr>
          <p:nvPr/>
        </p:nvCxnSpPr>
        <p:spPr bwMode="gray">
          <a:xfrm>
            <a:off x="11065486" y="2049908"/>
            <a:ext cx="331944" cy="59"/>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p:sp>
        <p:nvSpPr>
          <p:cNvPr id="153" name="Rectangle 152">
            <a:extLst>
              <a:ext uri="{FF2B5EF4-FFF2-40B4-BE49-F238E27FC236}">
                <a16:creationId xmlns:a16="http://schemas.microsoft.com/office/drawing/2014/main" id="{E1553223-1FB9-4E69-9B20-737535F2EA44}"/>
              </a:ext>
            </a:extLst>
          </p:cNvPr>
          <p:cNvSpPr/>
          <p:nvPr/>
        </p:nvSpPr>
        <p:spPr bwMode="gray">
          <a:xfrm>
            <a:off x="6481135" y="3362585"/>
            <a:ext cx="830860" cy="625025"/>
          </a:xfrm>
          <a:prstGeom prst="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r>
              <a:rPr lang="fr-FR" sz="900" b="1" dirty="0">
                <a:solidFill>
                  <a:schemeClr val="accent1"/>
                </a:solidFill>
              </a:rPr>
              <a:t>PPAP Submission</a:t>
            </a:r>
          </a:p>
        </p:txBody>
      </p:sp>
      <p:cxnSp>
        <p:nvCxnSpPr>
          <p:cNvPr id="154" name="Straight Arrow Connector 111">
            <a:extLst>
              <a:ext uri="{FF2B5EF4-FFF2-40B4-BE49-F238E27FC236}">
                <a16:creationId xmlns:a16="http://schemas.microsoft.com/office/drawing/2014/main" id="{852E506B-678C-4D8F-8100-49AFCF8CCC98}"/>
              </a:ext>
            </a:extLst>
          </p:cNvPr>
          <p:cNvCxnSpPr>
            <a:cxnSpLocks/>
          </p:cNvCxnSpPr>
          <p:nvPr/>
        </p:nvCxnSpPr>
        <p:spPr bwMode="gray">
          <a:xfrm>
            <a:off x="7312005" y="3666393"/>
            <a:ext cx="234460" cy="1"/>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sp>
        <p:nvSpPr>
          <p:cNvPr id="155" name="Flèche : double flèche verticale 73">
            <a:extLst>
              <a:ext uri="{FF2B5EF4-FFF2-40B4-BE49-F238E27FC236}">
                <a16:creationId xmlns:a16="http://schemas.microsoft.com/office/drawing/2014/main" id="{30B2022D-2CAB-44EF-AA00-D1ABE6090D8D}"/>
              </a:ext>
            </a:extLst>
          </p:cNvPr>
          <p:cNvSpPr/>
          <p:nvPr/>
        </p:nvSpPr>
        <p:spPr bwMode="gray">
          <a:xfrm>
            <a:off x="300072" y="1302214"/>
            <a:ext cx="770055" cy="1158992"/>
          </a:xfrm>
          <a:prstGeom prst="upDownArrow">
            <a:avLst/>
          </a:prstGeom>
          <a:noFill/>
          <a:ln>
            <a:noFill/>
          </a:ln>
        </p:spPr>
        <p:style>
          <a:lnRef idx="0">
            <a:scrgbClr r="0" g="0" b="0"/>
          </a:lnRef>
          <a:fillRef idx="0">
            <a:scrgbClr r="0" g="0" b="0"/>
          </a:fillRef>
          <a:effectRef idx="0">
            <a:scrgbClr r="0" g="0" b="0"/>
          </a:effectRef>
          <a:fontRef idx="minor">
            <a:schemeClr val="accent1"/>
          </a:fontRef>
        </p:style>
        <p:txBody>
          <a:bodyPr vert="vert270" rtlCol="0" anchor="ctr">
            <a:noAutofit/>
          </a:bodyPr>
          <a:lstStyle/>
          <a:p>
            <a:pPr algn="ctr">
              <a:spcBef>
                <a:spcPts val="600"/>
              </a:spcBef>
            </a:pPr>
            <a:r>
              <a:rPr lang="fr-FR" sz="1200" b="1" dirty="0">
                <a:solidFill>
                  <a:schemeClr val="accent6"/>
                </a:solidFill>
              </a:rPr>
              <a:t>VS007 CCB Process</a:t>
            </a:r>
            <a:endParaRPr lang="fr-FR" b="1" dirty="0">
              <a:solidFill>
                <a:schemeClr val="accent6"/>
              </a:solidFill>
            </a:endParaRPr>
          </a:p>
        </p:txBody>
      </p:sp>
      <p:sp>
        <p:nvSpPr>
          <p:cNvPr id="157" name="Rectangle 156">
            <a:extLst>
              <a:ext uri="{FF2B5EF4-FFF2-40B4-BE49-F238E27FC236}">
                <a16:creationId xmlns:a16="http://schemas.microsoft.com/office/drawing/2014/main" id="{2CAC9AC9-8047-44A6-8697-C8C3C5F37DF9}"/>
              </a:ext>
            </a:extLst>
          </p:cNvPr>
          <p:cNvSpPr/>
          <p:nvPr/>
        </p:nvSpPr>
        <p:spPr>
          <a:xfrm>
            <a:off x="1520212" y="6242505"/>
            <a:ext cx="684804" cy="369332"/>
          </a:xfrm>
          <a:prstGeom prst="rect">
            <a:avLst/>
          </a:prstGeom>
          <a:noFill/>
        </p:spPr>
        <p:txBody>
          <a:bodyPr wrap="none">
            <a:spAutoFit/>
          </a:bodyPr>
          <a:lstStyle/>
          <a:p>
            <a:pPr algn="ctr"/>
            <a:r>
              <a:rPr lang="fr-FR" sz="900" b="1" i="1" dirty="0">
                <a:solidFill>
                  <a:schemeClr val="accent1"/>
                </a:solidFill>
              </a:rPr>
              <a:t>C.P.</a:t>
            </a:r>
          </a:p>
          <a:p>
            <a:pPr algn="ctr"/>
            <a:r>
              <a:rPr lang="fr-FR" sz="900" b="1" i="1" dirty="0">
                <a:solidFill>
                  <a:schemeClr val="accent1"/>
                </a:solidFill>
              </a:rPr>
              <a:t> Complete</a:t>
            </a:r>
            <a:endParaRPr lang="fr-FR" sz="800" b="1" i="1" dirty="0">
              <a:solidFill>
                <a:schemeClr val="accent1"/>
              </a:solidFill>
            </a:endParaRPr>
          </a:p>
        </p:txBody>
      </p:sp>
      <p:sp>
        <p:nvSpPr>
          <p:cNvPr id="158" name="Flèche : double flèche horizontale 81">
            <a:extLst>
              <a:ext uri="{FF2B5EF4-FFF2-40B4-BE49-F238E27FC236}">
                <a16:creationId xmlns:a16="http://schemas.microsoft.com/office/drawing/2014/main" id="{F6997BE4-FFE2-4F8C-8EF6-C8192B16AA1A}"/>
              </a:ext>
            </a:extLst>
          </p:cNvPr>
          <p:cNvSpPr/>
          <p:nvPr/>
        </p:nvSpPr>
        <p:spPr bwMode="gray">
          <a:xfrm>
            <a:off x="11285009" y="1274081"/>
            <a:ext cx="857455" cy="438814"/>
          </a:xfrm>
          <a:prstGeom prst="lef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r>
              <a:rPr lang="en-US" sz="1050" b="1" i="1" dirty="0">
                <a:solidFill>
                  <a:schemeClr val="tx1"/>
                </a:solidFill>
              </a:rPr>
              <a:t>Closure</a:t>
            </a:r>
            <a:endParaRPr lang="en-US" b="1" i="1" dirty="0">
              <a:solidFill>
                <a:schemeClr val="tx1"/>
              </a:solidFill>
            </a:endParaRPr>
          </a:p>
        </p:txBody>
      </p:sp>
      <p:sp>
        <p:nvSpPr>
          <p:cNvPr id="159" name="Flèche : double flèche horizontale 83">
            <a:extLst>
              <a:ext uri="{FF2B5EF4-FFF2-40B4-BE49-F238E27FC236}">
                <a16:creationId xmlns:a16="http://schemas.microsoft.com/office/drawing/2014/main" id="{C24CB486-16A6-4E26-9685-6785A9E1FAFD}"/>
              </a:ext>
            </a:extLst>
          </p:cNvPr>
          <p:cNvSpPr/>
          <p:nvPr/>
        </p:nvSpPr>
        <p:spPr bwMode="gray">
          <a:xfrm>
            <a:off x="4572777" y="1222476"/>
            <a:ext cx="1665774" cy="542386"/>
          </a:xfrm>
          <a:prstGeom prst="lef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r>
              <a:rPr lang="fr-FR" sz="1050" b="1" i="1" dirty="0">
                <a:solidFill>
                  <a:schemeClr val="tx1"/>
                </a:solidFill>
              </a:rPr>
              <a:t>Change Evaluation</a:t>
            </a:r>
            <a:endParaRPr lang="fr-FR" b="1" i="1" dirty="0">
              <a:solidFill>
                <a:schemeClr val="tx1"/>
              </a:solidFill>
            </a:endParaRPr>
          </a:p>
        </p:txBody>
      </p:sp>
      <p:sp>
        <p:nvSpPr>
          <p:cNvPr id="161" name="Flèche : double flèche horizontale 84">
            <a:extLst>
              <a:ext uri="{FF2B5EF4-FFF2-40B4-BE49-F238E27FC236}">
                <a16:creationId xmlns:a16="http://schemas.microsoft.com/office/drawing/2014/main" id="{5BBC34E4-3EE0-4C71-9863-79D490670542}"/>
              </a:ext>
            </a:extLst>
          </p:cNvPr>
          <p:cNvSpPr/>
          <p:nvPr/>
        </p:nvSpPr>
        <p:spPr bwMode="gray">
          <a:xfrm>
            <a:off x="6283204" y="1240084"/>
            <a:ext cx="5008958" cy="526242"/>
          </a:xfrm>
          <a:prstGeom prst="lef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r>
              <a:rPr lang="fr-FR" sz="1050" b="1" i="1" dirty="0">
                <a:solidFill>
                  <a:schemeClr val="tx1"/>
                </a:solidFill>
              </a:rPr>
              <a:t>Change Validation</a:t>
            </a:r>
            <a:endParaRPr lang="fr-FR" b="1" i="1" dirty="0">
              <a:solidFill>
                <a:schemeClr val="tx1"/>
              </a:solidFill>
            </a:endParaRPr>
          </a:p>
        </p:txBody>
      </p:sp>
      <p:sp>
        <p:nvSpPr>
          <p:cNvPr id="165" name="Flèche : double flèche horizontale 85">
            <a:extLst>
              <a:ext uri="{FF2B5EF4-FFF2-40B4-BE49-F238E27FC236}">
                <a16:creationId xmlns:a16="http://schemas.microsoft.com/office/drawing/2014/main" id="{BB59AB3E-B24E-4A37-840A-80CF21327BB7}"/>
              </a:ext>
            </a:extLst>
          </p:cNvPr>
          <p:cNvSpPr/>
          <p:nvPr/>
        </p:nvSpPr>
        <p:spPr bwMode="gray">
          <a:xfrm>
            <a:off x="3109062" y="1211364"/>
            <a:ext cx="1435457" cy="569460"/>
          </a:xfrm>
          <a:prstGeom prst="lef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r>
              <a:rPr lang="fr-FR" sz="1050" b="1" i="1" dirty="0">
                <a:solidFill>
                  <a:schemeClr val="tx1"/>
                </a:solidFill>
              </a:rPr>
              <a:t>Change initiation</a:t>
            </a:r>
            <a:endParaRPr lang="fr-FR" b="1" i="1" dirty="0">
              <a:solidFill>
                <a:schemeClr val="tx1"/>
              </a:solidFill>
            </a:endParaRPr>
          </a:p>
        </p:txBody>
      </p:sp>
      <p:cxnSp>
        <p:nvCxnSpPr>
          <p:cNvPr id="171" name="Connector: Elbow 42">
            <a:extLst>
              <a:ext uri="{FF2B5EF4-FFF2-40B4-BE49-F238E27FC236}">
                <a16:creationId xmlns:a16="http://schemas.microsoft.com/office/drawing/2014/main" id="{E592F76B-5103-4F2B-A883-E10CEFCC8BE1}"/>
              </a:ext>
            </a:extLst>
          </p:cNvPr>
          <p:cNvCxnSpPr>
            <a:cxnSpLocks/>
            <a:stCxn id="123" idx="2"/>
            <a:endCxn id="175" idx="3"/>
          </p:cNvCxnSpPr>
          <p:nvPr/>
        </p:nvCxnSpPr>
        <p:spPr bwMode="gray">
          <a:xfrm rot="5400000">
            <a:off x="2003243" y="4129377"/>
            <a:ext cx="538401" cy="254870"/>
          </a:xfrm>
          <a:prstGeom prst="bentConnector2">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5" name="Rectangle 174">
            <a:extLst>
              <a:ext uri="{FF2B5EF4-FFF2-40B4-BE49-F238E27FC236}">
                <a16:creationId xmlns:a16="http://schemas.microsoft.com/office/drawing/2014/main" id="{8762A8AA-2A87-48CE-AB12-8C449BEB2FB5}"/>
              </a:ext>
            </a:extLst>
          </p:cNvPr>
          <p:cNvSpPr/>
          <p:nvPr/>
        </p:nvSpPr>
        <p:spPr bwMode="gray">
          <a:xfrm>
            <a:off x="1385843" y="4319571"/>
            <a:ext cx="759165" cy="412884"/>
          </a:xfrm>
          <a:prstGeom prst="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r>
              <a:rPr lang="fr-FR" sz="1000" b="1" dirty="0">
                <a:solidFill>
                  <a:schemeClr val="accent1"/>
                </a:solidFill>
              </a:rPr>
              <a:t>C.P. Need update</a:t>
            </a:r>
          </a:p>
        </p:txBody>
      </p:sp>
      <p:cxnSp>
        <p:nvCxnSpPr>
          <p:cNvPr id="177" name="Connector: Elbow 42">
            <a:extLst>
              <a:ext uri="{FF2B5EF4-FFF2-40B4-BE49-F238E27FC236}">
                <a16:creationId xmlns:a16="http://schemas.microsoft.com/office/drawing/2014/main" id="{67691C97-7FA3-492D-A06B-F23827A48A5D}"/>
              </a:ext>
            </a:extLst>
          </p:cNvPr>
          <p:cNvCxnSpPr>
            <a:cxnSpLocks/>
            <a:stCxn id="175" idx="1"/>
            <a:endCxn id="122" idx="2"/>
          </p:cNvCxnSpPr>
          <p:nvPr/>
        </p:nvCxnSpPr>
        <p:spPr bwMode="gray">
          <a:xfrm rot="10800000">
            <a:off x="1225407" y="3987613"/>
            <a:ext cx="160437" cy="538401"/>
          </a:xfrm>
          <a:prstGeom prst="bentConnector2">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8" name="Rectangle 177">
            <a:extLst>
              <a:ext uri="{FF2B5EF4-FFF2-40B4-BE49-F238E27FC236}">
                <a16:creationId xmlns:a16="http://schemas.microsoft.com/office/drawing/2014/main" id="{C48C66E5-267D-4CA5-8ADE-08069C50B2E6}"/>
              </a:ext>
            </a:extLst>
          </p:cNvPr>
          <p:cNvSpPr/>
          <p:nvPr/>
        </p:nvSpPr>
        <p:spPr bwMode="gray">
          <a:xfrm>
            <a:off x="2588558" y="2424232"/>
            <a:ext cx="599689" cy="415675"/>
          </a:xfrm>
          <a:prstGeom prst="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r>
              <a:rPr lang="fr-FR" sz="1200" b="1" dirty="0">
                <a:solidFill>
                  <a:schemeClr val="accent1"/>
                </a:solidFill>
              </a:rPr>
              <a:t>ECR</a:t>
            </a:r>
          </a:p>
        </p:txBody>
      </p:sp>
      <p:cxnSp>
        <p:nvCxnSpPr>
          <p:cNvPr id="179" name="Straight Arrow Connector 134">
            <a:extLst>
              <a:ext uri="{FF2B5EF4-FFF2-40B4-BE49-F238E27FC236}">
                <a16:creationId xmlns:a16="http://schemas.microsoft.com/office/drawing/2014/main" id="{439230DB-7F4B-454A-836C-7767980AA69F}"/>
              </a:ext>
            </a:extLst>
          </p:cNvPr>
          <p:cNvCxnSpPr>
            <a:cxnSpLocks/>
            <a:stCxn id="123" idx="3"/>
          </p:cNvCxnSpPr>
          <p:nvPr/>
        </p:nvCxnSpPr>
        <p:spPr bwMode="gray">
          <a:xfrm>
            <a:off x="2796685" y="3673336"/>
            <a:ext cx="3659556" cy="19418"/>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p:cxnSp>
        <p:nvCxnSpPr>
          <p:cNvPr id="180" name="Connector: Elbow 45">
            <a:extLst>
              <a:ext uri="{FF2B5EF4-FFF2-40B4-BE49-F238E27FC236}">
                <a16:creationId xmlns:a16="http://schemas.microsoft.com/office/drawing/2014/main" id="{D9E206EE-8D6F-4E61-97FF-A0C1833F9ECE}"/>
              </a:ext>
            </a:extLst>
          </p:cNvPr>
          <p:cNvCxnSpPr>
            <a:cxnSpLocks/>
            <a:stCxn id="184" idx="2"/>
            <a:endCxn id="224" idx="1"/>
          </p:cNvCxnSpPr>
          <p:nvPr/>
        </p:nvCxnSpPr>
        <p:spPr bwMode="gray">
          <a:xfrm rot="16200000" flipH="1">
            <a:off x="7838245" y="3953317"/>
            <a:ext cx="507383" cy="469965"/>
          </a:xfrm>
          <a:prstGeom prst="bentConnector2">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1" name="Straight Arrow Connector 172">
            <a:extLst>
              <a:ext uri="{FF2B5EF4-FFF2-40B4-BE49-F238E27FC236}">
                <a16:creationId xmlns:a16="http://schemas.microsoft.com/office/drawing/2014/main" id="{67226AC5-3111-412B-B086-D857A9B4DA0C}"/>
              </a:ext>
            </a:extLst>
          </p:cNvPr>
          <p:cNvCxnSpPr>
            <a:cxnSpLocks/>
          </p:cNvCxnSpPr>
          <p:nvPr/>
        </p:nvCxnSpPr>
        <p:spPr bwMode="gray">
          <a:xfrm>
            <a:off x="6299270" y="2049645"/>
            <a:ext cx="15018" cy="1616748"/>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p:cxnSp>
        <p:nvCxnSpPr>
          <p:cNvPr id="182" name="Connecteur : en angle 14">
            <a:extLst>
              <a:ext uri="{FF2B5EF4-FFF2-40B4-BE49-F238E27FC236}">
                <a16:creationId xmlns:a16="http://schemas.microsoft.com/office/drawing/2014/main" id="{88467A0A-2E65-4106-858E-8B23419A4EAA}"/>
              </a:ext>
            </a:extLst>
          </p:cNvPr>
          <p:cNvCxnSpPr>
            <a:cxnSpLocks/>
          </p:cNvCxnSpPr>
          <p:nvPr/>
        </p:nvCxnSpPr>
        <p:spPr bwMode="gray">
          <a:xfrm rot="5400000">
            <a:off x="10047394" y="2650329"/>
            <a:ext cx="1639800" cy="425632"/>
          </a:xfrm>
          <a:prstGeom prst="bentConnector3">
            <a:avLst>
              <a:gd name="adj1" fmla="val 50000"/>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3" name="ZoneTexte 114">
            <a:extLst>
              <a:ext uri="{FF2B5EF4-FFF2-40B4-BE49-F238E27FC236}">
                <a16:creationId xmlns:a16="http://schemas.microsoft.com/office/drawing/2014/main" id="{C9C4A468-A69B-4E39-9314-4B16DD5A81FE}"/>
              </a:ext>
            </a:extLst>
          </p:cNvPr>
          <p:cNvSpPr txBox="1"/>
          <p:nvPr/>
        </p:nvSpPr>
        <p:spPr bwMode="gray">
          <a:xfrm>
            <a:off x="8050445" y="3417565"/>
            <a:ext cx="401274" cy="230832"/>
          </a:xfrm>
          <a:prstGeom prst="rect">
            <a:avLst/>
          </a:prstGeom>
          <a:noFill/>
        </p:spPr>
        <p:txBody>
          <a:bodyPr wrap="square" rtlCol="0">
            <a:spAutoFit/>
          </a:bodyPr>
          <a:lstStyle/>
          <a:p>
            <a:pPr algn="l">
              <a:spcBef>
                <a:spcPts val="600"/>
              </a:spcBef>
              <a:buClr>
                <a:schemeClr val="accent4"/>
              </a:buClr>
            </a:pPr>
            <a:r>
              <a:rPr lang="fr-FR" sz="900"/>
              <a:t>No</a:t>
            </a:r>
            <a:endParaRPr lang="fr-FR" sz="1100"/>
          </a:p>
        </p:txBody>
      </p:sp>
      <p:sp>
        <p:nvSpPr>
          <p:cNvPr id="184" name="Flowchart: Decision 88">
            <a:extLst>
              <a:ext uri="{FF2B5EF4-FFF2-40B4-BE49-F238E27FC236}">
                <a16:creationId xmlns:a16="http://schemas.microsoft.com/office/drawing/2014/main" id="{BF7B8CAD-473F-4B43-9FB8-E8E52174936E}"/>
              </a:ext>
            </a:extLst>
          </p:cNvPr>
          <p:cNvSpPr/>
          <p:nvPr/>
        </p:nvSpPr>
        <p:spPr bwMode="gray">
          <a:xfrm>
            <a:off x="7538441" y="3408367"/>
            <a:ext cx="637026" cy="526242"/>
          </a:xfrm>
          <a:prstGeom prst="flowChartDecisi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fr-FR" sz="600"/>
          </a:p>
        </p:txBody>
      </p:sp>
      <p:cxnSp>
        <p:nvCxnSpPr>
          <p:cNvPr id="185" name="Straight Arrow Connector 111">
            <a:extLst>
              <a:ext uri="{FF2B5EF4-FFF2-40B4-BE49-F238E27FC236}">
                <a16:creationId xmlns:a16="http://schemas.microsoft.com/office/drawing/2014/main" id="{AF046506-7DDE-4144-8F8B-E16D8A8BAE53}"/>
              </a:ext>
            </a:extLst>
          </p:cNvPr>
          <p:cNvCxnSpPr>
            <a:cxnSpLocks/>
            <a:endCxn id="113" idx="1"/>
          </p:cNvCxnSpPr>
          <p:nvPr/>
        </p:nvCxnSpPr>
        <p:spPr bwMode="gray">
          <a:xfrm>
            <a:off x="8163226" y="3673593"/>
            <a:ext cx="162178" cy="1505"/>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p:sp>
        <p:nvSpPr>
          <p:cNvPr id="186" name="TextBox 89">
            <a:extLst>
              <a:ext uri="{FF2B5EF4-FFF2-40B4-BE49-F238E27FC236}">
                <a16:creationId xmlns:a16="http://schemas.microsoft.com/office/drawing/2014/main" id="{57F1BB19-66F0-443B-9C6F-9165B025BCEC}"/>
              </a:ext>
            </a:extLst>
          </p:cNvPr>
          <p:cNvSpPr txBox="1"/>
          <p:nvPr/>
        </p:nvSpPr>
        <p:spPr bwMode="gray">
          <a:xfrm>
            <a:off x="7549910" y="3457937"/>
            <a:ext cx="600663" cy="338554"/>
          </a:xfrm>
          <a:prstGeom prst="rect">
            <a:avLst/>
          </a:prstGeom>
          <a:noFill/>
        </p:spPr>
        <p:txBody>
          <a:bodyPr wrap="square" rtlCol="0">
            <a:spAutoFit/>
          </a:bodyPr>
          <a:lstStyle/>
          <a:p>
            <a:pPr algn="ctr">
              <a:spcBef>
                <a:spcPts val="600"/>
              </a:spcBef>
              <a:buClr>
                <a:schemeClr val="accent4"/>
              </a:buClr>
            </a:pPr>
            <a:r>
              <a:rPr lang="fr-FR" sz="800" b="1">
                <a:solidFill>
                  <a:schemeClr val="bg1"/>
                </a:solidFill>
              </a:rPr>
              <a:t>PN Change ?</a:t>
            </a:r>
          </a:p>
        </p:txBody>
      </p:sp>
      <p:sp>
        <p:nvSpPr>
          <p:cNvPr id="187" name="ZoneTexte 145">
            <a:extLst>
              <a:ext uri="{FF2B5EF4-FFF2-40B4-BE49-F238E27FC236}">
                <a16:creationId xmlns:a16="http://schemas.microsoft.com/office/drawing/2014/main" id="{3C4E3745-C535-430F-B26E-FD98F7A3B007}"/>
              </a:ext>
            </a:extLst>
          </p:cNvPr>
          <p:cNvSpPr txBox="1"/>
          <p:nvPr/>
        </p:nvSpPr>
        <p:spPr bwMode="gray">
          <a:xfrm>
            <a:off x="7834497" y="3887951"/>
            <a:ext cx="401274" cy="230832"/>
          </a:xfrm>
          <a:prstGeom prst="rect">
            <a:avLst/>
          </a:prstGeom>
          <a:noFill/>
        </p:spPr>
        <p:txBody>
          <a:bodyPr wrap="square" rtlCol="0">
            <a:spAutoFit/>
          </a:bodyPr>
          <a:lstStyle/>
          <a:p>
            <a:pPr algn="l">
              <a:spcBef>
                <a:spcPts val="600"/>
              </a:spcBef>
              <a:buClr>
                <a:schemeClr val="accent4"/>
              </a:buClr>
            </a:pPr>
            <a:r>
              <a:rPr lang="fr-FR" sz="900"/>
              <a:t>Yes</a:t>
            </a:r>
            <a:endParaRPr lang="fr-FR" sz="1100"/>
          </a:p>
        </p:txBody>
      </p:sp>
      <p:cxnSp>
        <p:nvCxnSpPr>
          <p:cNvPr id="188" name="Straight Arrow Connector 117">
            <a:extLst>
              <a:ext uri="{FF2B5EF4-FFF2-40B4-BE49-F238E27FC236}">
                <a16:creationId xmlns:a16="http://schemas.microsoft.com/office/drawing/2014/main" id="{FD536DD8-4B1C-4D0D-9BA5-CE61EA40B0EF}"/>
              </a:ext>
            </a:extLst>
          </p:cNvPr>
          <p:cNvCxnSpPr>
            <a:cxnSpLocks/>
            <a:stCxn id="132" idx="3"/>
            <a:endCxn id="116" idx="1"/>
          </p:cNvCxnSpPr>
          <p:nvPr/>
        </p:nvCxnSpPr>
        <p:spPr bwMode="gray">
          <a:xfrm flipV="1">
            <a:off x="4514864" y="2055391"/>
            <a:ext cx="199265" cy="3892"/>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p:cxnSp>
        <p:nvCxnSpPr>
          <p:cNvPr id="189" name="Straight Arrow Connector 172">
            <a:extLst>
              <a:ext uri="{FF2B5EF4-FFF2-40B4-BE49-F238E27FC236}">
                <a16:creationId xmlns:a16="http://schemas.microsoft.com/office/drawing/2014/main" id="{4F0FCAF2-0CD0-4B41-9BA3-B0FCECADC489}"/>
              </a:ext>
            </a:extLst>
          </p:cNvPr>
          <p:cNvCxnSpPr>
            <a:cxnSpLocks/>
          </p:cNvCxnSpPr>
          <p:nvPr/>
        </p:nvCxnSpPr>
        <p:spPr bwMode="gray">
          <a:xfrm flipV="1">
            <a:off x="9146927" y="4411395"/>
            <a:ext cx="2153266" cy="9293"/>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p:sp>
        <p:nvSpPr>
          <p:cNvPr id="190" name="Flowchart: Decision 118">
            <a:extLst>
              <a:ext uri="{FF2B5EF4-FFF2-40B4-BE49-F238E27FC236}">
                <a16:creationId xmlns:a16="http://schemas.microsoft.com/office/drawing/2014/main" id="{865B50F9-E1E6-4D6A-9E63-B0D575E3CBC4}"/>
              </a:ext>
            </a:extLst>
          </p:cNvPr>
          <p:cNvSpPr/>
          <p:nvPr/>
        </p:nvSpPr>
        <p:spPr bwMode="gray">
          <a:xfrm>
            <a:off x="5469546" y="1843283"/>
            <a:ext cx="720000" cy="432000"/>
          </a:xfrm>
          <a:prstGeom prst="flowChartDecision">
            <a:avLst/>
          </a:prstGeom>
          <a:solidFill>
            <a:schemeClr val="accent3">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sz="900" b="1" dirty="0"/>
          </a:p>
        </p:txBody>
      </p:sp>
      <p:cxnSp>
        <p:nvCxnSpPr>
          <p:cNvPr id="191" name="Straight Arrow Connector 117">
            <a:extLst>
              <a:ext uri="{FF2B5EF4-FFF2-40B4-BE49-F238E27FC236}">
                <a16:creationId xmlns:a16="http://schemas.microsoft.com/office/drawing/2014/main" id="{02F3B242-966F-49E0-BBC3-D97D0C371462}"/>
              </a:ext>
            </a:extLst>
          </p:cNvPr>
          <p:cNvCxnSpPr>
            <a:cxnSpLocks/>
            <a:stCxn id="116" idx="3"/>
            <a:endCxn id="190" idx="1"/>
          </p:cNvCxnSpPr>
          <p:nvPr/>
        </p:nvCxnSpPr>
        <p:spPr bwMode="gray">
          <a:xfrm>
            <a:off x="5296343" y="2055391"/>
            <a:ext cx="173203" cy="3892"/>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p:sp>
        <p:nvSpPr>
          <p:cNvPr id="192" name="TextBox 138">
            <a:extLst>
              <a:ext uri="{FF2B5EF4-FFF2-40B4-BE49-F238E27FC236}">
                <a16:creationId xmlns:a16="http://schemas.microsoft.com/office/drawing/2014/main" id="{EA16F8C5-243D-4FE5-814B-6B690E9D4DBB}"/>
              </a:ext>
            </a:extLst>
          </p:cNvPr>
          <p:cNvSpPr txBox="1"/>
          <p:nvPr/>
        </p:nvSpPr>
        <p:spPr bwMode="gray">
          <a:xfrm>
            <a:off x="5578545" y="1920135"/>
            <a:ext cx="491158" cy="246221"/>
          </a:xfrm>
          <a:prstGeom prst="rect">
            <a:avLst/>
          </a:prstGeom>
          <a:noFill/>
        </p:spPr>
        <p:txBody>
          <a:bodyPr wrap="square" rtlCol="0">
            <a:spAutoFit/>
          </a:bodyPr>
          <a:lstStyle/>
          <a:p>
            <a:pPr algn="ctr">
              <a:spcBef>
                <a:spcPts val="600"/>
              </a:spcBef>
              <a:buClr>
                <a:schemeClr val="accent4"/>
              </a:buClr>
            </a:pPr>
            <a:r>
              <a:rPr lang="fr-FR" sz="1000" b="1" dirty="0">
                <a:solidFill>
                  <a:schemeClr val="bg1"/>
                </a:solidFill>
              </a:rPr>
              <a:t>CCB2</a:t>
            </a:r>
            <a:endParaRPr lang="fr-FR" sz="1100" b="1" dirty="0">
              <a:solidFill>
                <a:schemeClr val="bg1"/>
              </a:solidFill>
            </a:endParaRPr>
          </a:p>
        </p:txBody>
      </p:sp>
      <p:sp>
        <p:nvSpPr>
          <p:cNvPr id="193" name="Arrow: Right 141">
            <a:extLst>
              <a:ext uri="{FF2B5EF4-FFF2-40B4-BE49-F238E27FC236}">
                <a16:creationId xmlns:a16="http://schemas.microsoft.com/office/drawing/2014/main" id="{6BC4AA94-7B39-451A-BED6-23CA408EE1BC}"/>
              </a:ext>
            </a:extLst>
          </p:cNvPr>
          <p:cNvSpPr/>
          <p:nvPr/>
        </p:nvSpPr>
        <p:spPr>
          <a:xfrm>
            <a:off x="56280" y="4934915"/>
            <a:ext cx="12086183" cy="1184422"/>
          </a:xfrm>
          <a:prstGeom prst="rightArrow">
            <a:avLst>
              <a:gd name="adj1" fmla="val 50000"/>
              <a:gd name="adj2" fmla="val 50498"/>
            </a:avLst>
          </a:prstGeom>
        </p:spPr>
        <p:style>
          <a:lnRef idx="0">
            <a:schemeClr val="dk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94" name="Freeform: Shape 142">
            <a:extLst>
              <a:ext uri="{FF2B5EF4-FFF2-40B4-BE49-F238E27FC236}">
                <a16:creationId xmlns:a16="http://schemas.microsoft.com/office/drawing/2014/main" id="{8EF9B806-60D8-493F-8C0D-57651CD221F6}"/>
              </a:ext>
            </a:extLst>
          </p:cNvPr>
          <p:cNvSpPr/>
          <p:nvPr/>
        </p:nvSpPr>
        <p:spPr>
          <a:xfrm>
            <a:off x="443595" y="5133423"/>
            <a:ext cx="1323781" cy="791667"/>
          </a:xfrm>
          <a:custGeom>
            <a:avLst/>
            <a:gdLst>
              <a:gd name="connsiteX0" fmla="*/ 0 w 1733842"/>
              <a:gd name="connsiteY0" fmla="*/ 131947 h 791667"/>
              <a:gd name="connsiteX1" fmla="*/ 131947 w 1733842"/>
              <a:gd name="connsiteY1" fmla="*/ 0 h 791667"/>
              <a:gd name="connsiteX2" fmla="*/ 1601895 w 1733842"/>
              <a:gd name="connsiteY2" fmla="*/ 0 h 791667"/>
              <a:gd name="connsiteX3" fmla="*/ 1733842 w 1733842"/>
              <a:gd name="connsiteY3" fmla="*/ 131947 h 791667"/>
              <a:gd name="connsiteX4" fmla="*/ 1733842 w 1733842"/>
              <a:gd name="connsiteY4" fmla="*/ 659720 h 791667"/>
              <a:gd name="connsiteX5" fmla="*/ 1601895 w 1733842"/>
              <a:gd name="connsiteY5" fmla="*/ 791667 h 791667"/>
              <a:gd name="connsiteX6" fmla="*/ 131947 w 1733842"/>
              <a:gd name="connsiteY6" fmla="*/ 791667 h 791667"/>
              <a:gd name="connsiteX7" fmla="*/ 0 w 1733842"/>
              <a:gd name="connsiteY7" fmla="*/ 659720 h 791667"/>
              <a:gd name="connsiteX8" fmla="*/ 0 w 1733842"/>
              <a:gd name="connsiteY8" fmla="*/ 131947 h 79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3842" h="791667">
                <a:moveTo>
                  <a:pt x="0" y="131947"/>
                </a:moveTo>
                <a:cubicBezTo>
                  <a:pt x="0" y="59075"/>
                  <a:pt x="59075" y="0"/>
                  <a:pt x="131947" y="0"/>
                </a:cubicBezTo>
                <a:lnTo>
                  <a:pt x="1601895" y="0"/>
                </a:lnTo>
                <a:cubicBezTo>
                  <a:pt x="1674767" y="0"/>
                  <a:pt x="1733842" y="59075"/>
                  <a:pt x="1733842" y="131947"/>
                </a:cubicBezTo>
                <a:lnTo>
                  <a:pt x="1733842" y="659720"/>
                </a:lnTo>
                <a:cubicBezTo>
                  <a:pt x="1733842" y="732592"/>
                  <a:pt x="1674767" y="791667"/>
                  <a:pt x="1601895" y="791667"/>
                </a:cubicBezTo>
                <a:lnTo>
                  <a:pt x="131947" y="791667"/>
                </a:lnTo>
                <a:cubicBezTo>
                  <a:pt x="59075" y="791667"/>
                  <a:pt x="0" y="732592"/>
                  <a:pt x="0" y="659720"/>
                </a:cubicBezTo>
                <a:lnTo>
                  <a:pt x="0" y="131947"/>
                </a:lnTo>
                <a:close/>
              </a:path>
            </a:pathLst>
          </a:cu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88176" tIns="88176" rIns="88176" bIns="88176" numCol="1" spcCol="1270" anchor="t" anchorCtr="0">
            <a:noAutofit/>
          </a:bodyPr>
          <a:lstStyle/>
          <a:p>
            <a:pPr marL="0" lvl="0" indent="0" algn="l" defTabSz="577850">
              <a:lnSpc>
                <a:spcPct val="90000"/>
              </a:lnSpc>
              <a:spcBef>
                <a:spcPct val="0"/>
              </a:spcBef>
              <a:spcAft>
                <a:spcPct val="35000"/>
              </a:spcAft>
              <a:buNone/>
            </a:pPr>
            <a:r>
              <a:rPr lang="en-US" sz="1300" kern="1200" dirty="0"/>
              <a:t>Supplier Submission</a:t>
            </a:r>
          </a:p>
          <a:p>
            <a:pPr marL="57150" lvl="1" indent="-57150" algn="l" defTabSz="444500">
              <a:lnSpc>
                <a:spcPct val="90000"/>
              </a:lnSpc>
              <a:spcBef>
                <a:spcPct val="0"/>
              </a:spcBef>
              <a:spcAft>
                <a:spcPct val="15000"/>
              </a:spcAft>
              <a:buChar char="•"/>
            </a:pPr>
            <a:r>
              <a:rPr lang="en-US" sz="1000" kern="1200" dirty="0"/>
              <a:t>Phase 0</a:t>
            </a:r>
          </a:p>
        </p:txBody>
      </p:sp>
      <p:sp>
        <p:nvSpPr>
          <p:cNvPr id="195" name="Freeform: Shape 143">
            <a:extLst>
              <a:ext uri="{FF2B5EF4-FFF2-40B4-BE49-F238E27FC236}">
                <a16:creationId xmlns:a16="http://schemas.microsoft.com/office/drawing/2014/main" id="{470B5803-BFF7-4A4F-B661-DDE70423A959}"/>
              </a:ext>
            </a:extLst>
          </p:cNvPr>
          <p:cNvSpPr/>
          <p:nvPr/>
        </p:nvSpPr>
        <p:spPr>
          <a:xfrm>
            <a:off x="1961788" y="5133423"/>
            <a:ext cx="1100802" cy="791667"/>
          </a:xfrm>
          <a:custGeom>
            <a:avLst/>
            <a:gdLst>
              <a:gd name="connsiteX0" fmla="*/ 0 w 1733842"/>
              <a:gd name="connsiteY0" fmla="*/ 131947 h 791667"/>
              <a:gd name="connsiteX1" fmla="*/ 131947 w 1733842"/>
              <a:gd name="connsiteY1" fmla="*/ 0 h 791667"/>
              <a:gd name="connsiteX2" fmla="*/ 1601895 w 1733842"/>
              <a:gd name="connsiteY2" fmla="*/ 0 h 791667"/>
              <a:gd name="connsiteX3" fmla="*/ 1733842 w 1733842"/>
              <a:gd name="connsiteY3" fmla="*/ 131947 h 791667"/>
              <a:gd name="connsiteX4" fmla="*/ 1733842 w 1733842"/>
              <a:gd name="connsiteY4" fmla="*/ 659720 h 791667"/>
              <a:gd name="connsiteX5" fmla="*/ 1601895 w 1733842"/>
              <a:gd name="connsiteY5" fmla="*/ 791667 h 791667"/>
              <a:gd name="connsiteX6" fmla="*/ 131947 w 1733842"/>
              <a:gd name="connsiteY6" fmla="*/ 791667 h 791667"/>
              <a:gd name="connsiteX7" fmla="*/ 0 w 1733842"/>
              <a:gd name="connsiteY7" fmla="*/ 659720 h 791667"/>
              <a:gd name="connsiteX8" fmla="*/ 0 w 1733842"/>
              <a:gd name="connsiteY8" fmla="*/ 131947 h 79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3842" h="791667">
                <a:moveTo>
                  <a:pt x="0" y="131947"/>
                </a:moveTo>
                <a:cubicBezTo>
                  <a:pt x="0" y="59075"/>
                  <a:pt x="59075" y="0"/>
                  <a:pt x="131947" y="0"/>
                </a:cubicBezTo>
                <a:lnTo>
                  <a:pt x="1601895" y="0"/>
                </a:lnTo>
                <a:cubicBezTo>
                  <a:pt x="1674767" y="0"/>
                  <a:pt x="1733842" y="59075"/>
                  <a:pt x="1733842" y="131947"/>
                </a:cubicBezTo>
                <a:lnTo>
                  <a:pt x="1733842" y="659720"/>
                </a:lnTo>
                <a:cubicBezTo>
                  <a:pt x="1733842" y="732592"/>
                  <a:pt x="1674767" y="791667"/>
                  <a:pt x="1601895" y="791667"/>
                </a:cubicBezTo>
                <a:lnTo>
                  <a:pt x="131947" y="791667"/>
                </a:lnTo>
                <a:cubicBezTo>
                  <a:pt x="59075" y="791667"/>
                  <a:pt x="0" y="732592"/>
                  <a:pt x="0" y="659720"/>
                </a:cubicBezTo>
                <a:lnTo>
                  <a:pt x="0" y="131947"/>
                </a:lnTo>
                <a:close/>
              </a:path>
            </a:pathLst>
          </a:custGeom>
        </p:spPr>
        <p:style>
          <a:lnRef idx="2">
            <a:schemeClr val="lt1">
              <a:hueOff val="0"/>
              <a:satOff val="0"/>
              <a:lumOff val="0"/>
              <a:alphaOff val="0"/>
            </a:schemeClr>
          </a:lnRef>
          <a:fillRef idx="1">
            <a:schemeClr val="accent1">
              <a:shade val="80000"/>
              <a:hueOff val="144834"/>
              <a:satOff val="-19054"/>
              <a:lumOff val="9564"/>
              <a:alphaOff val="0"/>
            </a:schemeClr>
          </a:fillRef>
          <a:effectRef idx="0">
            <a:schemeClr val="accent1">
              <a:shade val="80000"/>
              <a:hueOff val="144834"/>
              <a:satOff val="-19054"/>
              <a:lumOff val="9564"/>
              <a:alphaOff val="0"/>
            </a:schemeClr>
          </a:effectRef>
          <a:fontRef idx="minor">
            <a:schemeClr val="lt1"/>
          </a:fontRef>
        </p:style>
        <p:txBody>
          <a:bodyPr spcFirstLastPara="0" vert="horz" wrap="square" lIns="88176" tIns="88176" rIns="88176" bIns="88176" numCol="1" spcCol="1270" anchor="t" anchorCtr="0">
            <a:noAutofit/>
          </a:bodyPr>
          <a:lstStyle/>
          <a:p>
            <a:pPr marL="0" lvl="0" indent="0" algn="l" defTabSz="577850">
              <a:lnSpc>
                <a:spcPct val="90000"/>
              </a:lnSpc>
              <a:spcBef>
                <a:spcPct val="0"/>
              </a:spcBef>
              <a:spcAft>
                <a:spcPct val="35000"/>
              </a:spcAft>
              <a:buNone/>
            </a:pPr>
            <a:r>
              <a:rPr lang="en-US" sz="1300" kern="1200" dirty="0"/>
              <a:t>Exploratory Viability</a:t>
            </a:r>
          </a:p>
          <a:p>
            <a:pPr marL="57150" lvl="1" indent="-57150" algn="l" defTabSz="444500">
              <a:lnSpc>
                <a:spcPct val="90000"/>
              </a:lnSpc>
              <a:spcBef>
                <a:spcPct val="0"/>
              </a:spcBef>
              <a:spcAft>
                <a:spcPct val="15000"/>
              </a:spcAft>
              <a:buChar char="•"/>
            </a:pPr>
            <a:r>
              <a:rPr lang="en-US" sz="1000" kern="1200" dirty="0"/>
              <a:t>Phase 1</a:t>
            </a:r>
          </a:p>
        </p:txBody>
      </p:sp>
      <p:sp>
        <p:nvSpPr>
          <p:cNvPr id="196" name="Freeform: Shape 144">
            <a:extLst>
              <a:ext uri="{FF2B5EF4-FFF2-40B4-BE49-F238E27FC236}">
                <a16:creationId xmlns:a16="http://schemas.microsoft.com/office/drawing/2014/main" id="{6234683B-CF00-4FBA-9BA9-C30BCE41E6C8}"/>
              </a:ext>
            </a:extLst>
          </p:cNvPr>
          <p:cNvSpPr/>
          <p:nvPr/>
        </p:nvSpPr>
        <p:spPr>
          <a:xfrm>
            <a:off x="3135050" y="5119067"/>
            <a:ext cx="1402506" cy="791667"/>
          </a:xfrm>
          <a:custGeom>
            <a:avLst/>
            <a:gdLst>
              <a:gd name="connsiteX0" fmla="*/ 0 w 1733842"/>
              <a:gd name="connsiteY0" fmla="*/ 131947 h 791667"/>
              <a:gd name="connsiteX1" fmla="*/ 131947 w 1733842"/>
              <a:gd name="connsiteY1" fmla="*/ 0 h 791667"/>
              <a:gd name="connsiteX2" fmla="*/ 1601895 w 1733842"/>
              <a:gd name="connsiteY2" fmla="*/ 0 h 791667"/>
              <a:gd name="connsiteX3" fmla="*/ 1733842 w 1733842"/>
              <a:gd name="connsiteY3" fmla="*/ 131947 h 791667"/>
              <a:gd name="connsiteX4" fmla="*/ 1733842 w 1733842"/>
              <a:gd name="connsiteY4" fmla="*/ 659720 h 791667"/>
              <a:gd name="connsiteX5" fmla="*/ 1601895 w 1733842"/>
              <a:gd name="connsiteY5" fmla="*/ 791667 h 791667"/>
              <a:gd name="connsiteX6" fmla="*/ 131947 w 1733842"/>
              <a:gd name="connsiteY6" fmla="*/ 791667 h 791667"/>
              <a:gd name="connsiteX7" fmla="*/ 0 w 1733842"/>
              <a:gd name="connsiteY7" fmla="*/ 659720 h 791667"/>
              <a:gd name="connsiteX8" fmla="*/ 0 w 1733842"/>
              <a:gd name="connsiteY8" fmla="*/ 131947 h 79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3842" h="791667">
                <a:moveTo>
                  <a:pt x="0" y="131947"/>
                </a:moveTo>
                <a:cubicBezTo>
                  <a:pt x="0" y="59075"/>
                  <a:pt x="59075" y="0"/>
                  <a:pt x="131947" y="0"/>
                </a:cubicBezTo>
                <a:lnTo>
                  <a:pt x="1601895" y="0"/>
                </a:lnTo>
                <a:cubicBezTo>
                  <a:pt x="1674767" y="0"/>
                  <a:pt x="1733842" y="59075"/>
                  <a:pt x="1733842" y="131947"/>
                </a:cubicBezTo>
                <a:lnTo>
                  <a:pt x="1733842" y="659720"/>
                </a:lnTo>
                <a:cubicBezTo>
                  <a:pt x="1733842" y="732592"/>
                  <a:pt x="1674767" y="791667"/>
                  <a:pt x="1601895" y="791667"/>
                </a:cubicBezTo>
                <a:lnTo>
                  <a:pt x="131947" y="791667"/>
                </a:lnTo>
                <a:cubicBezTo>
                  <a:pt x="59075" y="791667"/>
                  <a:pt x="0" y="732592"/>
                  <a:pt x="0" y="659720"/>
                </a:cubicBezTo>
                <a:lnTo>
                  <a:pt x="0" y="131947"/>
                </a:lnTo>
                <a:close/>
              </a:path>
            </a:pathLst>
          </a:custGeom>
        </p:spPr>
        <p:style>
          <a:lnRef idx="2">
            <a:schemeClr val="lt1">
              <a:hueOff val="0"/>
              <a:satOff val="0"/>
              <a:lumOff val="0"/>
              <a:alphaOff val="0"/>
            </a:schemeClr>
          </a:lnRef>
          <a:fillRef idx="1">
            <a:schemeClr val="accent1">
              <a:shade val="80000"/>
              <a:hueOff val="289667"/>
              <a:satOff val="-38109"/>
              <a:lumOff val="19128"/>
              <a:alphaOff val="0"/>
            </a:schemeClr>
          </a:fillRef>
          <a:effectRef idx="0">
            <a:schemeClr val="accent1">
              <a:shade val="80000"/>
              <a:hueOff val="289667"/>
              <a:satOff val="-38109"/>
              <a:lumOff val="19128"/>
              <a:alphaOff val="0"/>
            </a:schemeClr>
          </a:effectRef>
          <a:fontRef idx="minor">
            <a:schemeClr val="lt1"/>
          </a:fontRef>
        </p:style>
        <p:txBody>
          <a:bodyPr spcFirstLastPara="0" vert="horz" wrap="square" lIns="88176" tIns="88176" rIns="88176" bIns="88176" numCol="1" spcCol="1270" anchor="t" anchorCtr="0">
            <a:noAutofit/>
          </a:bodyPr>
          <a:lstStyle/>
          <a:p>
            <a:pPr marL="0" lvl="0" indent="0" algn="l" defTabSz="577850">
              <a:lnSpc>
                <a:spcPct val="90000"/>
              </a:lnSpc>
              <a:spcBef>
                <a:spcPct val="0"/>
              </a:spcBef>
              <a:spcAft>
                <a:spcPct val="35000"/>
              </a:spcAft>
              <a:buNone/>
            </a:pPr>
            <a:r>
              <a:rPr lang="en-US" sz="1300" kern="1200" dirty="0"/>
              <a:t>Serial       Preparation</a:t>
            </a:r>
          </a:p>
          <a:p>
            <a:pPr marL="57150" lvl="1" indent="-57150" algn="l" defTabSz="444500">
              <a:lnSpc>
                <a:spcPct val="90000"/>
              </a:lnSpc>
              <a:spcBef>
                <a:spcPct val="0"/>
              </a:spcBef>
              <a:spcAft>
                <a:spcPct val="15000"/>
              </a:spcAft>
              <a:buChar char="•"/>
            </a:pPr>
            <a:r>
              <a:rPr lang="en-US" sz="1000" kern="1200" dirty="0"/>
              <a:t>Phase 2</a:t>
            </a:r>
          </a:p>
        </p:txBody>
      </p:sp>
      <p:sp>
        <p:nvSpPr>
          <p:cNvPr id="197" name="Freeform: Shape 145">
            <a:extLst>
              <a:ext uri="{FF2B5EF4-FFF2-40B4-BE49-F238E27FC236}">
                <a16:creationId xmlns:a16="http://schemas.microsoft.com/office/drawing/2014/main" id="{1D560246-2FA9-406F-A64D-46EB482969DD}"/>
              </a:ext>
            </a:extLst>
          </p:cNvPr>
          <p:cNvSpPr/>
          <p:nvPr/>
        </p:nvSpPr>
        <p:spPr>
          <a:xfrm>
            <a:off x="4640080" y="5133423"/>
            <a:ext cx="1543394" cy="791667"/>
          </a:xfrm>
          <a:custGeom>
            <a:avLst/>
            <a:gdLst>
              <a:gd name="connsiteX0" fmla="*/ 0 w 1733842"/>
              <a:gd name="connsiteY0" fmla="*/ 131947 h 791667"/>
              <a:gd name="connsiteX1" fmla="*/ 131947 w 1733842"/>
              <a:gd name="connsiteY1" fmla="*/ 0 h 791667"/>
              <a:gd name="connsiteX2" fmla="*/ 1601895 w 1733842"/>
              <a:gd name="connsiteY2" fmla="*/ 0 h 791667"/>
              <a:gd name="connsiteX3" fmla="*/ 1733842 w 1733842"/>
              <a:gd name="connsiteY3" fmla="*/ 131947 h 791667"/>
              <a:gd name="connsiteX4" fmla="*/ 1733842 w 1733842"/>
              <a:gd name="connsiteY4" fmla="*/ 659720 h 791667"/>
              <a:gd name="connsiteX5" fmla="*/ 1601895 w 1733842"/>
              <a:gd name="connsiteY5" fmla="*/ 791667 h 791667"/>
              <a:gd name="connsiteX6" fmla="*/ 131947 w 1733842"/>
              <a:gd name="connsiteY6" fmla="*/ 791667 h 791667"/>
              <a:gd name="connsiteX7" fmla="*/ 0 w 1733842"/>
              <a:gd name="connsiteY7" fmla="*/ 659720 h 791667"/>
              <a:gd name="connsiteX8" fmla="*/ 0 w 1733842"/>
              <a:gd name="connsiteY8" fmla="*/ 131947 h 79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3842" h="791667">
                <a:moveTo>
                  <a:pt x="0" y="131947"/>
                </a:moveTo>
                <a:cubicBezTo>
                  <a:pt x="0" y="59075"/>
                  <a:pt x="59075" y="0"/>
                  <a:pt x="131947" y="0"/>
                </a:cubicBezTo>
                <a:lnTo>
                  <a:pt x="1601895" y="0"/>
                </a:lnTo>
                <a:cubicBezTo>
                  <a:pt x="1674767" y="0"/>
                  <a:pt x="1733842" y="59075"/>
                  <a:pt x="1733842" y="131947"/>
                </a:cubicBezTo>
                <a:lnTo>
                  <a:pt x="1733842" y="659720"/>
                </a:lnTo>
                <a:cubicBezTo>
                  <a:pt x="1733842" y="732592"/>
                  <a:pt x="1674767" y="791667"/>
                  <a:pt x="1601895" y="791667"/>
                </a:cubicBezTo>
                <a:lnTo>
                  <a:pt x="131947" y="791667"/>
                </a:lnTo>
                <a:cubicBezTo>
                  <a:pt x="59075" y="791667"/>
                  <a:pt x="0" y="732592"/>
                  <a:pt x="0" y="659720"/>
                </a:cubicBezTo>
                <a:lnTo>
                  <a:pt x="0" y="131947"/>
                </a:lnTo>
                <a:close/>
              </a:path>
            </a:pathLst>
          </a:custGeom>
        </p:spPr>
        <p:style>
          <a:lnRef idx="2">
            <a:schemeClr val="lt1">
              <a:hueOff val="0"/>
              <a:satOff val="0"/>
              <a:lumOff val="0"/>
              <a:alphaOff val="0"/>
            </a:schemeClr>
          </a:lnRef>
          <a:fillRef idx="1">
            <a:schemeClr val="accent1">
              <a:shade val="80000"/>
              <a:hueOff val="434501"/>
              <a:satOff val="-57163"/>
              <a:lumOff val="28692"/>
              <a:alphaOff val="0"/>
            </a:schemeClr>
          </a:fillRef>
          <a:effectRef idx="0">
            <a:schemeClr val="accent1">
              <a:shade val="80000"/>
              <a:hueOff val="434501"/>
              <a:satOff val="-57163"/>
              <a:lumOff val="28692"/>
              <a:alphaOff val="0"/>
            </a:schemeClr>
          </a:effectRef>
          <a:fontRef idx="minor">
            <a:schemeClr val="lt1"/>
          </a:fontRef>
        </p:style>
        <p:txBody>
          <a:bodyPr spcFirstLastPara="0" vert="horz" wrap="square" lIns="88176" tIns="88176" rIns="88176" bIns="88176" numCol="1" spcCol="1270" anchor="t" anchorCtr="0">
            <a:noAutofit/>
          </a:bodyPr>
          <a:lstStyle/>
          <a:p>
            <a:pPr marL="0" lvl="0" indent="0" algn="l" defTabSz="577850">
              <a:lnSpc>
                <a:spcPct val="90000"/>
              </a:lnSpc>
              <a:spcBef>
                <a:spcPct val="0"/>
              </a:spcBef>
              <a:spcAft>
                <a:spcPct val="35000"/>
              </a:spcAft>
              <a:buNone/>
            </a:pPr>
            <a:r>
              <a:rPr lang="en-US" sz="1300" kern="1200" dirty="0"/>
              <a:t>Validation Plan</a:t>
            </a:r>
          </a:p>
          <a:p>
            <a:pPr marL="57150" lvl="1" indent="-57150" algn="l" defTabSz="444500">
              <a:lnSpc>
                <a:spcPct val="90000"/>
              </a:lnSpc>
              <a:spcBef>
                <a:spcPct val="0"/>
              </a:spcBef>
              <a:spcAft>
                <a:spcPct val="15000"/>
              </a:spcAft>
              <a:buChar char="•"/>
            </a:pPr>
            <a:endParaRPr lang="en-US" sz="1000" kern="1200" dirty="0"/>
          </a:p>
          <a:p>
            <a:pPr marL="57150" lvl="1" indent="-57150" algn="l" defTabSz="444500">
              <a:lnSpc>
                <a:spcPct val="90000"/>
              </a:lnSpc>
              <a:spcBef>
                <a:spcPct val="0"/>
              </a:spcBef>
              <a:spcAft>
                <a:spcPct val="15000"/>
              </a:spcAft>
              <a:buChar char="•"/>
            </a:pPr>
            <a:r>
              <a:rPr lang="en-US" sz="1000" kern="1200" dirty="0"/>
              <a:t>Phase 3</a:t>
            </a:r>
          </a:p>
        </p:txBody>
      </p:sp>
      <p:sp>
        <p:nvSpPr>
          <p:cNvPr id="198" name="Freeform: Shape 146">
            <a:extLst>
              <a:ext uri="{FF2B5EF4-FFF2-40B4-BE49-F238E27FC236}">
                <a16:creationId xmlns:a16="http://schemas.microsoft.com/office/drawing/2014/main" id="{73AF6557-8C23-442E-89B1-3400144542D7}"/>
              </a:ext>
            </a:extLst>
          </p:cNvPr>
          <p:cNvSpPr/>
          <p:nvPr/>
        </p:nvSpPr>
        <p:spPr>
          <a:xfrm>
            <a:off x="6283204" y="5146138"/>
            <a:ext cx="3067840" cy="791667"/>
          </a:xfrm>
          <a:custGeom>
            <a:avLst/>
            <a:gdLst>
              <a:gd name="connsiteX0" fmla="*/ 0 w 1733842"/>
              <a:gd name="connsiteY0" fmla="*/ 131947 h 791667"/>
              <a:gd name="connsiteX1" fmla="*/ 131947 w 1733842"/>
              <a:gd name="connsiteY1" fmla="*/ 0 h 791667"/>
              <a:gd name="connsiteX2" fmla="*/ 1601895 w 1733842"/>
              <a:gd name="connsiteY2" fmla="*/ 0 h 791667"/>
              <a:gd name="connsiteX3" fmla="*/ 1733842 w 1733842"/>
              <a:gd name="connsiteY3" fmla="*/ 131947 h 791667"/>
              <a:gd name="connsiteX4" fmla="*/ 1733842 w 1733842"/>
              <a:gd name="connsiteY4" fmla="*/ 659720 h 791667"/>
              <a:gd name="connsiteX5" fmla="*/ 1601895 w 1733842"/>
              <a:gd name="connsiteY5" fmla="*/ 791667 h 791667"/>
              <a:gd name="connsiteX6" fmla="*/ 131947 w 1733842"/>
              <a:gd name="connsiteY6" fmla="*/ 791667 h 791667"/>
              <a:gd name="connsiteX7" fmla="*/ 0 w 1733842"/>
              <a:gd name="connsiteY7" fmla="*/ 659720 h 791667"/>
              <a:gd name="connsiteX8" fmla="*/ 0 w 1733842"/>
              <a:gd name="connsiteY8" fmla="*/ 131947 h 79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3842" h="791667">
                <a:moveTo>
                  <a:pt x="0" y="131947"/>
                </a:moveTo>
                <a:cubicBezTo>
                  <a:pt x="0" y="59075"/>
                  <a:pt x="59075" y="0"/>
                  <a:pt x="131947" y="0"/>
                </a:cubicBezTo>
                <a:lnTo>
                  <a:pt x="1601895" y="0"/>
                </a:lnTo>
                <a:cubicBezTo>
                  <a:pt x="1674767" y="0"/>
                  <a:pt x="1733842" y="59075"/>
                  <a:pt x="1733842" y="131947"/>
                </a:cubicBezTo>
                <a:lnTo>
                  <a:pt x="1733842" y="659720"/>
                </a:lnTo>
                <a:cubicBezTo>
                  <a:pt x="1733842" y="732592"/>
                  <a:pt x="1674767" y="791667"/>
                  <a:pt x="1601895" y="791667"/>
                </a:cubicBezTo>
                <a:lnTo>
                  <a:pt x="131947" y="791667"/>
                </a:lnTo>
                <a:cubicBezTo>
                  <a:pt x="59075" y="791667"/>
                  <a:pt x="0" y="732592"/>
                  <a:pt x="0" y="659720"/>
                </a:cubicBezTo>
                <a:lnTo>
                  <a:pt x="0" y="131947"/>
                </a:lnTo>
                <a:close/>
              </a:path>
            </a:pathLst>
          </a:custGeom>
        </p:spPr>
        <p:style>
          <a:lnRef idx="2">
            <a:schemeClr val="lt1">
              <a:hueOff val="0"/>
              <a:satOff val="0"/>
              <a:lumOff val="0"/>
              <a:alphaOff val="0"/>
            </a:schemeClr>
          </a:lnRef>
          <a:fillRef idx="1">
            <a:schemeClr val="accent1">
              <a:shade val="80000"/>
              <a:hueOff val="579335"/>
              <a:satOff val="-76218"/>
              <a:lumOff val="38256"/>
              <a:alphaOff val="0"/>
            </a:schemeClr>
          </a:fillRef>
          <a:effectRef idx="0">
            <a:schemeClr val="accent1">
              <a:shade val="80000"/>
              <a:hueOff val="579335"/>
              <a:satOff val="-76218"/>
              <a:lumOff val="38256"/>
              <a:alphaOff val="0"/>
            </a:schemeClr>
          </a:effectRef>
          <a:fontRef idx="minor">
            <a:schemeClr val="lt1"/>
          </a:fontRef>
        </p:style>
        <p:txBody>
          <a:bodyPr spcFirstLastPara="0" vert="horz" wrap="square" lIns="88176" tIns="88176" rIns="88176" bIns="88176" numCol="1" spcCol="1270" anchor="t" anchorCtr="0">
            <a:noAutofit/>
          </a:bodyPr>
          <a:lstStyle/>
          <a:p>
            <a:pPr marL="0" lvl="0" indent="0" algn="l" defTabSz="577850">
              <a:lnSpc>
                <a:spcPct val="90000"/>
              </a:lnSpc>
              <a:spcBef>
                <a:spcPct val="0"/>
              </a:spcBef>
              <a:spcAft>
                <a:spcPct val="35000"/>
              </a:spcAft>
              <a:buNone/>
            </a:pPr>
            <a:r>
              <a:rPr lang="en-US" sz="1300" kern="1200" dirty="0"/>
              <a:t>PPAP Approval</a:t>
            </a:r>
          </a:p>
          <a:p>
            <a:pPr marL="57150" lvl="1" indent="-57150" algn="l" defTabSz="444500">
              <a:lnSpc>
                <a:spcPct val="90000"/>
              </a:lnSpc>
              <a:spcBef>
                <a:spcPct val="0"/>
              </a:spcBef>
              <a:spcAft>
                <a:spcPct val="15000"/>
              </a:spcAft>
              <a:buChar char="•"/>
            </a:pPr>
            <a:endParaRPr lang="en-US" sz="1000" kern="1200" dirty="0"/>
          </a:p>
          <a:p>
            <a:pPr marL="57150" lvl="1" indent="-57150" algn="l" defTabSz="444500">
              <a:lnSpc>
                <a:spcPct val="90000"/>
              </a:lnSpc>
              <a:spcBef>
                <a:spcPct val="0"/>
              </a:spcBef>
              <a:spcAft>
                <a:spcPct val="15000"/>
              </a:spcAft>
              <a:buChar char="•"/>
            </a:pPr>
            <a:r>
              <a:rPr lang="en-US" sz="1000" kern="1200" dirty="0"/>
              <a:t>Phase 4</a:t>
            </a:r>
          </a:p>
        </p:txBody>
      </p:sp>
      <p:sp>
        <p:nvSpPr>
          <p:cNvPr id="199" name="Freeform: Shape 147">
            <a:extLst>
              <a:ext uri="{FF2B5EF4-FFF2-40B4-BE49-F238E27FC236}">
                <a16:creationId xmlns:a16="http://schemas.microsoft.com/office/drawing/2014/main" id="{842E2DB6-8F82-4E94-8869-21C22D0D9813}"/>
              </a:ext>
            </a:extLst>
          </p:cNvPr>
          <p:cNvSpPr/>
          <p:nvPr/>
        </p:nvSpPr>
        <p:spPr>
          <a:xfrm>
            <a:off x="9450774" y="5146138"/>
            <a:ext cx="1874175" cy="791667"/>
          </a:xfrm>
          <a:custGeom>
            <a:avLst/>
            <a:gdLst>
              <a:gd name="connsiteX0" fmla="*/ 0 w 1733842"/>
              <a:gd name="connsiteY0" fmla="*/ 131947 h 791667"/>
              <a:gd name="connsiteX1" fmla="*/ 131947 w 1733842"/>
              <a:gd name="connsiteY1" fmla="*/ 0 h 791667"/>
              <a:gd name="connsiteX2" fmla="*/ 1601895 w 1733842"/>
              <a:gd name="connsiteY2" fmla="*/ 0 h 791667"/>
              <a:gd name="connsiteX3" fmla="*/ 1733842 w 1733842"/>
              <a:gd name="connsiteY3" fmla="*/ 131947 h 791667"/>
              <a:gd name="connsiteX4" fmla="*/ 1733842 w 1733842"/>
              <a:gd name="connsiteY4" fmla="*/ 659720 h 791667"/>
              <a:gd name="connsiteX5" fmla="*/ 1601895 w 1733842"/>
              <a:gd name="connsiteY5" fmla="*/ 791667 h 791667"/>
              <a:gd name="connsiteX6" fmla="*/ 131947 w 1733842"/>
              <a:gd name="connsiteY6" fmla="*/ 791667 h 791667"/>
              <a:gd name="connsiteX7" fmla="*/ 0 w 1733842"/>
              <a:gd name="connsiteY7" fmla="*/ 659720 h 791667"/>
              <a:gd name="connsiteX8" fmla="*/ 0 w 1733842"/>
              <a:gd name="connsiteY8" fmla="*/ 131947 h 79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3842" h="791667">
                <a:moveTo>
                  <a:pt x="0" y="131947"/>
                </a:moveTo>
                <a:cubicBezTo>
                  <a:pt x="0" y="59075"/>
                  <a:pt x="59075" y="0"/>
                  <a:pt x="131947" y="0"/>
                </a:cubicBezTo>
                <a:lnTo>
                  <a:pt x="1601895" y="0"/>
                </a:lnTo>
                <a:cubicBezTo>
                  <a:pt x="1674767" y="0"/>
                  <a:pt x="1733842" y="59075"/>
                  <a:pt x="1733842" y="131947"/>
                </a:cubicBezTo>
                <a:lnTo>
                  <a:pt x="1733842" y="659720"/>
                </a:lnTo>
                <a:cubicBezTo>
                  <a:pt x="1733842" y="732592"/>
                  <a:pt x="1674767" y="791667"/>
                  <a:pt x="1601895" y="791667"/>
                </a:cubicBezTo>
                <a:lnTo>
                  <a:pt x="131947" y="791667"/>
                </a:lnTo>
                <a:cubicBezTo>
                  <a:pt x="59075" y="791667"/>
                  <a:pt x="0" y="732592"/>
                  <a:pt x="0" y="659720"/>
                </a:cubicBezTo>
                <a:lnTo>
                  <a:pt x="0" y="131947"/>
                </a:lnTo>
                <a:close/>
              </a:path>
            </a:pathLst>
          </a:custGeom>
        </p:spPr>
        <p:style>
          <a:lnRef idx="2">
            <a:schemeClr val="lt1">
              <a:hueOff val="0"/>
              <a:satOff val="0"/>
              <a:lumOff val="0"/>
              <a:alphaOff val="0"/>
            </a:schemeClr>
          </a:lnRef>
          <a:fillRef idx="1">
            <a:schemeClr val="accent1">
              <a:shade val="80000"/>
              <a:hueOff val="724168"/>
              <a:satOff val="-95272"/>
              <a:lumOff val="47820"/>
              <a:alphaOff val="0"/>
            </a:schemeClr>
          </a:fillRef>
          <a:effectRef idx="0">
            <a:schemeClr val="accent1">
              <a:shade val="80000"/>
              <a:hueOff val="724168"/>
              <a:satOff val="-95272"/>
              <a:lumOff val="47820"/>
              <a:alphaOff val="0"/>
            </a:schemeClr>
          </a:effectRef>
          <a:fontRef idx="minor">
            <a:schemeClr val="lt1"/>
          </a:fontRef>
        </p:style>
        <p:txBody>
          <a:bodyPr spcFirstLastPara="0" vert="horz" wrap="square" lIns="88176" tIns="88176" rIns="88176" bIns="88176" numCol="1" spcCol="1270" anchor="t" anchorCtr="0">
            <a:noAutofit/>
          </a:bodyPr>
          <a:lstStyle/>
          <a:p>
            <a:pPr marL="0" lvl="0" indent="0" algn="l" defTabSz="577850">
              <a:lnSpc>
                <a:spcPct val="90000"/>
              </a:lnSpc>
              <a:spcBef>
                <a:spcPct val="0"/>
              </a:spcBef>
              <a:spcAft>
                <a:spcPct val="35000"/>
              </a:spcAft>
              <a:buNone/>
            </a:pPr>
            <a:r>
              <a:rPr lang="en-US" sz="1300" kern="1200" dirty="0"/>
              <a:t>Release for Serial Production</a:t>
            </a:r>
          </a:p>
          <a:p>
            <a:pPr marL="57150" lvl="1" indent="-57150" algn="l" defTabSz="444500">
              <a:lnSpc>
                <a:spcPct val="90000"/>
              </a:lnSpc>
              <a:spcBef>
                <a:spcPct val="0"/>
              </a:spcBef>
              <a:spcAft>
                <a:spcPct val="15000"/>
              </a:spcAft>
              <a:buChar char="•"/>
            </a:pPr>
            <a:r>
              <a:rPr lang="en-US" sz="1000" kern="1200" dirty="0"/>
              <a:t>Phase 5</a:t>
            </a:r>
          </a:p>
        </p:txBody>
      </p:sp>
      <p:sp>
        <p:nvSpPr>
          <p:cNvPr id="200" name="Rectangle 199">
            <a:extLst>
              <a:ext uri="{FF2B5EF4-FFF2-40B4-BE49-F238E27FC236}">
                <a16:creationId xmlns:a16="http://schemas.microsoft.com/office/drawing/2014/main" id="{6A751377-946A-4D19-8A7F-3ACF82086562}"/>
              </a:ext>
            </a:extLst>
          </p:cNvPr>
          <p:cNvSpPr/>
          <p:nvPr/>
        </p:nvSpPr>
        <p:spPr>
          <a:xfrm>
            <a:off x="2777160" y="6242505"/>
            <a:ext cx="671979" cy="369332"/>
          </a:xfrm>
          <a:prstGeom prst="rect">
            <a:avLst/>
          </a:prstGeom>
          <a:noFill/>
        </p:spPr>
        <p:txBody>
          <a:bodyPr wrap="none">
            <a:spAutoFit/>
          </a:bodyPr>
          <a:lstStyle/>
          <a:p>
            <a:pPr algn="ctr"/>
            <a:r>
              <a:rPr lang="fr-FR" sz="900" b="1" i="1" dirty="0">
                <a:solidFill>
                  <a:schemeClr val="accent1"/>
                </a:solidFill>
              </a:rPr>
              <a:t>C.P.</a:t>
            </a:r>
          </a:p>
          <a:p>
            <a:pPr algn="ctr"/>
            <a:r>
              <a:rPr lang="fr-FR" sz="900" b="1" i="1" dirty="0">
                <a:solidFill>
                  <a:schemeClr val="accent1"/>
                </a:solidFill>
              </a:rPr>
              <a:t>Approved</a:t>
            </a:r>
            <a:endParaRPr lang="fr-FR" sz="800" b="1" i="1" dirty="0">
              <a:solidFill>
                <a:schemeClr val="accent1"/>
              </a:solidFill>
            </a:endParaRPr>
          </a:p>
        </p:txBody>
      </p:sp>
      <p:sp>
        <p:nvSpPr>
          <p:cNvPr id="201" name="Rectangle 200">
            <a:extLst>
              <a:ext uri="{FF2B5EF4-FFF2-40B4-BE49-F238E27FC236}">
                <a16:creationId xmlns:a16="http://schemas.microsoft.com/office/drawing/2014/main" id="{7BE75644-76FD-4273-BF81-6D2EDF7E09A4}"/>
              </a:ext>
            </a:extLst>
          </p:cNvPr>
          <p:cNvSpPr/>
          <p:nvPr/>
        </p:nvSpPr>
        <p:spPr>
          <a:xfrm>
            <a:off x="4195154" y="6242505"/>
            <a:ext cx="684804" cy="369332"/>
          </a:xfrm>
          <a:prstGeom prst="rect">
            <a:avLst/>
          </a:prstGeom>
          <a:noFill/>
        </p:spPr>
        <p:txBody>
          <a:bodyPr wrap="none">
            <a:spAutoFit/>
          </a:bodyPr>
          <a:lstStyle/>
          <a:p>
            <a:pPr algn="ctr"/>
            <a:r>
              <a:rPr lang="fr-FR" sz="900" b="1" i="1" dirty="0">
                <a:solidFill>
                  <a:schemeClr val="accent1"/>
                </a:solidFill>
              </a:rPr>
              <a:t>CCB1</a:t>
            </a:r>
          </a:p>
          <a:p>
            <a:pPr algn="ctr"/>
            <a:r>
              <a:rPr lang="fr-FR" sz="900" b="1" i="1" dirty="0">
                <a:solidFill>
                  <a:schemeClr val="accent1"/>
                </a:solidFill>
              </a:rPr>
              <a:t> Complete</a:t>
            </a:r>
            <a:endParaRPr lang="fr-FR" sz="800" b="1" i="1" dirty="0">
              <a:solidFill>
                <a:schemeClr val="accent1"/>
              </a:solidFill>
            </a:endParaRPr>
          </a:p>
        </p:txBody>
      </p:sp>
      <p:sp>
        <p:nvSpPr>
          <p:cNvPr id="202" name="Rectangle 201">
            <a:extLst>
              <a:ext uri="{FF2B5EF4-FFF2-40B4-BE49-F238E27FC236}">
                <a16:creationId xmlns:a16="http://schemas.microsoft.com/office/drawing/2014/main" id="{B683C1DD-6F2D-4A1E-B257-57C82DFF177C}"/>
              </a:ext>
            </a:extLst>
          </p:cNvPr>
          <p:cNvSpPr/>
          <p:nvPr/>
        </p:nvSpPr>
        <p:spPr>
          <a:xfrm>
            <a:off x="5872465" y="6242505"/>
            <a:ext cx="684804" cy="369332"/>
          </a:xfrm>
          <a:prstGeom prst="rect">
            <a:avLst/>
          </a:prstGeom>
          <a:noFill/>
        </p:spPr>
        <p:txBody>
          <a:bodyPr wrap="none">
            <a:spAutoFit/>
          </a:bodyPr>
          <a:lstStyle/>
          <a:p>
            <a:pPr algn="ctr"/>
            <a:r>
              <a:rPr lang="fr-FR" sz="900" b="1" i="1" dirty="0">
                <a:solidFill>
                  <a:schemeClr val="accent1"/>
                </a:solidFill>
              </a:rPr>
              <a:t>CCB2</a:t>
            </a:r>
          </a:p>
          <a:p>
            <a:pPr algn="ctr"/>
            <a:r>
              <a:rPr lang="fr-FR" sz="900" b="1" i="1" dirty="0">
                <a:solidFill>
                  <a:schemeClr val="accent1"/>
                </a:solidFill>
              </a:rPr>
              <a:t> Complete</a:t>
            </a:r>
            <a:endParaRPr lang="fr-FR" sz="800" b="1" i="1" dirty="0">
              <a:solidFill>
                <a:schemeClr val="accent1"/>
              </a:solidFill>
            </a:endParaRPr>
          </a:p>
        </p:txBody>
      </p:sp>
      <p:sp>
        <p:nvSpPr>
          <p:cNvPr id="203" name="Rectangle 202">
            <a:extLst>
              <a:ext uri="{FF2B5EF4-FFF2-40B4-BE49-F238E27FC236}">
                <a16:creationId xmlns:a16="http://schemas.microsoft.com/office/drawing/2014/main" id="{5DF694D7-2157-4091-912D-ECC991D732DB}"/>
              </a:ext>
            </a:extLst>
          </p:cNvPr>
          <p:cNvSpPr/>
          <p:nvPr/>
        </p:nvSpPr>
        <p:spPr>
          <a:xfrm>
            <a:off x="9090098" y="6279856"/>
            <a:ext cx="587020" cy="230832"/>
          </a:xfrm>
          <a:prstGeom prst="rect">
            <a:avLst/>
          </a:prstGeom>
          <a:noFill/>
        </p:spPr>
        <p:txBody>
          <a:bodyPr wrap="none">
            <a:spAutoFit/>
          </a:bodyPr>
          <a:lstStyle/>
          <a:p>
            <a:pPr algn="ctr"/>
            <a:r>
              <a:rPr lang="fr-FR" sz="900" b="1" dirty="0"/>
              <a:t>SCR_P5</a:t>
            </a:r>
          </a:p>
        </p:txBody>
      </p:sp>
      <p:sp>
        <p:nvSpPr>
          <p:cNvPr id="204" name="Rectangle 203">
            <a:extLst>
              <a:ext uri="{FF2B5EF4-FFF2-40B4-BE49-F238E27FC236}">
                <a16:creationId xmlns:a16="http://schemas.microsoft.com/office/drawing/2014/main" id="{02B785E5-D6CB-477C-BEBA-E9C55857B4D6}"/>
              </a:ext>
            </a:extLst>
          </p:cNvPr>
          <p:cNvSpPr/>
          <p:nvPr/>
        </p:nvSpPr>
        <p:spPr>
          <a:xfrm>
            <a:off x="11051918" y="6252630"/>
            <a:ext cx="670376" cy="369332"/>
          </a:xfrm>
          <a:prstGeom prst="rect">
            <a:avLst/>
          </a:prstGeom>
          <a:noFill/>
        </p:spPr>
        <p:txBody>
          <a:bodyPr wrap="none">
            <a:spAutoFit/>
          </a:bodyPr>
          <a:lstStyle/>
          <a:p>
            <a:pPr algn="ctr"/>
            <a:r>
              <a:rPr lang="fr-FR" sz="900" b="1" dirty="0"/>
              <a:t>SCR Full</a:t>
            </a:r>
          </a:p>
          <a:p>
            <a:pPr algn="ctr"/>
            <a:r>
              <a:rPr lang="fr-FR" sz="900" b="1" dirty="0"/>
              <a:t> </a:t>
            </a:r>
            <a:r>
              <a:rPr lang="en-US" sz="900" b="1" dirty="0"/>
              <a:t>Approval</a:t>
            </a:r>
          </a:p>
        </p:txBody>
      </p:sp>
      <p:grpSp>
        <p:nvGrpSpPr>
          <p:cNvPr id="205" name="Group 186">
            <a:extLst>
              <a:ext uri="{FF2B5EF4-FFF2-40B4-BE49-F238E27FC236}">
                <a16:creationId xmlns:a16="http://schemas.microsoft.com/office/drawing/2014/main" id="{ED3EC650-BDB2-4D9B-9295-3F8C8EC01628}"/>
              </a:ext>
            </a:extLst>
          </p:cNvPr>
          <p:cNvGrpSpPr/>
          <p:nvPr/>
        </p:nvGrpSpPr>
        <p:grpSpPr>
          <a:xfrm>
            <a:off x="10345486" y="1833908"/>
            <a:ext cx="720000" cy="432000"/>
            <a:chOff x="9602856" y="1649879"/>
            <a:chExt cx="720000" cy="432000"/>
          </a:xfrm>
        </p:grpSpPr>
        <p:sp>
          <p:nvSpPr>
            <p:cNvPr id="206" name="Flowchart: Decision 182">
              <a:extLst>
                <a:ext uri="{FF2B5EF4-FFF2-40B4-BE49-F238E27FC236}">
                  <a16:creationId xmlns:a16="http://schemas.microsoft.com/office/drawing/2014/main" id="{57EE5FA9-C1E1-4F63-BC53-BA0BBEE28CF2}"/>
                </a:ext>
              </a:extLst>
            </p:cNvPr>
            <p:cNvSpPr/>
            <p:nvPr/>
          </p:nvSpPr>
          <p:spPr bwMode="gray">
            <a:xfrm>
              <a:off x="9602856" y="1649879"/>
              <a:ext cx="720000" cy="432000"/>
            </a:xfrm>
            <a:prstGeom prst="flowChartDecision">
              <a:avLst/>
            </a:prstGeom>
            <a:solidFill>
              <a:schemeClr val="accent3">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sz="900" b="1" dirty="0"/>
            </a:p>
          </p:txBody>
        </p:sp>
        <p:sp>
          <p:nvSpPr>
            <p:cNvPr id="207" name="TextBox 183">
              <a:extLst>
                <a:ext uri="{FF2B5EF4-FFF2-40B4-BE49-F238E27FC236}">
                  <a16:creationId xmlns:a16="http://schemas.microsoft.com/office/drawing/2014/main" id="{C0FD4733-70B3-4B77-8E1F-D4DBE65FD4D4}"/>
                </a:ext>
              </a:extLst>
            </p:cNvPr>
            <p:cNvSpPr txBox="1"/>
            <p:nvPr/>
          </p:nvSpPr>
          <p:spPr bwMode="gray">
            <a:xfrm>
              <a:off x="9714811" y="1718213"/>
              <a:ext cx="491158" cy="246221"/>
            </a:xfrm>
            <a:prstGeom prst="rect">
              <a:avLst/>
            </a:prstGeom>
            <a:noFill/>
          </p:spPr>
          <p:txBody>
            <a:bodyPr wrap="square" rtlCol="0">
              <a:spAutoFit/>
            </a:bodyPr>
            <a:lstStyle/>
            <a:p>
              <a:pPr algn="ctr">
                <a:spcBef>
                  <a:spcPts val="600"/>
                </a:spcBef>
                <a:buClr>
                  <a:schemeClr val="accent4"/>
                </a:buClr>
              </a:pPr>
              <a:r>
                <a:rPr lang="fr-FR" sz="1000" b="1" dirty="0">
                  <a:solidFill>
                    <a:schemeClr val="bg1"/>
                  </a:solidFill>
                </a:rPr>
                <a:t>CCB3</a:t>
              </a:r>
              <a:endParaRPr lang="fr-FR" sz="1100" b="1" dirty="0">
                <a:solidFill>
                  <a:schemeClr val="bg1"/>
                </a:solidFill>
              </a:endParaRPr>
            </a:p>
          </p:txBody>
        </p:sp>
      </p:grpSp>
      <p:grpSp>
        <p:nvGrpSpPr>
          <p:cNvPr id="208" name="Group 187">
            <a:extLst>
              <a:ext uri="{FF2B5EF4-FFF2-40B4-BE49-F238E27FC236}">
                <a16:creationId xmlns:a16="http://schemas.microsoft.com/office/drawing/2014/main" id="{8908F599-751B-4CDC-AFBD-EB146AB1CF76}"/>
              </a:ext>
            </a:extLst>
          </p:cNvPr>
          <p:cNvGrpSpPr/>
          <p:nvPr/>
        </p:nvGrpSpPr>
        <p:grpSpPr>
          <a:xfrm>
            <a:off x="11397430" y="1833967"/>
            <a:ext cx="720000" cy="432000"/>
            <a:chOff x="11277538" y="1649879"/>
            <a:chExt cx="720000" cy="432000"/>
          </a:xfrm>
        </p:grpSpPr>
        <p:sp>
          <p:nvSpPr>
            <p:cNvPr id="209" name="Flowchart: Decision 184">
              <a:extLst>
                <a:ext uri="{FF2B5EF4-FFF2-40B4-BE49-F238E27FC236}">
                  <a16:creationId xmlns:a16="http://schemas.microsoft.com/office/drawing/2014/main" id="{1FB186AC-9724-4D18-BD8D-2F7131E87803}"/>
                </a:ext>
              </a:extLst>
            </p:cNvPr>
            <p:cNvSpPr/>
            <p:nvPr/>
          </p:nvSpPr>
          <p:spPr bwMode="gray">
            <a:xfrm>
              <a:off x="11277538" y="1649879"/>
              <a:ext cx="720000" cy="432000"/>
            </a:xfrm>
            <a:prstGeom prst="flowChartDecision">
              <a:avLst/>
            </a:prstGeom>
            <a:solidFill>
              <a:schemeClr val="accent3">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sz="900" b="1" dirty="0"/>
            </a:p>
          </p:txBody>
        </p:sp>
        <p:sp>
          <p:nvSpPr>
            <p:cNvPr id="210" name="TextBox 185">
              <a:extLst>
                <a:ext uri="{FF2B5EF4-FFF2-40B4-BE49-F238E27FC236}">
                  <a16:creationId xmlns:a16="http://schemas.microsoft.com/office/drawing/2014/main" id="{556EB14B-3F44-4FC6-832E-92CF806FB5F5}"/>
                </a:ext>
              </a:extLst>
            </p:cNvPr>
            <p:cNvSpPr txBox="1"/>
            <p:nvPr/>
          </p:nvSpPr>
          <p:spPr bwMode="gray">
            <a:xfrm>
              <a:off x="11364500" y="1726731"/>
              <a:ext cx="513195" cy="246221"/>
            </a:xfrm>
            <a:prstGeom prst="rect">
              <a:avLst/>
            </a:prstGeom>
            <a:noFill/>
          </p:spPr>
          <p:txBody>
            <a:bodyPr wrap="square" rtlCol="0">
              <a:spAutoFit/>
            </a:bodyPr>
            <a:lstStyle/>
            <a:p>
              <a:pPr algn="ctr">
                <a:spcBef>
                  <a:spcPts val="600"/>
                </a:spcBef>
                <a:buClr>
                  <a:schemeClr val="accent4"/>
                </a:buClr>
              </a:pPr>
              <a:r>
                <a:rPr lang="fr-FR" sz="1000" b="1" dirty="0">
                  <a:solidFill>
                    <a:schemeClr val="bg1"/>
                  </a:solidFill>
                </a:rPr>
                <a:t>CCB4</a:t>
              </a:r>
              <a:endParaRPr lang="fr-FR" sz="1100" b="1" dirty="0">
                <a:solidFill>
                  <a:schemeClr val="bg1"/>
                </a:solidFill>
              </a:endParaRPr>
            </a:p>
          </p:txBody>
        </p:sp>
      </p:grpSp>
      <p:sp>
        <p:nvSpPr>
          <p:cNvPr id="211" name="Rectangle 210">
            <a:extLst>
              <a:ext uri="{FF2B5EF4-FFF2-40B4-BE49-F238E27FC236}">
                <a16:creationId xmlns:a16="http://schemas.microsoft.com/office/drawing/2014/main" id="{72B34C72-7CCE-46D9-B91F-60179976354C}"/>
              </a:ext>
            </a:extLst>
          </p:cNvPr>
          <p:cNvSpPr/>
          <p:nvPr/>
        </p:nvSpPr>
        <p:spPr bwMode="gray">
          <a:xfrm>
            <a:off x="9500932" y="1833382"/>
            <a:ext cx="582214" cy="432000"/>
          </a:xfrm>
          <a:prstGeom prst="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fr-FR" sz="1000" dirty="0">
              <a:solidFill>
                <a:schemeClr val="accent1"/>
              </a:solidFill>
            </a:endParaRPr>
          </a:p>
        </p:txBody>
      </p:sp>
      <p:sp>
        <p:nvSpPr>
          <p:cNvPr id="212" name="TextBox 34">
            <a:extLst>
              <a:ext uri="{FF2B5EF4-FFF2-40B4-BE49-F238E27FC236}">
                <a16:creationId xmlns:a16="http://schemas.microsoft.com/office/drawing/2014/main" id="{D736EDFB-B881-4FBA-8504-9224AE503925}"/>
              </a:ext>
            </a:extLst>
          </p:cNvPr>
          <p:cNvSpPr txBox="1"/>
          <p:nvPr/>
        </p:nvSpPr>
        <p:spPr bwMode="gray">
          <a:xfrm>
            <a:off x="9468423" y="1864107"/>
            <a:ext cx="671941" cy="369332"/>
          </a:xfrm>
          <a:prstGeom prst="rect">
            <a:avLst/>
          </a:prstGeom>
          <a:noFill/>
          <a:scene3d>
            <a:camera prst="orthographicFront"/>
            <a:lightRig rig="threePt" dir="t"/>
          </a:scene3d>
          <a:sp3d>
            <a:bevelT/>
          </a:sp3d>
        </p:spPr>
        <p:txBody>
          <a:bodyPr wrap="square" rtlCol="0">
            <a:spAutoFit/>
          </a:bodyPr>
          <a:lstStyle/>
          <a:p>
            <a:pPr algn="ctr">
              <a:spcBef>
                <a:spcPts val="600"/>
              </a:spcBef>
              <a:buClr>
                <a:schemeClr val="accent4"/>
              </a:buClr>
            </a:pPr>
            <a:r>
              <a:rPr lang="fr-FR" sz="900" b="1" dirty="0"/>
              <a:t>P.V. &amp;  Line trial</a:t>
            </a:r>
            <a:endParaRPr lang="fr-FR" sz="1050" b="1" dirty="0"/>
          </a:p>
        </p:txBody>
      </p:sp>
      <p:sp>
        <p:nvSpPr>
          <p:cNvPr id="213" name="ZoneTexte 7">
            <a:extLst>
              <a:ext uri="{FF2B5EF4-FFF2-40B4-BE49-F238E27FC236}">
                <a16:creationId xmlns:a16="http://schemas.microsoft.com/office/drawing/2014/main" id="{4D1DA6D6-B369-4C84-9EB3-BB38A85E4192}"/>
              </a:ext>
            </a:extLst>
          </p:cNvPr>
          <p:cNvSpPr txBox="1"/>
          <p:nvPr/>
        </p:nvSpPr>
        <p:spPr bwMode="gray">
          <a:xfrm rot="16200000">
            <a:off x="-589191" y="3633703"/>
            <a:ext cx="2314142" cy="461665"/>
          </a:xfrm>
          <a:prstGeom prst="rect">
            <a:avLst/>
          </a:prstGeom>
          <a:noFill/>
        </p:spPr>
        <p:txBody>
          <a:bodyPr wrap="square" rtlCol="0">
            <a:spAutoFit/>
          </a:bodyPr>
          <a:lstStyle/>
          <a:p>
            <a:pPr algn="ctr">
              <a:spcBef>
                <a:spcPts val="600"/>
              </a:spcBef>
              <a:buClr>
                <a:schemeClr val="accent4"/>
              </a:buClr>
            </a:pPr>
            <a:r>
              <a:rPr lang="fr-FR" sz="1200" b="1" dirty="0">
                <a:solidFill>
                  <a:schemeClr val="accent1"/>
                </a:solidFill>
              </a:rPr>
              <a:t>Interaction  between Supplier and VS007 CCB Process</a:t>
            </a:r>
            <a:endParaRPr lang="fr-FR" sz="1200" dirty="0">
              <a:solidFill>
                <a:schemeClr val="accent1"/>
              </a:solidFill>
            </a:endParaRPr>
          </a:p>
        </p:txBody>
      </p:sp>
      <p:sp>
        <p:nvSpPr>
          <p:cNvPr id="214" name="Triangle isocèle 213">
            <a:extLst>
              <a:ext uri="{FF2B5EF4-FFF2-40B4-BE49-F238E27FC236}">
                <a16:creationId xmlns:a16="http://schemas.microsoft.com/office/drawing/2014/main" id="{9BC77C8E-04CA-4641-8F0C-B40BAEFC6E73}"/>
              </a:ext>
            </a:extLst>
          </p:cNvPr>
          <p:cNvSpPr/>
          <p:nvPr/>
        </p:nvSpPr>
        <p:spPr bwMode="gray">
          <a:xfrm>
            <a:off x="1646701" y="5860049"/>
            <a:ext cx="425125" cy="409194"/>
          </a:xfrm>
          <a:prstGeom prst="triangl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r-FR" b="1"/>
          </a:p>
        </p:txBody>
      </p:sp>
      <p:sp>
        <p:nvSpPr>
          <p:cNvPr id="215" name="Triangle isocèle 214">
            <a:extLst>
              <a:ext uri="{FF2B5EF4-FFF2-40B4-BE49-F238E27FC236}">
                <a16:creationId xmlns:a16="http://schemas.microsoft.com/office/drawing/2014/main" id="{21E2CDC8-D0C5-41A8-94D1-5433508B226E}"/>
              </a:ext>
            </a:extLst>
          </p:cNvPr>
          <p:cNvSpPr/>
          <p:nvPr/>
        </p:nvSpPr>
        <p:spPr bwMode="gray">
          <a:xfrm>
            <a:off x="2900593" y="5860049"/>
            <a:ext cx="425125" cy="409194"/>
          </a:xfrm>
          <a:prstGeom prst="triangl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r-FR" b="1"/>
          </a:p>
        </p:txBody>
      </p:sp>
      <p:sp>
        <p:nvSpPr>
          <p:cNvPr id="216" name="Triangle isocèle 215">
            <a:extLst>
              <a:ext uri="{FF2B5EF4-FFF2-40B4-BE49-F238E27FC236}">
                <a16:creationId xmlns:a16="http://schemas.microsoft.com/office/drawing/2014/main" id="{3E542DF2-A719-49FD-AF4F-4B0F00F22B31}"/>
              </a:ext>
            </a:extLst>
          </p:cNvPr>
          <p:cNvSpPr/>
          <p:nvPr/>
        </p:nvSpPr>
        <p:spPr bwMode="gray">
          <a:xfrm>
            <a:off x="4390491" y="5860049"/>
            <a:ext cx="425125" cy="409194"/>
          </a:xfrm>
          <a:prstGeom prst="triangl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r-FR" b="1"/>
          </a:p>
        </p:txBody>
      </p:sp>
      <p:sp>
        <p:nvSpPr>
          <p:cNvPr id="217" name="Triangle isocèle 216">
            <a:extLst>
              <a:ext uri="{FF2B5EF4-FFF2-40B4-BE49-F238E27FC236}">
                <a16:creationId xmlns:a16="http://schemas.microsoft.com/office/drawing/2014/main" id="{64039ED3-076A-4473-BF1A-2715D98CA6E1}"/>
              </a:ext>
            </a:extLst>
          </p:cNvPr>
          <p:cNvSpPr/>
          <p:nvPr/>
        </p:nvSpPr>
        <p:spPr bwMode="gray">
          <a:xfrm>
            <a:off x="6020318" y="5860049"/>
            <a:ext cx="425125" cy="409194"/>
          </a:xfrm>
          <a:prstGeom prst="triangl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r-FR" b="1"/>
          </a:p>
        </p:txBody>
      </p:sp>
      <p:sp>
        <p:nvSpPr>
          <p:cNvPr id="218" name="Triangle isocèle 217">
            <a:extLst>
              <a:ext uri="{FF2B5EF4-FFF2-40B4-BE49-F238E27FC236}">
                <a16:creationId xmlns:a16="http://schemas.microsoft.com/office/drawing/2014/main" id="{9383AF6D-3D5D-47E2-8840-767571FC236F}"/>
              </a:ext>
            </a:extLst>
          </p:cNvPr>
          <p:cNvSpPr/>
          <p:nvPr/>
        </p:nvSpPr>
        <p:spPr bwMode="gray">
          <a:xfrm>
            <a:off x="9197263" y="5860049"/>
            <a:ext cx="425125" cy="409194"/>
          </a:xfrm>
          <a:prstGeom prst="triangl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r-FR" b="1"/>
          </a:p>
        </p:txBody>
      </p:sp>
      <p:sp>
        <p:nvSpPr>
          <p:cNvPr id="219" name="Triangle isocèle 218">
            <a:extLst>
              <a:ext uri="{FF2B5EF4-FFF2-40B4-BE49-F238E27FC236}">
                <a16:creationId xmlns:a16="http://schemas.microsoft.com/office/drawing/2014/main" id="{F7841EDF-A921-4AA5-B2B2-8E80309DCD4C}"/>
              </a:ext>
            </a:extLst>
          </p:cNvPr>
          <p:cNvSpPr/>
          <p:nvPr/>
        </p:nvSpPr>
        <p:spPr bwMode="gray">
          <a:xfrm>
            <a:off x="11171168" y="5860049"/>
            <a:ext cx="425125" cy="409194"/>
          </a:xfrm>
          <a:prstGeom prst="triangl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r-FR" b="1"/>
          </a:p>
        </p:txBody>
      </p:sp>
      <p:sp>
        <p:nvSpPr>
          <p:cNvPr id="220" name="ZoneTexte 219">
            <a:extLst>
              <a:ext uri="{FF2B5EF4-FFF2-40B4-BE49-F238E27FC236}">
                <a16:creationId xmlns:a16="http://schemas.microsoft.com/office/drawing/2014/main" id="{0AD2E58C-AAD4-4E16-839F-0FAFFC2F8AD5}"/>
              </a:ext>
            </a:extLst>
          </p:cNvPr>
          <p:cNvSpPr txBox="1"/>
          <p:nvPr/>
        </p:nvSpPr>
        <p:spPr bwMode="gray">
          <a:xfrm>
            <a:off x="8277560" y="3396381"/>
            <a:ext cx="955841" cy="492443"/>
          </a:xfrm>
          <a:prstGeom prst="rect">
            <a:avLst/>
          </a:prstGeom>
          <a:noFill/>
        </p:spPr>
        <p:txBody>
          <a:bodyPr wrap="square" rtlCol="0">
            <a:spAutoFit/>
          </a:bodyPr>
          <a:lstStyle/>
          <a:p>
            <a:pPr algn="ctr"/>
            <a:r>
              <a:rPr lang="en-US" sz="900" b="1" dirty="0">
                <a:solidFill>
                  <a:schemeClr val="accent1"/>
                </a:solidFill>
              </a:rPr>
              <a:t>SCR_P5_ Interim PPAP</a:t>
            </a:r>
          </a:p>
          <a:p>
            <a:pPr algn="ctr"/>
            <a:r>
              <a:rPr lang="en-US" sz="800" b="1" dirty="0">
                <a:solidFill>
                  <a:schemeClr val="accent1"/>
                </a:solidFill>
              </a:rPr>
              <a:t> ( for samples</a:t>
            </a:r>
            <a:r>
              <a:rPr lang="fr-FR" sz="800" b="1" dirty="0">
                <a:solidFill>
                  <a:schemeClr val="accent1"/>
                </a:solidFill>
              </a:rPr>
              <a:t>)</a:t>
            </a:r>
            <a:endParaRPr lang="fr-FR" sz="1050" b="1" dirty="0">
              <a:solidFill>
                <a:schemeClr val="accent1"/>
              </a:solidFill>
            </a:endParaRPr>
          </a:p>
        </p:txBody>
      </p:sp>
      <p:cxnSp>
        <p:nvCxnSpPr>
          <p:cNvPr id="221" name="Straight Arrow Connector 111">
            <a:extLst>
              <a:ext uri="{FF2B5EF4-FFF2-40B4-BE49-F238E27FC236}">
                <a16:creationId xmlns:a16="http://schemas.microsoft.com/office/drawing/2014/main" id="{C4CC8B2C-5027-4228-9C52-C807F751CA98}"/>
              </a:ext>
            </a:extLst>
          </p:cNvPr>
          <p:cNvCxnSpPr>
            <a:cxnSpLocks/>
            <a:stCxn id="113" idx="3"/>
            <a:endCxn id="222" idx="1"/>
          </p:cNvCxnSpPr>
          <p:nvPr/>
        </p:nvCxnSpPr>
        <p:spPr bwMode="gray">
          <a:xfrm>
            <a:off x="9156264" y="3675098"/>
            <a:ext cx="1664509" cy="4576"/>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p:sp>
        <p:nvSpPr>
          <p:cNvPr id="222" name="Rectangle 221">
            <a:extLst>
              <a:ext uri="{FF2B5EF4-FFF2-40B4-BE49-F238E27FC236}">
                <a16:creationId xmlns:a16="http://schemas.microsoft.com/office/drawing/2014/main" id="{AF48C112-91D8-4F20-ABD9-B1A817CC92BD}"/>
              </a:ext>
            </a:extLst>
          </p:cNvPr>
          <p:cNvSpPr/>
          <p:nvPr/>
        </p:nvSpPr>
        <p:spPr bwMode="gray">
          <a:xfrm>
            <a:off x="10820773" y="3367161"/>
            <a:ext cx="830860" cy="625025"/>
          </a:xfrm>
          <a:prstGeom prst="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r>
              <a:rPr lang="en-US" sz="900" b="1" dirty="0">
                <a:solidFill>
                  <a:schemeClr val="accent1"/>
                </a:solidFill>
              </a:rPr>
              <a:t>PSW Approval</a:t>
            </a:r>
          </a:p>
        </p:txBody>
      </p:sp>
      <p:cxnSp>
        <p:nvCxnSpPr>
          <p:cNvPr id="223" name="Straight Arrow Connector 111">
            <a:extLst>
              <a:ext uri="{FF2B5EF4-FFF2-40B4-BE49-F238E27FC236}">
                <a16:creationId xmlns:a16="http://schemas.microsoft.com/office/drawing/2014/main" id="{2DD85426-EA3B-43D4-A96E-E2366DA98431}"/>
              </a:ext>
            </a:extLst>
          </p:cNvPr>
          <p:cNvCxnSpPr>
            <a:cxnSpLocks/>
          </p:cNvCxnSpPr>
          <p:nvPr/>
        </p:nvCxnSpPr>
        <p:spPr bwMode="gray">
          <a:xfrm flipH="1" flipV="1">
            <a:off x="9263383" y="2075611"/>
            <a:ext cx="15180" cy="1580546"/>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p:sp>
        <p:nvSpPr>
          <p:cNvPr id="224" name="Rectangle 223">
            <a:extLst>
              <a:ext uri="{FF2B5EF4-FFF2-40B4-BE49-F238E27FC236}">
                <a16:creationId xmlns:a16="http://schemas.microsoft.com/office/drawing/2014/main" id="{8BDFC82E-4B3D-4697-B2F8-7ED51ECFCCE7}"/>
              </a:ext>
            </a:extLst>
          </p:cNvPr>
          <p:cNvSpPr/>
          <p:nvPr/>
        </p:nvSpPr>
        <p:spPr bwMode="gray">
          <a:xfrm>
            <a:off x="8326919" y="4129479"/>
            <a:ext cx="830860" cy="625025"/>
          </a:xfrm>
          <a:prstGeom prst="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r>
              <a:rPr lang="en-US" sz="900" b="1" dirty="0">
                <a:solidFill>
                  <a:schemeClr val="accent1"/>
                </a:solidFill>
              </a:rPr>
              <a:t>PSW Approval</a:t>
            </a:r>
          </a:p>
        </p:txBody>
      </p:sp>
      <p:cxnSp>
        <p:nvCxnSpPr>
          <p:cNvPr id="225" name="Straight Arrow Connector 111">
            <a:extLst>
              <a:ext uri="{FF2B5EF4-FFF2-40B4-BE49-F238E27FC236}">
                <a16:creationId xmlns:a16="http://schemas.microsoft.com/office/drawing/2014/main" id="{980EF230-39DC-42AB-A751-ED0B21CBBB6C}"/>
              </a:ext>
            </a:extLst>
          </p:cNvPr>
          <p:cNvCxnSpPr>
            <a:cxnSpLocks/>
          </p:cNvCxnSpPr>
          <p:nvPr/>
        </p:nvCxnSpPr>
        <p:spPr bwMode="gray">
          <a:xfrm flipH="1" flipV="1">
            <a:off x="9297613" y="3666393"/>
            <a:ext cx="6683" cy="752580"/>
          </a:xfrm>
          <a:prstGeom prst="straightConnector1">
            <a:avLst/>
          </a:prstGeom>
          <a:ln w="31750">
            <a:prstDash val="sysDash"/>
            <a:tailEnd type="none"/>
          </a:ln>
        </p:spPr>
        <p:style>
          <a:lnRef idx="3">
            <a:schemeClr val="dk1"/>
          </a:lnRef>
          <a:fillRef idx="0">
            <a:schemeClr val="dk1"/>
          </a:fillRef>
          <a:effectRef idx="2">
            <a:schemeClr val="dk1"/>
          </a:effectRef>
          <a:fontRef idx="minor">
            <a:schemeClr val="tx1"/>
          </a:fontRef>
        </p:style>
      </p:cxnSp>
      <p:cxnSp>
        <p:nvCxnSpPr>
          <p:cNvPr id="226" name="Straight Connector 38">
            <a:extLst>
              <a:ext uri="{FF2B5EF4-FFF2-40B4-BE49-F238E27FC236}">
                <a16:creationId xmlns:a16="http://schemas.microsoft.com/office/drawing/2014/main" id="{4C3DAAAA-8ED9-4157-9AD6-39484393C070}"/>
              </a:ext>
            </a:extLst>
          </p:cNvPr>
          <p:cNvCxnSpPr>
            <a:cxnSpLocks/>
          </p:cNvCxnSpPr>
          <p:nvPr/>
        </p:nvCxnSpPr>
        <p:spPr bwMode="gray">
          <a:xfrm flipH="1" flipV="1">
            <a:off x="4557219" y="1261923"/>
            <a:ext cx="50696" cy="4592568"/>
          </a:xfrm>
          <a:prstGeom prst="line">
            <a:avLst/>
          </a:prstGeom>
          <a:ln w="25400">
            <a:solidFill>
              <a:srgbClr val="FFC000"/>
            </a:solidFill>
            <a:prstDash val="dashDot"/>
          </a:ln>
        </p:spPr>
        <p:style>
          <a:lnRef idx="1">
            <a:schemeClr val="accent1"/>
          </a:lnRef>
          <a:fillRef idx="0">
            <a:schemeClr val="accent1"/>
          </a:fillRef>
          <a:effectRef idx="0">
            <a:schemeClr val="accent1"/>
          </a:effectRef>
          <a:fontRef idx="minor">
            <a:schemeClr val="tx1"/>
          </a:fontRef>
        </p:style>
      </p:cxnSp>
      <p:cxnSp>
        <p:nvCxnSpPr>
          <p:cNvPr id="227" name="Straight Connector 37">
            <a:extLst>
              <a:ext uri="{FF2B5EF4-FFF2-40B4-BE49-F238E27FC236}">
                <a16:creationId xmlns:a16="http://schemas.microsoft.com/office/drawing/2014/main" id="{47800C38-4565-494A-B5F6-80B45A7F54F3}"/>
              </a:ext>
            </a:extLst>
          </p:cNvPr>
          <p:cNvCxnSpPr>
            <a:cxnSpLocks/>
          </p:cNvCxnSpPr>
          <p:nvPr/>
        </p:nvCxnSpPr>
        <p:spPr bwMode="gray">
          <a:xfrm flipH="1" flipV="1">
            <a:off x="3099698" y="1193145"/>
            <a:ext cx="18687" cy="4724762"/>
          </a:xfrm>
          <a:prstGeom prst="line">
            <a:avLst/>
          </a:prstGeom>
          <a:ln w="31750">
            <a:solidFill>
              <a:srgbClr val="FFC000"/>
            </a:solidFill>
            <a:prstDash val="dashDot"/>
          </a:ln>
        </p:spPr>
        <p:style>
          <a:lnRef idx="1">
            <a:schemeClr val="accent1"/>
          </a:lnRef>
          <a:fillRef idx="0">
            <a:schemeClr val="accent1"/>
          </a:fillRef>
          <a:effectRef idx="0">
            <a:schemeClr val="accent1"/>
          </a:effectRef>
          <a:fontRef idx="minor">
            <a:schemeClr val="tx1"/>
          </a:fontRef>
        </p:style>
      </p:cxnSp>
      <p:cxnSp>
        <p:nvCxnSpPr>
          <p:cNvPr id="228" name="Straight Connector 44">
            <a:extLst>
              <a:ext uri="{FF2B5EF4-FFF2-40B4-BE49-F238E27FC236}">
                <a16:creationId xmlns:a16="http://schemas.microsoft.com/office/drawing/2014/main" id="{4A2BC4ED-0253-4401-A941-9036FB74F205}"/>
              </a:ext>
            </a:extLst>
          </p:cNvPr>
          <p:cNvCxnSpPr>
            <a:cxnSpLocks/>
          </p:cNvCxnSpPr>
          <p:nvPr/>
        </p:nvCxnSpPr>
        <p:spPr bwMode="gray">
          <a:xfrm flipH="1" flipV="1">
            <a:off x="9353301" y="1039910"/>
            <a:ext cx="45368" cy="4981125"/>
          </a:xfrm>
          <a:prstGeom prst="line">
            <a:avLst/>
          </a:prstGeom>
          <a:ln w="25400">
            <a:solidFill>
              <a:srgbClr val="FFC000"/>
            </a:solidFill>
            <a:prstDash val="dashDot"/>
          </a:ln>
        </p:spPr>
        <p:style>
          <a:lnRef idx="1">
            <a:schemeClr val="accent1"/>
          </a:lnRef>
          <a:fillRef idx="0">
            <a:schemeClr val="accent1"/>
          </a:fillRef>
          <a:effectRef idx="0">
            <a:schemeClr val="accent1"/>
          </a:effectRef>
          <a:fontRef idx="minor">
            <a:schemeClr val="tx1"/>
          </a:fontRef>
        </p:style>
      </p:cxnSp>
      <p:cxnSp>
        <p:nvCxnSpPr>
          <p:cNvPr id="229" name="Straight Connector 51">
            <a:extLst>
              <a:ext uri="{FF2B5EF4-FFF2-40B4-BE49-F238E27FC236}">
                <a16:creationId xmlns:a16="http://schemas.microsoft.com/office/drawing/2014/main" id="{0250745D-9D59-4D72-9F77-AADE653CF764}"/>
              </a:ext>
            </a:extLst>
          </p:cNvPr>
          <p:cNvCxnSpPr>
            <a:cxnSpLocks/>
            <a:endCxn id="158" idx="3"/>
          </p:cNvCxnSpPr>
          <p:nvPr/>
        </p:nvCxnSpPr>
        <p:spPr bwMode="gray">
          <a:xfrm flipH="1" flipV="1">
            <a:off x="11285009" y="1493488"/>
            <a:ext cx="117448" cy="4595176"/>
          </a:xfrm>
          <a:prstGeom prst="line">
            <a:avLst/>
          </a:prstGeom>
          <a:ln w="25400">
            <a:solidFill>
              <a:srgbClr val="FFC000"/>
            </a:solidFill>
            <a:prstDash val="dashDot"/>
          </a:ln>
        </p:spPr>
        <p:style>
          <a:lnRef idx="1">
            <a:schemeClr val="accent1"/>
          </a:lnRef>
          <a:fillRef idx="0">
            <a:schemeClr val="accent1"/>
          </a:fillRef>
          <a:effectRef idx="0">
            <a:schemeClr val="accent1"/>
          </a:effectRef>
          <a:fontRef idx="minor">
            <a:schemeClr val="tx1"/>
          </a:fontRef>
        </p:style>
      </p:cxnSp>
      <p:cxnSp>
        <p:nvCxnSpPr>
          <p:cNvPr id="230" name="Straight Connector 161">
            <a:extLst>
              <a:ext uri="{FF2B5EF4-FFF2-40B4-BE49-F238E27FC236}">
                <a16:creationId xmlns:a16="http://schemas.microsoft.com/office/drawing/2014/main" id="{23CFE445-AA08-4BC0-A472-F02350E074DD}"/>
              </a:ext>
            </a:extLst>
          </p:cNvPr>
          <p:cNvCxnSpPr>
            <a:cxnSpLocks/>
          </p:cNvCxnSpPr>
          <p:nvPr/>
        </p:nvCxnSpPr>
        <p:spPr bwMode="gray">
          <a:xfrm flipV="1">
            <a:off x="6238551" y="1259498"/>
            <a:ext cx="10157" cy="4615472"/>
          </a:xfrm>
          <a:prstGeom prst="line">
            <a:avLst/>
          </a:prstGeom>
          <a:ln w="25400">
            <a:solidFill>
              <a:srgbClr val="FFC000"/>
            </a:solidFill>
            <a:prstDash val="dashDot"/>
          </a:ln>
        </p:spPr>
        <p:style>
          <a:lnRef idx="1">
            <a:schemeClr val="accent1"/>
          </a:lnRef>
          <a:fillRef idx="0">
            <a:schemeClr val="accent1"/>
          </a:fillRef>
          <a:effectRef idx="0">
            <a:schemeClr val="accent1"/>
          </a:effectRef>
          <a:fontRef idx="minor">
            <a:schemeClr val="tx1"/>
          </a:fontRef>
        </p:style>
      </p:cxnSp>
      <p:sp>
        <p:nvSpPr>
          <p:cNvPr id="231" name="Rectangle 230">
            <a:extLst>
              <a:ext uri="{FF2B5EF4-FFF2-40B4-BE49-F238E27FC236}">
                <a16:creationId xmlns:a16="http://schemas.microsoft.com/office/drawing/2014/main" id="{AD95A0B4-0BAD-4F60-8A3B-E35E5D69AA77}"/>
              </a:ext>
            </a:extLst>
          </p:cNvPr>
          <p:cNvSpPr/>
          <p:nvPr/>
        </p:nvSpPr>
        <p:spPr bwMode="gray">
          <a:xfrm>
            <a:off x="4150483" y="3351967"/>
            <a:ext cx="1117374" cy="628553"/>
          </a:xfrm>
          <a:prstGeom prst="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r>
              <a:rPr lang="en-US" sz="900" b="1" dirty="0">
                <a:solidFill>
                  <a:schemeClr val="accent1"/>
                </a:solidFill>
              </a:rPr>
              <a:t>Any Action as requested </a:t>
            </a:r>
            <a:r>
              <a:rPr lang="fr-FR" sz="900" b="1" dirty="0">
                <a:solidFill>
                  <a:schemeClr val="accent1"/>
                </a:solidFill>
              </a:rPr>
              <a:t>by CCB1</a:t>
            </a:r>
          </a:p>
        </p:txBody>
      </p:sp>
      <p:cxnSp>
        <p:nvCxnSpPr>
          <p:cNvPr id="232" name="Straight Arrow Connector 172">
            <a:extLst>
              <a:ext uri="{FF2B5EF4-FFF2-40B4-BE49-F238E27FC236}">
                <a16:creationId xmlns:a16="http://schemas.microsoft.com/office/drawing/2014/main" id="{92542C3B-8CF1-444F-B738-528AF0092ED0}"/>
              </a:ext>
            </a:extLst>
          </p:cNvPr>
          <p:cNvCxnSpPr>
            <a:cxnSpLocks/>
          </p:cNvCxnSpPr>
          <p:nvPr/>
        </p:nvCxnSpPr>
        <p:spPr bwMode="gray">
          <a:xfrm>
            <a:off x="4567642" y="2074450"/>
            <a:ext cx="23079" cy="1273293"/>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p:sp>
        <p:nvSpPr>
          <p:cNvPr id="233" name="Rectangle 232">
            <a:extLst>
              <a:ext uri="{FF2B5EF4-FFF2-40B4-BE49-F238E27FC236}">
                <a16:creationId xmlns:a16="http://schemas.microsoft.com/office/drawing/2014/main" id="{9703F1C2-DC13-4991-9021-09C21ECB83A3}"/>
              </a:ext>
            </a:extLst>
          </p:cNvPr>
          <p:cNvSpPr/>
          <p:nvPr/>
        </p:nvSpPr>
        <p:spPr>
          <a:xfrm>
            <a:off x="193282" y="5996255"/>
            <a:ext cx="864340" cy="400110"/>
          </a:xfrm>
          <a:prstGeom prst="rect">
            <a:avLst/>
          </a:prstGeom>
          <a:noFill/>
        </p:spPr>
        <p:txBody>
          <a:bodyPr wrap="none">
            <a:spAutoFit/>
          </a:bodyPr>
          <a:lstStyle/>
          <a:p>
            <a:pPr algn="ctr"/>
            <a:r>
              <a:rPr lang="fr-FR" sz="1000" b="1" i="1" dirty="0">
                <a:solidFill>
                  <a:schemeClr val="accent1"/>
                </a:solidFill>
              </a:rPr>
              <a:t>Supplier </a:t>
            </a:r>
          </a:p>
          <a:p>
            <a:pPr algn="ctr"/>
            <a:r>
              <a:rPr lang="fr-FR" sz="1000" b="1" i="1" dirty="0">
                <a:solidFill>
                  <a:schemeClr val="accent1"/>
                </a:solidFill>
              </a:rPr>
              <a:t> Information</a:t>
            </a:r>
            <a:endParaRPr lang="fr-FR" sz="900" b="1" i="1" dirty="0">
              <a:solidFill>
                <a:schemeClr val="accent1"/>
              </a:solidFill>
            </a:endParaRPr>
          </a:p>
        </p:txBody>
      </p:sp>
      <p:sp>
        <p:nvSpPr>
          <p:cNvPr id="234" name="Title 6">
            <a:extLst>
              <a:ext uri="{FF2B5EF4-FFF2-40B4-BE49-F238E27FC236}">
                <a16:creationId xmlns:a16="http://schemas.microsoft.com/office/drawing/2014/main" id="{3B333EBF-3393-4DCC-A97A-247436404E4E}"/>
              </a:ext>
            </a:extLst>
          </p:cNvPr>
          <p:cNvSpPr>
            <a:spLocks noGrp="1"/>
          </p:cNvSpPr>
          <p:nvPr>
            <p:ph type="title"/>
          </p:nvPr>
        </p:nvSpPr>
        <p:spPr>
          <a:xfrm>
            <a:off x="308310" y="577814"/>
            <a:ext cx="11638975" cy="443198"/>
          </a:xfrm>
        </p:spPr>
        <p:txBody>
          <a:bodyPr/>
          <a:lstStyle/>
          <a:p>
            <a:r>
              <a:rPr lang="en-US" dirty="0"/>
              <a:t>Supplier Change Process – Detailed Flow</a:t>
            </a:r>
          </a:p>
        </p:txBody>
      </p:sp>
      <p:sp>
        <p:nvSpPr>
          <p:cNvPr id="93" name="Date Placeholder 6">
            <a:extLst>
              <a:ext uri="{FF2B5EF4-FFF2-40B4-BE49-F238E27FC236}">
                <a16:creationId xmlns:a16="http://schemas.microsoft.com/office/drawing/2014/main" id="{470A3807-13A1-435D-B376-29E067052B33}"/>
              </a:ext>
            </a:extLst>
          </p:cNvPr>
          <p:cNvSpPr txBox="1">
            <a:spLocks/>
          </p:cNvSpPr>
          <p:nvPr/>
        </p:nvSpPr>
        <p:spPr bwMode="gray">
          <a:xfrm>
            <a:off x="550863" y="6665884"/>
            <a:ext cx="546625" cy="123111"/>
          </a:xfrm>
          <a:prstGeom prst="rect">
            <a:avLst/>
          </a:prstGeom>
        </p:spPr>
        <p:txBody>
          <a:bodyPr vert="horz" wrap="square" lIns="0" tIns="0" rIns="0" bIns="0" rtlCol="0" anchor="b" anchorCtr="0">
            <a:spAutoFit/>
          </a:bodyPr>
          <a:lstStyle>
            <a:defPPr>
              <a:defRPr lang="sv-SE"/>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Jan 21, 2022</a:t>
            </a:r>
            <a:endParaRPr lang="en-US" dirty="0"/>
          </a:p>
        </p:txBody>
      </p:sp>
      <p:sp>
        <p:nvSpPr>
          <p:cNvPr id="2" name="Date Placeholder 1">
            <a:extLst>
              <a:ext uri="{FF2B5EF4-FFF2-40B4-BE49-F238E27FC236}">
                <a16:creationId xmlns:a16="http://schemas.microsoft.com/office/drawing/2014/main" id="{C12DDFFE-B50E-456A-B5D2-3BE202E07327}"/>
              </a:ext>
            </a:extLst>
          </p:cNvPr>
          <p:cNvSpPr>
            <a:spLocks noGrp="1"/>
          </p:cNvSpPr>
          <p:nvPr>
            <p:ph type="dt" sz="half" idx="17"/>
          </p:nvPr>
        </p:nvSpPr>
        <p:spPr/>
        <p:txBody>
          <a:bodyPr/>
          <a:lstStyle/>
          <a:p>
            <a:r>
              <a:rPr lang="en-US"/>
              <a:t>Jan 21, 2022</a:t>
            </a:r>
            <a:endParaRPr lang="en-US" dirty="0"/>
          </a:p>
        </p:txBody>
      </p:sp>
    </p:spTree>
    <p:extLst>
      <p:ext uri="{BB962C8B-B14F-4D97-AF65-F5344CB8AC3E}">
        <p14:creationId xmlns:p14="http://schemas.microsoft.com/office/powerpoint/2010/main" val="507880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92575EF8-4F23-4FAF-B449-64F526CD0955}"/>
              </a:ext>
            </a:extLst>
          </p:cNvPr>
          <p:cNvSpPr>
            <a:spLocks noGrp="1"/>
          </p:cNvSpPr>
          <p:nvPr>
            <p:ph type="ftr" sz="quarter" idx="15"/>
          </p:nvPr>
        </p:nvSpPr>
        <p:spPr/>
        <p:txBody>
          <a:bodyPr/>
          <a:lstStyle/>
          <a:p>
            <a:r>
              <a:rPr lang="en-US"/>
              <a:t>SQPS-939 - SCR- Supplier Training</a:t>
            </a:r>
            <a:endParaRPr lang="en-US" dirty="0"/>
          </a:p>
        </p:txBody>
      </p:sp>
      <p:sp>
        <p:nvSpPr>
          <p:cNvPr id="5" name="Espace réservé du numéro de diapositive 4">
            <a:extLst>
              <a:ext uri="{FF2B5EF4-FFF2-40B4-BE49-F238E27FC236}">
                <a16:creationId xmlns:a16="http://schemas.microsoft.com/office/drawing/2014/main" id="{5FF7BDE0-429E-45D7-A3BF-384326B8BAFC}"/>
              </a:ext>
            </a:extLst>
          </p:cNvPr>
          <p:cNvSpPr>
            <a:spLocks noGrp="1"/>
          </p:cNvSpPr>
          <p:nvPr>
            <p:ph type="sldNum" sz="quarter" idx="16"/>
          </p:nvPr>
        </p:nvSpPr>
        <p:spPr/>
        <p:txBody>
          <a:bodyPr/>
          <a:lstStyle/>
          <a:p>
            <a:fld id="{07CEE681-EA8A-4B77-829B-1539858EA44F}" type="slidenum">
              <a:rPr lang="en-US" smtClean="0"/>
              <a:pPr/>
              <a:t>7</a:t>
            </a:fld>
            <a:endParaRPr lang="en-US" dirty="0"/>
          </a:p>
        </p:txBody>
      </p:sp>
      <p:sp>
        <p:nvSpPr>
          <p:cNvPr id="234" name="Title 6">
            <a:extLst>
              <a:ext uri="{FF2B5EF4-FFF2-40B4-BE49-F238E27FC236}">
                <a16:creationId xmlns:a16="http://schemas.microsoft.com/office/drawing/2014/main" id="{3B333EBF-3393-4DCC-A97A-247436404E4E}"/>
              </a:ext>
            </a:extLst>
          </p:cNvPr>
          <p:cNvSpPr>
            <a:spLocks noGrp="1"/>
          </p:cNvSpPr>
          <p:nvPr>
            <p:ph type="title"/>
          </p:nvPr>
        </p:nvSpPr>
        <p:spPr>
          <a:xfrm>
            <a:off x="308310" y="577814"/>
            <a:ext cx="11638975" cy="443198"/>
          </a:xfrm>
        </p:spPr>
        <p:txBody>
          <a:bodyPr/>
          <a:lstStyle/>
          <a:p>
            <a:r>
              <a:rPr lang="en-US" dirty="0"/>
              <a:t>End Of Life Announcement – Detailed Flow</a:t>
            </a:r>
          </a:p>
        </p:txBody>
      </p:sp>
      <p:sp>
        <p:nvSpPr>
          <p:cNvPr id="93" name="Rectangle: Rounded Corners 221">
            <a:extLst>
              <a:ext uri="{FF2B5EF4-FFF2-40B4-BE49-F238E27FC236}">
                <a16:creationId xmlns:a16="http://schemas.microsoft.com/office/drawing/2014/main" id="{41AEFF27-75AE-4BC1-89F2-A95604FD739F}"/>
              </a:ext>
            </a:extLst>
          </p:cNvPr>
          <p:cNvSpPr/>
          <p:nvPr/>
        </p:nvSpPr>
        <p:spPr bwMode="gray">
          <a:xfrm>
            <a:off x="194772" y="2821830"/>
            <a:ext cx="11943985" cy="3745752"/>
          </a:xfrm>
          <a:prstGeom prst="roundRect">
            <a:avLst>
              <a:gd name="adj" fmla="val 10025"/>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noAutofit/>
          </a:bodyPr>
          <a:lstStyle/>
          <a:p>
            <a:pPr algn="ctr"/>
            <a:endParaRPr lang="en-US" dirty="0"/>
          </a:p>
        </p:txBody>
      </p:sp>
      <p:sp>
        <p:nvSpPr>
          <p:cNvPr id="94" name="Rectangle: Rounded Corners 220">
            <a:extLst>
              <a:ext uri="{FF2B5EF4-FFF2-40B4-BE49-F238E27FC236}">
                <a16:creationId xmlns:a16="http://schemas.microsoft.com/office/drawing/2014/main" id="{5E62FB96-80CC-4746-A070-476DEDA14FA2}"/>
              </a:ext>
            </a:extLst>
          </p:cNvPr>
          <p:cNvSpPr/>
          <p:nvPr/>
        </p:nvSpPr>
        <p:spPr bwMode="gray">
          <a:xfrm>
            <a:off x="203296" y="1070449"/>
            <a:ext cx="11939167" cy="1719573"/>
          </a:xfrm>
          <a:prstGeom prst="round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noAutofit/>
          </a:bodyPr>
          <a:lstStyle/>
          <a:p>
            <a:pPr algn="ctr"/>
            <a:endParaRPr lang="en-US" dirty="0"/>
          </a:p>
        </p:txBody>
      </p:sp>
      <p:sp>
        <p:nvSpPr>
          <p:cNvPr id="95" name="Rectangle 94">
            <a:extLst>
              <a:ext uri="{FF2B5EF4-FFF2-40B4-BE49-F238E27FC236}">
                <a16:creationId xmlns:a16="http://schemas.microsoft.com/office/drawing/2014/main" id="{7D9FF124-23D7-4392-8092-83EC7A984C73}"/>
              </a:ext>
            </a:extLst>
          </p:cNvPr>
          <p:cNvSpPr/>
          <p:nvPr/>
        </p:nvSpPr>
        <p:spPr bwMode="gray">
          <a:xfrm>
            <a:off x="5873913" y="2052553"/>
            <a:ext cx="751550" cy="432000"/>
          </a:xfrm>
          <a:prstGeom prst="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fr-FR" sz="1000" dirty="0">
              <a:solidFill>
                <a:schemeClr val="accent1"/>
              </a:solidFill>
            </a:endParaRPr>
          </a:p>
        </p:txBody>
      </p:sp>
      <p:cxnSp>
        <p:nvCxnSpPr>
          <p:cNvPr id="96" name="Straight Arrow Connector 8">
            <a:extLst>
              <a:ext uri="{FF2B5EF4-FFF2-40B4-BE49-F238E27FC236}">
                <a16:creationId xmlns:a16="http://schemas.microsoft.com/office/drawing/2014/main" id="{65B5F17B-E980-40ED-8E80-0D6B7C2D3B9F}"/>
              </a:ext>
            </a:extLst>
          </p:cNvPr>
          <p:cNvCxnSpPr>
            <a:cxnSpLocks/>
            <a:stCxn id="133" idx="3"/>
          </p:cNvCxnSpPr>
          <p:nvPr/>
        </p:nvCxnSpPr>
        <p:spPr bwMode="gray">
          <a:xfrm flipV="1">
            <a:off x="7518666" y="2270499"/>
            <a:ext cx="2752442" cy="1946"/>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p:sp>
        <p:nvSpPr>
          <p:cNvPr id="97" name="Rectangle 96">
            <a:extLst>
              <a:ext uri="{FF2B5EF4-FFF2-40B4-BE49-F238E27FC236}">
                <a16:creationId xmlns:a16="http://schemas.microsoft.com/office/drawing/2014/main" id="{E48C89E9-C0BC-489B-98B5-B92988715FB6}"/>
              </a:ext>
            </a:extLst>
          </p:cNvPr>
          <p:cNvSpPr/>
          <p:nvPr/>
        </p:nvSpPr>
        <p:spPr bwMode="gray">
          <a:xfrm>
            <a:off x="1123662" y="3262979"/>
            <a:ext cx="777663" cy="624274"/>
          </a:xfrm>
          <a:prstGeom prst="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r>
              <a:rPr lang="fr-FR" sz="900" b="1" dirty="0">
                <a:solidFill>
                  <a:schemeClr val="accent1"/>
                </a:solidFill>
              </a:rPr>
              <a:t>Change Package Submission  </a:t>
            </a:r>
          </a:p>
        </p:txBody>
      </p:sp>
      <p:sp>
        <p:nvSpPr>
          <p:cNvPr id="98" name="Rectangle 97">
            <a:extLst>
              <a:ext uri="{FF2B5EF4-FFF2-40B4-BE49-F238E27FC236}">
                <a16:creationId xmlns:a16="http://schemas.microsoft.com/office/drawing/2014/main" id="{169B81F6-44F2-4C8F-8E7B-E8C4972D5D91}"/>
              </a:ext>
            </a:extLst>
          </p:cNvPr>
          <p:cNvSpPr/>
          <p:nvPr/>
        </p:nvSpPr>
        <p:spPr bwMode="gray">
          <a:xfrm>
            <a:off x="2630399" y="3258700"/>
            <a:ext cx="793614" cy="628553"/>
          </a:xfrm>
          <a:prstGeom prst="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r>
              <a:rPr lang="en-US" sz="900" b="1" dirty="0">
                <a:solidFill>
                  <a:schemeClr val="accent1"/>
                </a:solidFill>
              </a:rPr>
              <a:t>C.P. Approval by Component Org</a:t>
            </a:r>
          </a:p>
        </p:txBody>
      </p:sp>
      <p:cxnSp>
        <p:nvCxnSpPr>
          <p:cNvPr id="99" name="Straight Arrow Connector 18">
            <a:extLst>
              <a:ext uri="{FF2B5EF4-FFF2-40B4-BE49-F238E27FC236}">
                <a16:creationId xmlns:a16="http://schemas.microsoft.com/office/drawing/2014/main" id="{06519442-E000-4152-BFCE-FDA5F8B0895E}"/>
              </a:ext>
            </a:extLst>
          </p:cNvPr>
          <p:cNvCxnSpPr>
            <a:cxnSpLocks/>
            <a:stCxn id="97" idx="3"/>
            <a:endCxn id="98" idx="1"/>
          </p:cNvCxnSpPr>
          <p:nvPr/>
        </p:nvCxnSpPr>
        <p:spPr bwMode="gray">
          <a:xfrm flipV="1">
            <a:off x="1901325" y="3572977"/>
            <a:ext cx="729074" cy="2139"/>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p:sp>
        <p:nvSpPr>
          <p:cNvPr id="100" name="Flowchart: Decision 26">
            <a:extLst>
              <a:ext uri="{FF2B5EF4-FFF2-40B4-BE49-F238E27FC236}">
                <a16:creationId xmlns:a16="http://schemas.microsoft.com/office/drawing/2014/main" id="{703F6FD6-177B-442E-B7DB-99642B1916A7}"/>
              </a:ext>
            </a:extLst>
          </p:cNvPr>
          <p:cNvSpPr/>
          <p:nvPr/>
        </p:nvSpPr>
        <p:spPr bwMode="gray">
          <a:xfrm>
            <a:off x="4847529" y="2056445"/>
            <a:ext cx="720000" cy="432000"/>
          </a:xfrm>
          <a:prstGeom prst="flowChartDecision">
            <a:avLst/>
          </a:prstGeom>
          <a:solidFill>
            <a:schemeClr val="accent3">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sz="900" b="1" dirty="0"/>
          </a:p>
        </p:txBody>
      </p:sp>
      <p:sp>
        <p:nvSpPr>
          <p:cNvPr id="101" name="TextBox 27">
            <a:extLst>
              <a:ext uri="{FF2B5EF4-FFF2-40B4-BE49-F238E27FC236}">
                <a16:creationId xmlns:a16="http://schemas.microsoft.com/office/drawing/2014/main" id="{CD26AB6F-26AB-4652-90C4-EF4EB89BD565}"/>
              </a:ext>
            </a:extLst>
          </p:cNvPr>
          <p:cNvSpPr txBox="1"/>
          <p:nvPr/>
        </p:nvSpPr>
        <p:spPr bwMode="gray">
          <a:xfrm>
            <a:off x="4959484" y="2124779"/>
            <a:ext cx="491158" cy="246221"/>
          </a:xfrm>
          <a:prstGeom prst="rect">
            <a:avLst/>
          </a:prstGeom>
          <a:noFill/>
        </p:spPr>
        <p:txBody>
          <a:bodyPr wrap="square" rtlCol="0">
            <a:spAutoFit/>
          </a:bodyPr>
          <a:lstStyle/>
          <a:p>
            <a:pPr algn="ctr">
              <a:spcBef>
                <a:spcPts val="600"/>
              </a:spcBef>
              <a:buClr>
                <a:schemeClr val="accent4"/>
              </a:buClr>
            </a:pPr>
            <a:r>
              <a:rPr lang="fr-FR" sz="1000" b="1" dirty="0">
                <a:solidFill>
                  <a:schemeClr val="bg1"/>
                </a:solidFill>
              </a:rPr>
              <a:t>CCB1</a:t>
            </a:r>
            <a:endParaRPr lang="fr-FR" sz="1100" b="1" dirty="0">
              <a:solidFill>
                <a:schemeClr val="bg1"/>
              </a:solidFill>
            </a:endParaRPr>
          </a:p>
        </p:txBody>
      </p:sp>
      <p:sp>
        <p:nvSpPr>
          <p:cNvPr id="102" name="TextBox 29">
            <a:extLst>
              <a:ext uri="{FF2B5EF4-FFF2-40B4-BE49-F238E27FC236}">
                <a16:creationId xmlns:a16="http://schemas.microsoft.com/office/drawing/2014/main" id="{C7292CCE-B298-4ED6-B699-DD821BE7835A}"/>
              </a:ext>
            </a:extLst>
          </p:cNvPr>
          <p:cNvSpPr txBox="1"/>
          <p:nvPr/>
        </p:nvSpPr>
        <p:spPr bwMode="gray">
          <a:xfrm>
            <a:off x="5811089" y="2078141"/>
            <a:ext cx="866395" cy="369332"/>
          </a:xfrm>
          <a:prstGeom prst="rect">
            <a:avLst/>
          </a:prstGeom>
          <a:noFill/>
          <a:scene3d>
            <a:camera prst="orthographicFront"/>
            <a:lightRig rig="threePt" dir="t"/>
          </a:scene3d>
          <a:sp3d>
            <a:bevelT/>
          </a:sp3d>
        </p:spPr>
        <p:txBody>
          <a:bodyPr wrap="square" rtlCol="0">
            <a:spAutoFit/>
          </a:bodyPr>
          <a:lstStyle/>
          <a:p>
            <a:pPr algn="ctr">
              <a:spcBef>
                <a:spcPts val="600"/>
              </a:spcBef>
              <a:buClr>
                <a:schemeClr val="accent4"/>
              </a:buClr>
            </a:pPr>
            <a:r>
              <a:rPr lang="fr-FR" sz="900" b="1" dirty="0">
                <a:solidFill>
                  <a:schemeClr val="accent1"/>
                </a:solidFill>
              </a:rPr>
              <a:t>Validation Plan*</a:t>
            </a:r>
          </a:p>
        </p:txBody>
      </p:sp>
      <p:cxnSp>
        <p:nvCxnSpPr>
          <p:cNvPr id="103" name="Connector: Elbow 31">
            <a:extLst>
              <a:ext uri="{FF2B5EF4-FFF2-40B4-BE49-F238E27FC236}">
                <a16:creationId xmlns:a16="http://schemas.microsoft.com/office/drawing/2014/main" id="{D642060A-27F3-44F9-B8E1-C1F909232D07}"/>
              </a:ext>
            </a:extLst>
          </p:cNvPr>
          <p:cNvCxnSpPr>
            <a:cxnSpLocks/>
            <a:endCxn id="106" idx="1"/>
          </p:cNvCxnSpPr>
          <p:nvPr/>
        </p:nvCxnSpPr>
        <p:spPr bwMode="gray">
          <a:xfrm flipV="1">
            <a:off x="3660459" y="2272246"/>
            <a:ext cx="425470" cy="368841"/>
          </a:xfrm>
          <a:prstGeom prst="bentConnector3">
            <a:avLst>
              <a:gd name="adj1" fmla="val 20"/>
            </a:avLst>
          </a:prstGeom>
          <a:ln w="31750">
            <a:tailEnd type="triangle"/>
          </a:ln>
        </p:spPr>
        <p:style>
          <a:lnRef idx="3">
            <a:schemeClr val="dk1"/>
          </a:lnRef>
          <a:fillRef idx="0">
            <a:schemeClr val="dk1"/>
          </a:fillRef>
          <a:effectRef idx="2">
            <a:schemeClr val="dk1"/>
          </a:effectRef>
          <a:fontRef idx="minor">
            <a:schemeClr val="tx1"/>
          </a:fontRef>
        </p:style>
      </p:cxnSp>
      <p:sp>
        <p:nvSpPr>
          <p:cNvPr id="104" name="Rectangle 103">
            <a:extLst>
              <a:ext uri="{FF2B5EF4-FFF2-40B4-BE49-F238E27FC236}">
                <a16:creationId xmlns:a16="http://schemas.microsoft.com/office/drawing/2014/main" id="{BF93A358-2E68-4A19-A45F-2A8C2C27F8A2}"/>
              </a:ext>
            </a:extLst>
          </p:cNvPr>
          <p:cNvSpPr/>
          <p:nvPr/>
        </p:nvSpPr>
        <p:spPr bwMode="gray">
          <a:xfrm>
            <a:off x="10863946" y="2205186"/>
            <a:ext cx="581112" cy="491723"/>
          </a:xfrm>
          <a:prstGeom prst="rect">
            <a:avLst/>
          </a:prstGeom>
          <a:noFill/>
        </p:spPr>
        <p:txBody>
          <a:bodyPr wrap="square" rtlCol="0">
            <a:spAutoFit/>
          </a:bodyPr>
          <a:lstStyle/>
          <a:p>
            <a:pPr algn="ctr">
              <a:spcBef>
                <a:spcPts val="600"/>
              </a:spcBef>
              <a:buClr>
                <a:schemeClr val="accent4"/>
              </a:buClr>
            </a:pPr>
            <a:endParaRPr lang="fr-FR" sz="900">
              <a:solidFill>
                <a:schemeClr val="accent1"/>
              </a:solidFill>
            </a:endParaRPr>
          </a:p>
        </p:txBody>
      </p:sp>
      <p:cxnSp>
        <p:nvCxnSpPr>
          <p:cNvPr id="105" name="Straight Connector 36">
            <a:extLst>
              <a:ext uri="{FF2B5EF4-FFF2-40B4-BE49-F238E27FC236}">
                <a16:creationId xmlns:a16="http://schemas.microsoft.com/office/drawing/2014/main" id="{54646D3C-EB14-478A-8503-8D133ECE3C80}"/>
              </a:ext>
            </a:extLst>
          </p:cNvPr>
          <p:cNvCxnSpPr>
            <a:cxnSpLocks/>
          </p:cNvCxnSpPr>
          <p:nvPr/>
        </p:nvCxnSpPr>
        <p:spPr bwMode="gray">
          <a:xfrm flipV="1">
            <a:off x="2098760" y="1119314"/>
            <a:ext cx="8911" cy="4655298"/>
          </a:xfrm>
          <a:prstGeom prst="line">
            <a:avLst/>
          </a:prstGeom>
          <a:ln w="25400">
            <a:solidFill>
              <a:srgbClr val="FFC000"/>
            </a:solidFill>
            <a:prstDash val="dashDot"/>
          </a:ln>
        </p:spPr>
        <p:style>
          <a:lnRef idx="1">
            <a:schemeClr val="accent1"/>
          </a:lnRef>
          <a:fillRef idx="0">
            <a:schemeClr val="accent1"/>
          </a:fillRef>
          <a:effectRef idx="0">
            <a:schemeClr val="accent1"/>
          </a:effectRef>
          <a:fontRef idx="minor">
            <a:schemeClr val="tx1"/>
          </a:fontRef>
        </p:style>
      </p:cxnSp>
      <p:sp>
        <p:nvSpPr>
          <p:cNvPr id="106" name="Rectangle 105">
            <a:extLst>
              <a:ext uri="{FF2B5EF4-FFF2-40B4-BE49-F238E27FC236}">
                <a16:creationId xmlns:a16="http://schemas.microsoft.com/office/drawing/2014/main" id="{E5F13D9C-6418-4A30-B51D-92AAA5358F28}"/>
              </a:ext>
            </a:extLst>
          </p:cNvPr>
          <p:cNvSpPr/>
          <p:nvPr/>
        </p:nvSpPr>
        <p:spPr bwMode="gray">
          <a:xfrm>
            <a:off x="4085929" y="2056246"/>
            <a:ext cx="618278" cy="432000"/>
          </a:xfrm>
          <a:prstGeom prst="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fr-FR" sz="1000" dirty="0">
              <a:solidFill>
                <a:schemeClr val="accent1"/>
              </a:solidFill>
            </a:endParaRPr>
          </a:p>
        </p:txBody>
      </p:sp>
      <p:sp>
        <p:nvSpPr>
          <p:cNvPr id="107" name="TextBox 40">
            <a:extLst>
              <a:ext uri="{FF2B5EF4-FFF2-40B4-BE49-F238E27FC236}">
                <a16:creationId xmlns:a16="http://schemas.microsoft.com/office/drawing/2014/main" id="{BD5225C4-D96C-48F8-B738-C429E40D79A5}"/>
              </a:ext>
            </a:extLst>
          </p:cNvPr>
          <p:cNvSpPr txBox="1"/>
          <p:nvPr/>
        </p:nvSpPr>
        <p:spPr bwMode="gray">
          <a:xfrm>
            <a:off x="4114203" y="2062425"/>
            <a:ext cx="549819" cy="369332"/>
          </a:xfrm>
          <a:prstGeom prst="rect">
            <a:avLst/>
          </a:prstGeom>
          <a:noFill/>
        </p:spPr>
        <p:txBody>
          <a:bodyPr wrap="square" rtlCol="0">
            <a:spAutoFit/>
          </a:bodyPr>
          <a:lstStyle/>
          <a:p>
            <a:pPr algn="ctr">
              <a:spcBef>
                <a:spcPts val="600"/>
              </a:spcBef>
              <a:buClr>
                <a:schemeClr val="accent4"/>
              </a:buClr>
            </a:pPr>
            <a:r>
              <a:rPr lang="fr-FR" sz="900" b="1" dirty="0">
                <a:solidFill>
                  <a:schemeClr val="accent1"/>
                </a:solidFill>
              </a:rPr>
              <a:t>CCB1     Prep.</a:t>
            </a:r>
            <a:endParaRPr lang="fr-FR" sz="1050" b="1" dirty="0">
              <a:solidFill>
                <a:schemeClr val="accent1"/>
              </a:solidFill>
            </a:endParaRPr>
          </a:p>
        </p:txBody>
      </p:sp>
      <p:cxnSp>
        <p:nvCxnSpPr>
          <p:cNvPr id="108" name="Straight Arrow Connector 41">
            <a:extLst>
              <a:ext uri="{FF2B5EF4-FFF2-40B4-BE49-F238E27FC236}">
                <a16:creationId xmlns:a16="http://schemas.microsoft.com/office/drawing/2014/main" id="{37B3F502-AEBB-4D60-AD8D-19FC0E867CDA}"/>
              </a:ext>
            </a:extLst>
          </p:cNvPr>
          <p:cNvCxnSpPr>
            <a:cxnSpLocks/>
            <a:stCxn id="106" idx="3"/>
            <a:endCxn id="100" idx="1"/>
          </p:cNvCxnSpPr>
          <p:nvPr/>
        </p:nvCxnSpPr>
        <p:spPr bwMode="gray">
          <a:xfrm>
            <a:off x="4704207" y="2272246"/>
            <a:ext cx="143322" cy="199"/>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p:cxnSp>
        <p:nvCxnSpPr>
          <p:cNvPr id="109" name="Straight Arrow Connector 50">
            <a:extLst>
              <a:ext uri="{FF2B5EF4-FFF2-40B4-BE49-F238E27FC236}">
                <a16:creationId xmlns:a16="http://schemas.microsoft.com/office/drawing/2014/main" id="{ABEBDA0F-265A-4253-A002-F5BA8060B6FB}"/>
              </a:ext>
            </a:extLst>
          </p:cNvPr>
          <p:cNvCxnSpPr>
            <a:cxnSpLocks/>
            <a:stCxn id="167" idx="3"/>
            <a:endCxn id="170" idx="1"/>
          </p:cNvCxnSpPr>
          <p:nvPr/>
        </p:nvCxnSpPr>
        <p:spPr bwMode="gray">
          <a:xfrm>
            <a:off x="10991108" y="2263070"/>
            <a:ext cx="395740" cy="59"/>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p:sp>
        <p:nvSpPr>
          <p:cNvPr id="110" name="Rectangle 109">
            <a:extLst>
              <a:ext uri="{FF2B5EF4-FFF2-40B4-BE49-F238E27FC236}">
                <a16:creationId xmlns:a16="http://schemas.microsoft.com/office/drawing/2014/main" id="{556F5C57-C170-40C3-A18E-AE656E44508C}"/>
              </a:ext>
            </a:extLst>
          </p:cNvPr>
          <p:cNvSpPr/>
          <p:nvPr/>
        </p:nvSpPr>
        <p:spPr bwMode="gray">
          <a:xfrm>
            <a:off x="8565168" y="3262226"/>
            <a:ext cx="830860" cy="625025"/>
          </a:xfrm>
          <a:prstGeom prst="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r>
              <a:rPr lang="fr-FR" sz="900" b="1" dirty="0">
                <a:solidFill>
                  <a:schemeClr val="accent1"/>
                </a:solidFill>
              </a:rPr>
              <a:t>EOL </a:t>
            </a:r>
          </a:p>
          <a:p>
            <a:pPr algn="ctr">
              <a:spcBef>
                <a:spcPts val="600"/>
              </a:spcBef>
            </a:pPr>
            <a:r>
              <a:rPr lang="en-US" sz="900" b="1" dirty="0">
                <a:solidFill>
                  <a:schemeClr val="accent1"/>
                </a:solidFill>
              </a:rPr>
              <a:t>Order</a:t>
            </a:r>
          </a:p>
        </p:txBody>
      </p:sp>
      <p:sp>
        <p:nvSpPr>
          <p:cNvPr id="111" name="Flèche : double flèche verticale 73">
            <a:extLst>
              <a:ext uri="{FF2B5EF4-FFF2-40B4-BE49-F238E27FC236}">
                <a16:creationId xmlns:a16="http://schemas.microsoft.com/office/drawing/2014/main" id="{4A1BFF2A-8BD9-469D-8048-5106969E82AC}"/>
              </a:ext>
            </a:extLst>
          </p:cNvPr>
          <p:cNvSpPr/>
          <p:nvPr/>
        </p:nvSpPr>
        <p:spPr bwMode="gray">
          <a:xfrm>
            <a:off x="300072" y="1225448"/>
            <a:ext cx="770055" cy="1158992"/>
          </a:xfrm>
          <a:prstGeom prst="upDownArrow">
            <a:avLst/>
          </a:prstGeom>
          <a:noFill/>
          <a:ln>
            <a:noFill/>
          </a:ln>
        </p:spPr>
        <p:style>
          <a:lnRef idx="0">
            <a:scrgbClr r="0" g="0" b="0"/>
          </a:lnRef>
          <a:fillRef idx="0">
            <a:scrgbClr r="0" g="0" b="0"/>
          </a:fillRef>
          <a:effectRef idx="0">
            <a:scrgbClr r="0" g="0" b="0"/>
          </a:effectRef>
          <a:fontRef idx="minor">
            <a:schemeClr val="accent1"/>
          </a:fontRef>
        </p:style>
        <p:txBody>
          <a:bodyPr vert="vert270" rtlCol="0" anchor="ctr">
            <a:noAutofit/>
          </a:bodyPr>
          <a:lstStyle/>
          <a:p>
            <a:pPr algn="ctr">
              <a:spcBef>
                <a:spcPts val="600"/>
              </a:spcBef>
            </a:pPr>
            <a:r>
              <a:rPr lang="fr-FR" sz="1200" b="1" dirty="0">
                <a:solidFill>
                  <a:schemeClr val="accent6"/>
                </a:solidFill>
              </a:rPr>
              <a:t>VS007 CCB Process</a:t>
            </a:r>
            <a:endParaRPr lang="fr-FR" b="1" dirty="0">
              <a:solidFill>
                <a:schemeClr val="accent6"/>
              </a:solidFill>
            </a:endParaRPr>
          </a:p>
        </p:txBody>
      </p:sp>
      <p:sp>
        <p:nvSpPr>
          <p:cNvPr id="115" name="Rectangle 114">
            <a:extLst>
              <a:ext uri="{FF2B5EF4-FFF2-40B4-BE49-F238E27FC236}">
                <a16:creationId xmlns:a16="http://schemas.microsoft.com/office/drawing/2014/main" id="{04472077-2075-4518-B2B5-94DA8B257920}"/>
              </a:ext>
            </a:extLst>
          </p:cNvPr>
          <p:cNvSpPr/>
          <p:nvPr/>
        </p:nvSpPr>
        <p:spPr>
          <a:xfrm>
            <a:off x="1775396" y="6142146"/>
            <a:ext cx="684804" cy="369332"/>
          </a:xfrm>
          <a:prstGeom prst="rect">
            <a:avLst/>
          </a:prstGeom>
          <a:noFill/>
        </p:spPr>
        <p:txBody>
          <a:bodyPr wrap="none">
            <a:spAutoFit/>
          </a:bodyPr>
          <a:lstStyle/>
          <a:p>
            <a:pPr algn="ctr"/>
            <a:r>
              <a:rPr lang="fr-FR" sz="900" b="1" i="1" dirty="0">
                <a:solidFill>
                  <a:schemeClr val="accent1"/>
                </a:solidFill>
              </a:rPr>
              <a:t>C.P.</a:t>
            </a:r>
          </a:p>
          <a:p>
            <a:pPr algn="ctr"/>
            <a:r>
              <a:rPr lang="fr-FR" sz="900" b="1" i="1" dirty="0">
                <a:solidFill>
                  <a:schemeClr val="accent1"/>
                </a:solidFill>
              </a:rPr>
              <a:t> Complete</a:t>
            </a:r>
            <a:endParaRPr lang="fr-FR" sz="800" b="1" i="1" dirty="0">
              <a:solidFill>
                <a:schemeClr val="accent1"/>
              </a:solidFill>
            </a:endParaRPr>
          </a:p>
        </p:txBody>
      </p:sp>
      <p:sp>
        <p:nvSpPr>
          <p:cNvPr id="118" name="Flèche : double flèche horizontale 81">
            <a:extLst>
              <a:ext uri="{FF2B5EF4-FFF2-40B4-BE49-F238E27FC236}">
                <a16:creationId xmlns:a16="http://schemas.microsoft.com/office/drawing/2014/main" id="{5E3C3E34-7EE6-4F3F-A8C3-73358884D322}"/>
              </a:ext>
            </a:extLst>
          </p:cNvPr>
          <p:cNvSpPr/>
          <p:nvPr/>
        </p:nvSpPr>
        <p:spPr bwMode="gray">
          <a:xfrm>
            <a:off x="11295685" y="1253072"/>
            <a:ext cx="857455" cy="438814"/>
          </a:xfrm>
          <a:prstGeom prst="lef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r>
              <a:rPr lang="en-US" sz="1050" b="1" i="1" dirty="0">
                <a:solidFill>
                  <a:schemeClr val="tx1"/>
                </a:solidFill>
              </a:rPr>
              <a:t>Closure</a:t>
            </a:r>
            <a:endParaRPr lang="en-US" b="1" i="1" dirty="0">
              <a:solidFill>
                <a:schemeClr val="tx1"/>
              </a:solidFill>
            </a:endParaRPr>
          </a:p>
        </p:txBody>
      </p:sp>
      <p:sp>
        <p:nvSpPr>
          <p:cNvPr id="119" name="Flèche : double flèche horizontale 83">
            <a:extLst>
              <a:ext uri="{FF2B5EF4-FFF2-40B4-BE49-F238E27FC236}">
                <a16:creationId xmlns:a16="http://schemas.microsoft.com/office/drawing/2014/main" id="{07550C5F-20CB-4067-8402-DCE849B6753A}"/>
              </a:ext>
            </a:extLst>
          </p:cNvPr>
          <p:cNvSpPr/>
          <p:nvPr/>
        </p:nvSpPr>
        <p:spPr bwMode="gray">
          <a:xfrm>
            <a:off x="5765362" y="1201286"/>
            <a:ext cx="1897990" cy="542386"/>
          </a:xfrm>
          <a:prstGeom prst="lef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r>
              <a:rPr lang="fr-FR" sz="1050" b="1" i="1" dirty="0">
                <a:solidFill>
                  <a:schemeClr val="tx1"/>
                </a:solidFill>
              </a:rPr>
              <a:t>Change Evaluation</a:t>
            </a:r>
            <a:endParaRPr lang="fr-FR" b="1" i="1" dirty="0">
              <a:solidFill>
                <a:schemeClr val="tx1"/>
              </a:solidFill>
            </a:endParaRPr>
          </a:p>
        </p:txBody>
      </p:sp>
      <p:sp>
        <p:nvSpPr>
          <p:cNvPr id="120" name="Flèche : double flèche horizontale 84">
            <a:extLst>
              <a:ext uri="{FF2B5EF4-FFF2-40B4-BE49-F238E27FC236}">
                <a16:creationId xmlns:a16="http://schemas.microsoft.com/office/drawing/2014/main" id="{523B1470-C4ED-4773-863A-11A7D8E76767}"/>
              </a:ext>
            </a:extLst>
          </p:cNvPr>
          <p:cNvSpPr/>
          <p:nvPr/>
        </p:nvSpPr>
        <p:spPr bwMode="gray">
          <a:xfrm>
            <a:off x="7663352" y="1219075"/>
            <a:ext cx="3639486" cy="526242"/>
          </a:xfrm>
          <a:prstGeom prst="lef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r>
              <a:rPr lang="fr-FR" sz="1050" b="1" i="1" dirty="0">
                <a:solidFill>
                  <a:schemeClr val="tx1"/>
                </a:solidFill>
              </a:rPr>
              <a:t>Change Validation</a:t>
            </a:r>
            <a:endParaRPr lang="fr-FR" b="1" i="1" dirty="0">
              <a:solidFill>
                <a:schemeClr val="tx1"/>
              </a:solidFill>
            </a:endParaRPr>
          </a:p>
        </p:txBody>
      </p:sp>
      <p:sp>
        <p:nvSpPr>
          <p:cNvPr id="121" name="Flèche : double flèche horizontale 85">
            <a:extLst>
              <a:ext uri="{FF2B5EF4-FFF2-40B4-BE49-F238E27FC236}">
                <a16:creationId xmlns:a16="http://schemas.microsoft.com/office/drawing/2014/main" id="{1343869C-588B-40D4-8DF0-82E70FDDAABA}"/>
              </a:ext>
            </a:extLst>
          </p:cNvPr>
          <p:cNvSpPr/>
          <p:nvPr/>
        </p:nvSpPr>
        <p:spPr bwMode="gray">
          <a:xfrm>
            <a:off x="3985350" y="1179404"/>
            <a:ext cx="1749455" cy="569460"/>
          </a:xfrm>
          <a:prstGeom prst="lef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r>
              <a:rPr lang="fr-FR" sz="1050" b="1" i="1" dirty="0">
                <a:solidFill>
                  <a:schemeClr val="tx1"/>
                </a:solidFill>
              </a:rPr>
              <a:t>Change initiation</a:t>
            </a:r>
            <a:endParaRPr lang="fr-FR" b="1" i="1" dirty="0">
              <a:solidFill>
                <a:schemeClr val="tx1"/>
              </a:solidFill>
            </a:endParaRPr>
          </a:p>
        </p:txBody>
      </p:sp>
      <p:cxnSp>
        <p:nvCxnSpPr>
          <p:cNvPr id="124" name="Connector: Elbow 42">
            <a:extLst>
              <a:ext uri="{FF2B5EF4-FFF2-40B4-BE49-F238E27FC236}">
                <a16:creationId xmlns:a16="http://schemas.microsoft.com/office/drawing/2014/main" id="{D119C004-D333-4122-9DEE-26299DC6E3E5}"/>
              </a:ext>
            </a:extLst>
          </p:cNvPr>
          <p:cNvCxnSpPr>
            <a:cxnSpLocks/>
            <a:stCxn id="98" idx="2"/>
            <a:endCxn id="125" idx="3"/>
          </p:cNvCxnSpPr>
          <p:nvPr/>
        </p:nvCxnSpPr>
        <p:spPr bwMode="gray">
          <a:xfrm rot="5400000">
            <a:off x="2476397" y="3874844"/>
            <a:ext cx="538401" cy="563219"/>
          </a:xfrm>
          <a:prstGeom prst="bentConnector2">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5" name="Rectangle 124">
            <a:extLst>
              <a:ext uri="{FF2B5EF4-FFF2-40B4-BE49-F238E27FC236}">
                <a16:creationId xmlns:a16="http://schemas.microsoft.com/office/drawing/2014/main" id="{7B76BFF5-D55C-463C-9B82-5BF672DB5ED0}"/>
              </a:ext>
            </a:extLst>
          </p:cNvPr>
          <p:cNvSpPr/>
          <p:nvPr/>
        </p:nvSpPr>
        <p:spPr bwMode="gray">
          <a:xfrm>
            <a:off x="1704822" y="4219212"/>
            <a:ext cx="759165" cy="412884"/>
          </a:xfrm>
          <a:prstGeom prst="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r>
              <a:rPr lang="fr-FR" sz="1000" b="1" dirty="0">
                <a:solidFill>
                  <a:schemeClr val="accent1"/>
                </a:solidFill>
              </a:rPr>
              <a:t>C.P. Need update</a:t>
            </a:r>
          </a:p>
        </p:txBody>
      </p:sp>
      <p:cxnSp>
        <p:nvCxnSpPr>
          <p:cNvPr id="127" name="Connector: Elbow 42">
            <a:extLst>
              <a:ext uri="{FF2B5EF4-FFF2-40B4-BE49-F238E27FC236}">
                <a16:creationId xmlns:a16="http://schemas.microsoft.com/office/drawing/2014/main" id="{3144A568-4079-429F-90EB-63C79393B201}"/>
              </a:ext>
            </a:extLst>
          </p:cNvPr>
          <p:cNvCxnSpPr>
            <a:cxnSpLocks/>
            <a:stCxn id="125" idx="1"/>
            <a:endCxn id="97" idx="2"/>
          </p:cNvCxnSpPr>
          <p:nvPr/>
        </p:nvCxnSpPr>
        <p:spPr bwMode="gray">
          <a:xfrm rot="10800000">
            <a:off x="1512494" y="3887254"/>
            <a:ext cx="192328" cy="538401"/>
          </a:xfrm>
          <a:prstGeom prst="bentConnector2">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8" name="Rectangle 127">
            <a:extLst>
              <a:ext uri="{FF2B5EF4-FFF2-40B4-BE49-F238E27FC236}">
                <a16:creationId xmlns:a16="http://schemas.microsoft.com/office/drawing/2014/main" id="{D1B4AB0D-6FD4-45B5-8214-34FBB1FDB204}"/>
              </a:ext>
            </a:extLst>
          </p:cNvPr>
          <p:cNvSpPr/>
          <p:nvPr/>
        </p:nvSpPr>
        <p:spPr bwMode="gray">
          <a:xfrm>
            <a:off x="3343514" y="2637394"/>
            <a:ext cx="599689" cy="415675"/>
          </a:xfrm>
          <a:prstGeom prst="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r>
              <a:rPr lang="fr-FR" sz="1200" b="1" dirty="0">
                <a:solidFill>
                  <a:schemeClr val="accent1"/>
                </a:solidFill>
              </a:rPr>
              <a:t>ECR</a:t>
            </a:r>
          </a:p>
        </p:txBody>
      </p:sp>
      <p:cxnSp>
        <p:nvCxnSpPr>
          <p:cNvPr id="129" name="Straight Arrow Connector 134">
            <a:extLst>
              <a:ext uri="{FF2B5EF4-FFF2-40B4-BE49-F238E27FC236}">
                <a16:creationId xmlns:a16="http://schemas.microsoft.com/office/drawing/2014/main" id="{C644B34E-B96C-4788-8FBB-9A71E512ED4E}"/>
              </a:ext>
            </a:extLst>
          </p:cNvPr>
          <p:cNvCxnSpPr>
            <a:cxnSpLocks/>
            <a:stCxn id="98" idx="3"/>
            <a:endCxn id="244" idx="1"/>
          </p:cNvCxnSpPr>
          <p:nvPr/>
        </p:nvCxnSpPr>
        <p:spPr bwMode="gray">
          <a:xfrm flipV="1">
            <a:off x="3424013" y="3565885"/>
            <a:ext cx="2002424" cy="7092"/>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p:cxnSp>
        <p:nvCxnSpPr>
          <p:cNvPr id="130" name="Straight Arrow Connector 117">
            <a:extLst>
              <a:ext uri="{FF2B5EF4-FFF2-40B4-BE49-F238E27FC236}">
                <a16:creationId xmlns:a16="http://schemas.microsoft.com/office/drawing/2014/main" id="{462F2959-1DC2-4A99-94DD-6CBCA137F629}"/>
              </a:ext>
            </a:extLst>
          </p:cNvPr>
          <p:cNvCxnSpPr>
            <a:cxnSpLocks/>
            <a:stCxn id="100" idx="3"/>
            <a:endCxn id="95" idx="1"/>
          </p:cNvCxnSpPr>
          <p:nvPr/>
        </p:nvCxnSpPr>
        <p:spPr bwMode="gray">
          <a:xfrm flipV="1">
            <a:off x="5567529" y="2268553"/>
            <a:ext cx="306384" cy="3892"/>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p:sp>
        <p:nvSpPr>
          <p:cNvPr id="133" name="Flowchart: Decision 118">
            <a:extLst>
              <a:ext uri="{FF2B5EF4-FFF2-40B4-BE49-F238E27FC236}">
                <a16:creationId xmlns:a16="http://schemas.microsoft.com/office/drawing/2014/main" id="{8EF8681A-D50C-4B44-B339-A15F2C540740}"/>
              </a:ext>
            </a:extLst>
          </p:cNvPr>
          <p:cNvSpPr/>
          <p:nvPr/>
        </p:nvSpPr>
        <p:spPr bwMode="gray">
          <a:xfrm>
            <a:off x="6798666" y="2056445"/>
            <a:ext cx="720000" cy="432000"/>
          </a:xfrm>
          <a:prstGeom prst="flowChartDecision">
            <a:avLst/>
          </a:prstGeom>
          <a:solidFill>
            <a:schemeClr val="accent3">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sz="900" b="1" dirty="0"/>
          </a:p>
        </p:txBody>
      </p:sp>
      <p:cxnSp>
        <p:nvCxnSpPr>
          <p:cNvPr id="135" name="Straight Arrow Connector 117">
            <a:extLst>
              <a:ext uri="{FF2B5EF4-FFF2-40B4-BE49-F238E27FC236}">
                <a16:creationId xmlns:a16="http://schemas.microsoft.com/office/drawing/2014/main" id="{9467248C-27B3-4403-BDD0-57DC31A6CD92}"/>
              </a:ext>
            </a:extLst>
          </p:cNvPr>
          <p:cNvCxnSpPr>
            <a:cxnSpLocks/>
            <a:stCxn id="95" idx="3"/>
            <a:endCxn id="133" idx="1"/>
          </p:cNvCxnSpPr>
          <p:nvPr/>
        </p:nvCxnSpPr>
        <p:spPr bwMode="gray">
          <a:xfrm>
            <a:off x="6625463" y="2268553"/>
            <a:ext cx="173203" cy="3892"/>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p:sp>
        <p:nvSpPr>
          <p:cNvPr id="136" name="TextBox 138">
            <a:extLst>
              <a:ext uri="{FF2B5EF4-FFF2-40B4-BE49-F238E27FC236}">
                <a16:creationId xmlns:a16="http://schemas.microsoft.com/office/drawing/2014/main" id="{7AED7ED0-937E-4B3E-885F-46AA48AB827A}"/>
              </a:ext>
            </a:extLst>
          </p:cNvPr>
          <p:cNvSpPr txBox="1"/>
          <p:nvPr/>
        </p:nvSpPr>
        <p:spPr bwMode="gray">
          <a:xfrm>
            <a:off x="6907665" y="2133297"/>
            <a:ext cx="491158" cy="246221"/>
          </a:xfrm>
          <a:prstGeom prst="rect">
            <a:avLst/>
          </a:prstGeom>
          <a:noFill/>
        </p:spPr>
        <p:txBody>
          <a:bodyPr wrap="square" rtlCol="0">
            <a:spAutoFit/>
          </a:bodyPr>
          <a:lstStyle/>
          <a:p>
            <a:pPr algn="ctr">
              <a:spcBef>
                <a:spcPts val="600"/>
              </a:spcBef>
              <a:buClr>
                <a:schemeClr val="accent4"/>
              </a:buClr>
            </a:pPr>
            <a:r>
              <a:rPr lang="fr-FR" sz="1000" b="1" dirty="0">
                <a:solidFill>
                  <a:schemeClr val="bg1"/>
                </a:solidFill>
              </a:rPr>
              <a:t>CCB2</a:t>
            </a:r>
            <a:endParaRPr lang="fr-FR" sz="1100" b="1" dirty="0">
              <a:solidFill>
                <a:schemeClr val="bg1"/>
              </a:solidFill>
            </a:endParaRPr>
          </a:p>
        </p:txBody>
      </p:sp>
      <p:sp>
        <p:nvSpPr>
          <p:cNvPr id="138" name="Arrow: Right 141">
            <a:extLst>
              <a:ext uri="{FF2B5EF4-FFF2-40B4-BE49-F238E27FC236}">
                <a16:creationId xmlns:a16="http://schemas.microsoft.com/office/drawing/2014/main" id="{0FB4D2FE-93B5-43A7-863A-5EB6601580B5}"/>
              </a:ext>
            </a:extLst>
          </p:cNvPr>
          <p:cNvSpPr/>
          <p:nvPr/>
        </p:nvSpPr>
        <p:spPr>
          <a:xfrm>
            <a:off x="56280" y="4834556"/>
            <a:ext cx="12086183" cy="1184422"/>
          </a:xfrm>
          <a:prstGeom prst="rightArrow">
            <a:avLst>
              <a:gd name="adj1" fmla="val 50000"/>
              <a:gd name="adj2" fmla="val 50498"/>
            </a:avLst>
          </a:prstGeom>
        </p:spPr>
        <p:style>
          <a:lnRef idx="0">
            <a:schemeClr val="dk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39" name="Freeform: Shape 142">
            <a:extLst>
              <a:ext uri="{FF2B5EF4-FFF2-40B4-BE49-F238E27FC236}">
                <a16:creationId xmlns:a16="http://schemas.microsoft.com/office/drawing/2014/main" id="{AD4B148B-AC1D-446F-B857-C76CC0D4C6C4}"/>
              </a:ext>
            </a:extLst>
          </p:cNvPr>
          <p:cNvSpPr/>
          <p:nvPr/>
        </p:nvSpPr>
        <p:spPr>
          <a:xfrm>
            <a:off x="326631" y="5033064"/>
            <a:ext cx="1717200" cy="791667"/>
          </a:xfrm>
          <a:custGeom>
            <a:avLst/>
            <a:gdLst>
              <a:gd name="connsiteX0" fmla="*/ 0 w 1733842"/>
              <a:gd name="connsiteY0" fmla="*/ 131947 h 791667"/>
              <a:gd name="connsiteX1" fmla="*/ 131947 w 1733842"/>
              <a:gd name="connsiteY1" fmla="*/ 0 h 791667"/>
              <a:gd name="connsiteX2" fmla="*/ 1601895 w 1733842"/>
              <a:gd name="connsiteY2" fmla="*/ 0 h 791667"/>
              <a:gd name="connsiteX3" fmla="*/ 1733842 w 1733842"/>
              <a:gd name="connsiteY3" fmla="*/ 131947 h 791667"/>
              <a:gd name="connsiteX4" fmla="*/ 1733842 w 1733842"/>
              <a:gd name="connsiteY4" fmla="*/ 659720 h 791667"/>
              <a:gd name="connsiteX5" fmla="*/ 1601895 w 1733842"/>
              <a:gd name="connsiteY5" fmla="*/ 791667 h 791667"/>
              <a:gd name="connsiteX6" fmla="*/ 131947 w 1733842"/>
              <a:gd name="connsiteY6" fmla="*/ 791667 h 791667"/>
              <a:gd name="connsiteX7" fmla="*/ 0 w 1733842"/>
              <a:gd name="connsiteY7" fmla="*/ 659720 h 791667"/>
              <a:gd name="connsiteX8" fmla="*/ 0 w 1733842"/>
              <a:gd name="connsiteY8" fmla="*/ 131947 h 79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3842" h="791667">
                <a:moveTo>
                  <a:pt x="0" y="131947"/>
                </a:moveTo>
                <a:cubicBezTo>
                  <a:pt x="0" y="59075"/>
                  <a:pt x="59075" y="0"/>
                  <a:pt x="131947" y="0"/>
                </a:cubicBezTo>
                <a:lnTo>
                  <a:pt x="1601895" y="0"/>
                </a:lnTo>
                <a:cubicBezTo>
                  <a:pt x="1674767" y="0"/>
                  <a:pt x="1733842" y="59075"/>
                  <a:pt x="1733842" y="131947"/>
                </a:cubicBezTo>
                <a:lnTo>
                  <a:pt x="1733842" y="659720"/>
                </a:lnTo>
                <a:cubicBezTo>
                  <a:pt x="1733842" y="732592"/>
                  <a:pt x="1674767" y="791667"/>
                  <a:pt x="1601895" y="791667"/>
                </a:cubicBezTo>
                <a:lnTo>
                  <a:pt x="131947" y="791667"/>
                </a:lnTo>
                <a:cubicBezTo>
                  <a:pt x="59075" y="791667"/>
                  <a:pt x="0" y="732592"/>
                  <a:pt x="0" y="659720"/>
                </a:cubicBezTo>
                <a:lnTo>
                  <a:pt x="0" y="131947"/>
                </a:lnTo>
                <a:close/>
              </a:path>
            </a:pathLst>
          </a:cu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88176" tIns="88176" rIns="88176" bIns="88176" numCol="1" spcCol="1270" anchor="t" anchorCtr="0">
            <a:noAutofit/>
          </a:bodyPr>
          <a:lstStyle/>
          <a:p>
            <a:pPr marL="0" lvl="0" indent="0" algn="ctr" defTabSz="577850">
              <a:lnSpc>
                <a:spcPct val="90000"/>
              </a:lnSpc>
              <a:spcBef>
                <a:spcPct val="0"/>
              </a:spcBef>
              <a:spcAft>
                <a:spcPct val="35000"/>
              </a:spcAft>
              <a:buNone/>
            </a:pPr>
            <a:r>
              <a:rPr lang="en-US" sz="1300" b="1" kern="1200" dirty="0"/>
              <a:t>Supplier Submission</a:t>
            </a:r>
          </a:p>
          <a:p>
            <a:pPr marL="0" lvl="1" algn="ctr" defTabSz="444500">
              <a:lnSpc>
                <a:spcPct val="90000"/>
              </a:lnSpc>
              <a:spcBef>
                <a:spcPct val="0"/>
              </a:spcBef>
              <a:spcAft>
                <a:spcPct val="15000"/>
              </a:spcAft>
            </a:pPr>
            <a:r>
              <a:rPr lang="en-US" sz="1000" b="1" kern="1200" dirty="0"/>
              <a:t>Phase 0</a:t>
            </a:r>
          </a:p>
        </p:txBody>
      </p:sp>
      <p:sp>
        <p:nvSpPr>
          <p:cNvPr id="144" name="Freeform: Shape 143">
            <a:extLst>
              <a:ext uri="{FF2B5EF4-FFF2-40B4-BE49-F238E27FC236}">
                <a16:creationId xmlns:a16="http://schemas.microsoft.com/office/drawing/2014/main" id="{48C65CB9-0ED1-410B-9CA7-4CCD4D718EF4}"/>
              </a:ext>
            </a:extLst>
          </p:cNvPr>
          <p:cNvSpPr/>
          <p:nvPr/>
        </p:nvSpPr>
        <p:spPr>
          <a:xfrm>
            <a:off x="2163815" y="5033064"/>
            <a:ext cx="1717200" cy="791667"/>
          </a:xfrm>
          <a:custGeom>
            <a:avLst/>
            <a:gdLst>
              <a:gd name="connsiteX0" fmla="*/ 0 w 1733842"/>
              <a:gd name="connsiteY0" fmla="*/ 131947 h 791667"/>
              <a:gd name="connsiteX1" fmla="*/ 131947 w 1733842"/>
              <a:gd name="connsiteY1" fmla="*/ 0 h 791667"/>
              <a:gd name="connsiteX2" fmla="*/ 1601895 w 1733842"/>
              <a:gd name="connsiteY2" fmla="*/ 0 h 791667"/>
              <a:gd name="connsiteX3" fmla="*/ 1733842 w 1733842"/>
              <a:gd name="connsiteY3" fmla="*/ 131947 h 791667"/>
              <a:gd name="connsiteX4" fmla="*/ 1733842 w 1733842"/>
              <a:gd name="connsiteY4" fmla="*/ 659720 h 791667"/>
              <a:gd name="connsiteX5" fmla="*/ 1601895 w 1733842"/>
              <a:gd name="connsiteY5" fmla="*/ 791667 h 791667"/>
              <a:gd name="connsiteX6" fmla="*/ 131947 w 1733842"/>
              <a:gd name="connsiteY6" fmla="*/ 791667 h 791667"/>
              <a:gd name="connsiteX7" fmla="*/ 0 w 1733842"/>
              <a:gd name="connsiteY7" fmla="*/ 659720 h 791667"/>
              <a:gd name="connsiteX8" fmla="*/ 0 w 1733842"/>
              <a:gd name="connsiteY8" fmla="*/ 131947 h 79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3842" h="791667">
                <a:moveTo>
                  <a:pt x="0" y="131947"/>
                </a:moveTo>
                <a:cubicBezTo>
                  <a:pt x="0" y="59075"/>
                  <a:pt x="59075" y="0"/>
                  <a:pt x="131947" y="0"/>
                </a:cubicBezTo>
                <a:lnTo>
                  <a:pt x="1601895" y="0"/>
                </a:lnTo>
                <a:cubicBezTo>
                  <a:pt x="1674767" y="0"/>
                  <a:pt x="1733842" y="59075"/>
                  <a:pt x="1733842" y="131947"/>
                </a:cubicBezTo>
                <a:lnTo>
                  <a:pt x="1733842" y="659720"/>
                </a:lnTo>
                <a:cubicBezTo>
                  <a:pt x="1733842" y="732592"/>
                  <a:pt x="1674767" y="791667"/>
                  <a:pt x="1601895" y="791667"/>
                </a:cubicBezTo>
                <a:lnTo>
                  <a:pt x="131947" y="791667"/>
                </a:lnTo>
                <a:cubicBezTo>
                  <a:pt x="59075" y="791667"/>
                  <a:pt x="0" y="732592"/>
                  <a:pt x="0" y="659720"/>
                </a:cubicBezTo>
                <a:lnTo>
                  <a:pt x="0" y="131947"/>
                </a:lnTo>
                <a:close/>
              </a:path>
            </a:pathLst>
          </a:custGeom>
        </p:spPr>
        <p:style>
          <a:lnRef idx="2">
            <a:schemeClr val="lt1">
              <a:hueOff val="0"/>
              <a:satOff val="0"/>
              <a:lumOff val="0"/>
              <a:alphaOff val="0"/>
            </a:schemeClr>
          </a:lnRef>
          <a:fillRef idx="1">
            <a:schemeClr val="accent1">
              <a:shade val="80000"/>
              <a:hueOff val="144834"/>
              <a:satOff val="-19054"/>
              <a:lumOff val="9564"/>
              <a:alphaOff val="0"/>
            </a:schemeClr>
          </a:fillRef>
          <a:effectRef idx="0">
            <a:schemeClr val="accent1">
              <a:shade val="80000"/>
              <a:hueOff val="144834"/>
              <a:satOff val="-19054"/>
              <a:lumOff val="9564"/>
              <a:alphaOff val="0"/>
            </a:schemeClr>
          </a:effectRef>
          <a:fontRef idx="minor">
            <a:schemeClr val="lt1"/>
          </a:fontRef>
        </p:style>
        <p:txBody>
          <a:bodyPr spcFirstLastPara="0" vert="horz" wrap="square" lIns="88176" tIns="88176" rIns="88176" bIns="88176" numCol="1" spcCol="1270" anchor="t" anchorCtr="0">
            <a:noAutofit/>
          </a:bodyPr>
          <a:lstStyle/>
          <a:p>
            <a:pPr marL="0" lvl="0" indent="0" algn="ctr" defTabSz="577850">
              <a:lnSpc>
                <a:spcPct val="90000"/>
              </a:lnSpc>
              <a:spcBef>
                <a:spcPct val="0"/>
              </a:spcBef>
              <a:spcAft>
                <a:spcPct val="35000"/>
              </a:spcAft>
              <a:buNone/>
            </a:pPr>
            <a:r>
              <a:rPr lang="en-US" sz="1300" b="1" kern="1200" dirty="0"/>
              <a:t>Exploratory Viability</a:t>
            </a:r>
          </a:p>
          <a:p>
            <a:pPr marL="0" lvl="1" algn="ctr" defTabSz="444500">
              <a:lnSpc>
                <a:spcPct val="90000"/>
              </a:lnSpc>
              <a:spcBef>
                <a:spcPct val="0"/>
              </a:spcBef>
              <a:spcAft>
                <a:spcPct val="15000"/>
              </a:spcAft>
            </a:pPr>
            <a:r>
              <a:rPr lang="en-US" sz="1000" b="1" kern="1200" dirty="0"/>
              <a:t>Phase 1</a:t>
            </a:r>
          </a:p>
        </p:txBody>
      </p:sp>
      <p:sp>
        <p:nvSpPr>
          <p:cNvPr id="145" name="Freeform: Shape 144">
            <a:extLst>
              <a:ext uri="{FF2B5EF4-FFF2-40B4-BE49-F238E27FC236}">
                <a16:creationId xmlns:a16="http://schemas.microsoft.com/office/drawing/2014/main" id="{6DDD9CF7-9E0B-4AE8-92F7-71B13B6FC561}"/>
              </a:ext>
            </a:extLst>
          </p:cNvPr>
          <p:cNvSpPr/>
          <p:nvPr/>
        </p:nvSpPr>
        <p:spPr>
          <a:xfrm>
            <a:off x="4006929" y="5018708"/>
            <a:ext cx="1717200" cy="791667"/>
          </a:xfrm>
          <a:custGeom>
            <a:avLst/>
            <a:gdLst>
              <a:gd name="connsiteX0" fmla="*/ 0 w 1733842"/>
              <a:gd name="connsiteY0" fmla="*/ 131947 h 791667"/>
              <a:gd name="connsiteX1" fmla="*/ 131947 w 1733842"/>
              <a:gd name="connsiteY1" fmla="*/ 0 h 791667"/>
              <a:gd name="connsiteX2" fmla="*/ 1601895 w 1733842"/>
              <a:gd name="connsiteY2" fmla="*/ 0 h 791667"/>
              <a:gd name="connsiteX3" fmla="*/ 1733842 w 1733842"/>
              <a:gd name="connsiteY3" fmla="*/ 131947 h 791667"/>
              <a:gd name="connsiteX4" fmla="*/ 1733842 w 1733842"/>
              <a:gd name="connsiteY4" fmla="*/ 659720 h 791667"/>
              <a:gd name="connsiteX5" fmla="*/ 1601895 w 1733842"/>
              <a:gd name="connsiteY5" fmla="*/ 791667 h 791667"/>
              <a:gd name="connsiteX6" fmla="*/ 131947 w 1733842"/>
              <a:gd name="connsiteY6" fmla="*/ 791667 h 791667"/>
              <a:gd name="connsiteX7" fmla="*/ 0 w 1733842"/>
              <a:gd name="connsiteY7" fmla="*/ 659720 h 791667"/>
              <a:gd name="connsiteX8" fmla="*/ 0 w 1733842"/>
              <a:gd name="connsiteY8" fmla="*/ 131947 h 79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3842" h="791667">
                <a:moveTo>
                  <a:pt x="0" y="131947"/>
                </a:moveTo>
                <a:cubicBezTo>
                  <a:pt x="0" y="59075"/>
                  <a:pt x="59075" y="0"/>
                  <a:pt x="131947" y="0"/>
                </a:cubicBezTo>
                <a:lnTo>
                  <a:pt x="1601895" y="0"/>
                </a:lnTo>
                <a:cubicBezTo>
                  <a:pt x="1674767" y="0"/>
                  <a:pt x="1733842" y="59075"/>
                  <a:pt x="1733842" y="131947"/>
                </a:cubicBezTo>
                <a:lnTo>
                  <a:pt x="1733842" y="659720"/>
                </a:lnTo>
                <a:cubicBezTo>
                  <a:pt x="1733842" y="732592"/>
                  <a:pt x="1674767" y="791667"/>
                  <a:pt x="1601895" y="791667"/>
                </a:cubicBezTo>
                <a:lnTo>
                  <a:pt x="131947" y="791667"/>
                </a:lnTo>
                <a:cubicBezTo>
                  <a:pt x="59075" y="791667"/>
                  <a:pt x="0" y="732592"/>
                  <a:pt x="0" y="659720"/>
                </a:cubicBezTo>
                <a:lnTo>
                  <a:pt x="0" y="131947"/>
                </a:lnTo>
                <a:close/>
              </a:path>
            </a:pathLst>
          </a:custGeom>
        </p:spPr>
        <p:style>
          <a:lnRef idx="2">
            <a:schemeClr val="lt1">
              <a:hueOff val="0"/>
              <a:satOff val="0"/>
              <a:lumOff val="0"/>
              <a:alphaOff val="0"/>
            </a:schemeClr>
          </a:lnRef>
          <a:fillRef idx="1">
            <a:schemeClr val="accent1">
              <a:shade val="80000"/>
              <a:hueOff val="289667"/>
              <a:satOff val="-38109"/>
              <a:lumOff val="19128"/>
              <a:alphaOff val="0"/>
            </a:schemeClr>
          </a:fillRef>
          <a:effectRef idx="0">
            <a:schemeClr val="accent1">
              <a:shade val="80000"/>
              <a:hueOff val="289667"/>
              <a:satOff val="-38109"/>
              <a:lumOff val="19128"/>
              <a:alphaOff val="0"/>
            </a:schemeClr>
          </a:effectRef>
          <a:fontRef idx="minor">
            <a:schemeClr val="lt1"/>
          </a:fontRef>
        </p:style>
        <p:txBody>
          <a:bodyPr spcFirstLastPara="0" vert="horz" wrap="square" lIns="88176" tIns="88176" rIns="88176" bIns="88176" numCol="1" spcCol="1270" anchor="t" anchorCtr="0">
            <a:noAutofit/>
          </a:bodyPr>
          <a:lstStyle/>
          <a:p>
            <a:pPr marL="0" lvl="0" indent="0" algn="ctr" defTabSz="577850">
              <a:lnSpc>
                <a:spcPct val="90000"/>
              </a:lnSpc>
              <a:spcBef>
                <a:spcPct val="0"/>
              </a:spcBef>
              <a:spcAft>
                <a:spcPct val="35000"/>
              </a:spcAft>
              <a:buNone/>
            </a:pPr>
            <a:r>
              <a:rPr lang="en-US" sz="1300" b="1" kern="1200" dirty="0"/>
              <a:t>Serial       Preparation</a:t>
            </a:r>
          </a:p>
          <a:p>
            <a:pPr marL="0" lvl="1" algn="ctr" defTabSz="444500">
              <a:lnSpc>
                <a:spcPct val="90000"/>
              </a:lnSpc>
              <a:spcBef>
                <a:spcPct val="0"/>
              </a:spcBef>
              <a:spcAft>
                <a:spcPct val="15000"/>
              </a:spcAft>
            </a:pPr>
            <a:r>
              <a:rPr lang="en-US" sz="1000" b="1" kern="1200" dirty="0"/>
              <a:t>Phase 2</a:t>
            </a:r>
          </a:p>
        </p:txBody>
      </p:sp>
      <p:sp>
        <p:nvSpPr>
          <p:cNvPr id="146" name="Freeform: Shape 145">
            <a:extLst>
              <a:ext uri="{FF2B5EF4-FFF2-40B4-BE49-F238E27FC236}">
                <a16:creationId xmlns:a16="http://schemas.microsoft.com/office/drawing/2014/main" id="{E02B2233-C83F-4360-90E3-E3ACCACB5D4B}"/>
              </a:ext>
            </a:extLst>
          </p:cNvPr>
          <p:cNvSpPr/>
          <p:nvPr/>
        </p:nvSpPr>
        <p:spPr>
          <a:xfrm>
            <a:off x="5852198" y="5033064"/>
            <a:ext cx="1717200" cy="791667"/>
          </a:xfrm>
          <a:custGeom>
            <a:avLst/>
            <a:gdLst>
              <a:gd name="connsiteX0" fmla="*/ 0 w 1733842"/>
              <a:gd name="connsiteY0" fmla="*/ 131947 h 791667"/>
              <a:gd name="connsiteX1" fmla="*/ 131947 w 1733842"/>
              <a:gd name="connsiteY1" fmla="*/ 0 h 791667"/>
              <a:gd name="connsiteX2" fmla="*/ 1601895 w 1733842"/>
              <a:gd name="connsiteY2" fmla="*/ 0 h 791667"/>
              <a:gd name="connsiteX3" fmla="*/ 1733842 w 1733842"/>
              <a:gd name="connsiteY3" fmla="*/ 131947 h 791667"/>
              <a:gd name="connsiteX4" fmla="*/ 1733842 w 1733842"/>
              <a:gd name="connsiteY4" fmla="*/ 659720 h 791667"/>
              <a:gd name="connsiteX5" fmla="*/ 1601895 w 1733842"/>
              <a:gd name="connsiteY5" fmla="*/ 791667 h 791667"/>
              <a:gd name="connsiteX6" fmla="*/ 131947 w 1733842"/>
              <a:gd name="connsiteY6" fmla="*/ 791667 h 791667"/>
              <a:gd name="connsiteX7" fmla="*/ 0 w 1733842"/>
              <a:gd name="connsiteY7" fmla="*/ 659720 h 791667"/>
              <a:gd name="connsiteX8" fmla="*/ 0 w 1733842"/>
              <a:gd name="connsiteY8" fmla="*/ 131947 h 79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3842" h="791667">
                <a:moveTo>
                  <a:pt x="0" y="131947"/>
                </a:moveTo>
                <a:cubicBezTo>
                  <a:pt x="0" y="59075"/>
                  <a:pt x="59075" y="0"/>
                  <a:pt x="131947" y="0"/>
                </a:cubicBezTo>
                <a:lnTo>
                  <a:pt x="1601895" y="0"/>
                </a:lnTo>
                <a:cubicBezTo>
                  <a:pt x="1674767" y="0"/>
                  <a:pt x="1733842" y="59075"/>
                  <a:pt x="1733842" y="131947"/>
                </a:cubicBezTo>
                <a:lnTo>
                  <a:pt x="1733842" y="659720"/>
                </a:lnTo>
                <a:cubicBezTo>
                  <a:pt x="1733842" y="732592"/>
                  <a:pt x="1674767" y="791667"/>
                  <a:pt x="1601895" y="791667"/>
                </a:cubicBezTo>
                <a:lnTo>
                  <a:pt x="131947" y="791667"/>
                </a:lnTo>
                <a:cubicBezTo>
                  <a:pt x="59075" y="791667"/>
                  <a:pt x="0" y="732592"/>
                  <a:pt x="0" y="659720"/>
                </a:cubicBezTo>
                <a:lnTo>
                  <a:pt x="0" y="131947"/>
                </a:lnTo>
                <a:close/>
              </a:path>
            </a:pathLst>
          </a:custGeom>
        </p:spPr>
        <p:style>
          <a:lnRef idx="2">
            <a:schemeClr val="lt1">
              <a:hueOff val="0"/>
              <a:satOff val="0"/>
              <a:lumOff val="0"/>
              <a:alphaOff val="0"/>
            </a:schemeClr>
          </a:lnRef>
          <a:fillRef idx="1">
            <a:schemeClr val="accent1">
              <a:shade val="80000"/>
              <a:hueOff val="434501"/>
              <a:satOff val="-57163"/>
              <a:lumOff val="28692"/>
              <a:alphaOff val="0"/>
            </a:schemeClr>
          </a:fillRef>
          <a:effectRef idx="0">
            <a:schemeClr val="accent1">
              <a:shade val="80000"/>
              <a:hueOff val="434501"/>
              <a:satOff val="-57163"/>
              <a:lumOff val="28692"/>
              <a:alphaOff val="0"/>
            </a:schemeClr>
          </a:effectRef>
          <a:fontRef idx="minor">
            <a:schemeClr val="lt1"/>
          </a:fontRef>
        </p:style>
        <p:txBody>
          <a:bodyPr spcFirstLastPara="0" vert="horz" wrap="square" lIns="88176" tIns="88176" rIns="88176" bIns="88176" numCol="1" spcCol="1270" anchor="t" anchorCtr="0">
            <a:noAutofit/>
          </a:bodyPr>
          <a:lstStyle/>
          <a:p>
            <a:pPr marL="0" lvl="0" indent="0" algn="ctr" defTabSz="577850">
              <a:lnSpc>
                <a:spcPct val="90000"/>
              </a:lnSpc>
              <a:spcBef>
                <a:spcPct val="0"/>
              </a:spcBef>
              <a:spcAft>
                <a:spcPct val="35000"/>
              </a:spcAft>
              <a:buNone/>
            </a:pPr>
            <a:r>
              <a:rPr lang="en-US" sz="1300" b="1" kern="1200" dirty="0"/>
              <a:t>Validation Plan</a:t>
            </a:r>
          </a:p>
          <a:p>
            <a:pPr marL="0" lvl="1" algn="ctr" defTabSz="444500">
              <a:lnSpc>
                <a:spcPct val="90000"/>
              </a:lnSpc>
              <a:spcBef>
                <a:spcPct val="0"/>
              </a:spcBef>
              <a:spcAft>
                <a:spcPct val="15000"/>
              </a:spcAft>
            </a:pPr>
            <a:r>
              <a:rPr lang="en-US" sz="1000" b="1" kern="1200" dirty="0"/>
              <a:t>Phase 3</a:t>
            </a:r>
          </a:p>
        </p:txBody>
      </p:sp>
      <p:sp>
        <p:nvSpPr>
          <p:cNvPr id="148" name="Freeform: Shape 146">
            <a:extLst>
              <a:ext uri="{FF2B5EF4-FFF2-40B4-BE49-F238E27FC236}">
                <a16:creationId xmlns:a16="http://schemas.microsoft.com/office/drawing/2014/main" id="{6E0024A2-1656-4837-B595-1E84CD6D1465}"/>
              </a:ext>
            </a:extLst>
          </p:cNvPr>
          <p:cNvSpPr/>
          <p:nvPr/>
        </p:nvSpPr>
        <p:spPr>
          <a:xfrm>
            <a:off x="7718611" y="5045779"/>
            <a:ext cx="1717200" cy="791667"/>
          </a:xfrm>
          <a:custGeom>
            <a:avLst/>
            <a:gdLst>
              <a:gd name="connsiteX0" fmla="*/ 0 w 1733842"/>
              <a:gd name="connsiteY0" fmla="*/ 131947 h 791667"/>
              <a:gd name="connsiteX1" fmla="*/ 131947 w 1733842"/>
              <a:gd name="connsiteY1" fmla="*/ 0 h 791667"/>
              <a:gd name="connsiteX2" fmla="*/ 1601895 w 1733842"/>
              <a:gd name="connsiteY2" fmla="*/ 0 h 791667"/>
              <a:gd name="connsiteX3" fmla="*/ 1733842 w 1733842"/>
              <a:gd name="connsiteY3" fmla="*/ 131947 h 791667"/>
              <a:gd name="connsiteX4" fmla="*/ 1733842 w 1733842"/>
              <a:gd name="connsiteY4" fmla="*/ 659720 h 791667"/>
              <a:gd name="connsiteX5" fmla="*/ 1601895 w 1733842"/>
              <a:gd name="connsiteY5" fmla="*/ 791667 h 791667"/>
              <a:gd name="connsiteX6" fmla="*/ 131947 w 1733842"/>
              <a:gd name="connsiteY6" fmla="*/ 791667 h 791667"/>
              <a:gd name="connsiteX7" fmla="*/ 0 w 1733842"/>
              <a:gd name="connsiteY7" fmla="*/ 659720 h 791667"/>
              <a:gd name="connsiteX8" fmla="*/ 0 w 1733842"/>
              <a:gd name="connsiteY8" fmla="*/ 131947 h 79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3842" h="791667">
                <a:moveTo>
                  <a:pt x="0" y="131947"/>
                </a:moveTo>
                <a:cubicBezTo>
                  <a:pt x="0" y="59075"/>
                  <a:pt x="59075" y="0"/>
                  <a:pt x="131947" y="0"/>
                </a:cubicBezTo>
                <a:lnTo>
                  <a:pt x="1601895" y="0"/>
                </a:lnTo>
                <a:cubicBezTo>
                  <a:pt x="1674767" y="0"/>
                  <a:pt x="1733842" y="59075"/>
                  <a:pt x="1733842" y="131947"/>
                </a:cubicBezTo>
                <a:lnTo>
                  <a:pt x="1733842" y="659720"/>
                </a:lnTo>
                <a:cubicBezTo>
                  <a:pt x="1733842" y="732592"/>
                  <a:pt x="1674767" y="791667"/>
                  <a:pt x="1601895" y="791667"/>
                </a:cubicBezTo>
                <a:lnTo>
                  <a:pt x="131947" y="791667"/>
                </a:lnTo>
                <a:cubicBezTo>
                  <a:pt x="59075" y="791667"/>
                  <a:pt x="0" y="732592"/>
                  <a:pt x="0" y="659720"/>
                </a:cubicBezTo>
                <a:lnTo>
                  <a:pt x="0" y="131947"/>
                </a:lnTo>
                <a:close/>
              </a:path>
            </a:pathLst>
          </a:custGeom>
        </p:spPr>
        <p:style>
          <a:lnRef idx="2">
            <a:schemeClr val="lt1">
              <a:hueOff val="0"/>
              <a:satOff val="0"/>
              <a:lumOff val="0"/>
              <a:alphaOff val="0"/>
            </a:schemeClr>
          </a:lnRef>
          <a:fillRef idx="1">
            <a:schemeClr val="accent1">
              <a:shade val="80000"/>
              <a:hueOff val="579335"/>
              <a:satOff val="-76218"/>
              <a:lumOff val="38256"/>
              <a:alphaOff val="0"/>
            </a:schemeClr>
          </a:fillRef>
          <a:effectRef idx="0">
            <a:schemeClr val="accent1">
              <a:shade val="80000"/>
              <a:hueOff val="579335"/>
              <a:satOff val="-76218"/>
              <a:lumOff val="38256"/>
              <a:alphaOff val="0"/>
            </a:schemeClr>
          </a:effectRef>
          <a:fontRef idx="minor">
            <a:schemeClr val="lt1"/>
          </a:fontRef>
        </p:style>
        <p:txBody>
          <a:bodyPr spcFirstLastPara="0" vert="horz" wrap="square" lIns="88176" tIns="88176" rIns="88176" bIns="88176" numCol="1" spcCol="1270" anchor="t" anchorCtr="0">
            <a:noAutofit/>
          </a:bodyPr>
          <a:lstStyle/>
          <a:p>
            <a:pPr marL="0" lvl="0" indent="0" algn="ctr" defTabSz="577850">
              <a:lnSpc>
                <a:spcPct val="90000"/>
              </a:lnSpc>
              <a:spcBef>
                <a:spcPct val="0"/>
              </a:spcBef>
              <a:spcAft>
                <a:spcPct val="35000"/>
              </a:spcAft>
              <a:buNone/>
            </a:pPr>
            <a:r>
              <a:rPr lang="en-US" sz="1300" b="1" kern="1200" dirty="0"/>
              <a:t>PPAP Approval</a:t>
            </a:r>
          </a:p>
          <a:p>
            <a:pPr marL="0" lvl="1" algn="ctr" defTabSz="444500">
              <a:lnSpc>
                <a:spcPct val="90000"/>
              </a:lnSpc>
              <a:spcBef>
                <a:spcPct val="0"/>
              </a:spcBef>
              <a:spcAft>
                <a:spcPct val="15000"/>
              </a:spcAft>
            </a:pPr>
            <a:r>
              <a:rPr lang="en-US" sz="1000" b="1" kern="1200" dirty="0"/>
              <a:t>Phase 4</a:t>
            </a:r>
          </a:p>
        </p:txBody>
      </p:sp>
      <p:sp>
        <p:nvSpPr>
          <p:cNvPr id="149" name="Freeform: Shape 147">
            <a:extLst>
              <a:ext uri="{FF2B5EF4-FFF2-40B4-BE49-F238E27FC236}">
                <a16:creationId xmlns:a16="http://schemas.microsoft.com/office/drawing/2014/main" id="{62546A15-BA6B-4C1A-B03F-C709C0E8B043}"/>
              </a:ext>
            </a:extLst>
          </p:cNvPr>
          <p:cNvSpPr/>
          <p:nvPr/>
        </p:nvSpPr>
        <p:spPr>
          <a:xfrm>
            <a:off x="9578369" y="5045779"/>
            <a:ext cx="1717200" cy="791667"/>
          </a:xfrm>
          <a:custGeom>
            <a:avLst/>
            <a:gdLst>
              <a:gd name="connsiteX0" fmla="*/ 0 w 1733842"/>
              <a:gd name="connsiteY0" fmla="*/ 131947 h 791667"/>
              <a:gd name="connsiteX1" fmla="*/ 131947 w 1733842"/>
              <a:gd name="connsiteY1" fmla="*/ 0 h 791667"/>
              <a:gd name="connsiteX2" fmla="*/ 1601895 w 1733842"/>
              <a:gd name="connsiteY2" fmla="*/ 0 h 791667"/>
              <a:gd name="connsiteX3" fmla="*/ 1733842 w 1733842"/>
              <a:gd name="connsiteY3" fmla="*/ 131947 h 791667"/>
              <a:gd name="connsiteX4" fmla="*/ 1733842 w 1733842"/>
              <a:gd name="connsiteY4" fmla="*/ 659720 h 791667"/>
              <a:gd name="connsiteX5" fmla="*/ 1601895 w 1733842"/>
              <a:gd name="connsiteY5" fmla="*/ 791667 h 791667"/>
              <a:gd name="connsiteX6" fmla="*/ 131947 w 1733842"/>
              <a:gd name="connsiteY6" fmla="*/ 791667 h 791667"/>
              <a:gd name="connsiteX7" fmla="*/ 0 w 1733842"/>
              <a:gd name="connsiteY7" fmla="*/ 659720 h 791667"/>
              <a:gd name="connsiteX8" fmla="*/ 0 w 1733842"/>
              <a:gd name="connsiteY8" fmla="*/ 131947 h 791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3842" h="791667">
                <a:moveTo>
                  <a:pt x="0" y="131947"/>
                </a:moveTo>
                <a:cubicBezTo>
                  <a:pt x="0" y="59075"/>
                  <a:pt x="59075" y="0"/>
                  <a:pt x="131947" y="0"/>
                </a:cubicBezTo>
                <a:lnTo>
                  <a:pt x="1601895" y="0"/>
                </a:lnTo>
                <a:cubicBezTo>
                  <a:pt x="1674767" y="0"/>
                  <a:pt x="1733842" y="59075"/>
                  <a:pt x="1733842" y="131947"/>
                </a:cubicBezTo>
                <a:lnTo>
                  <a:pt x="1733842" y="659720"/>
                </a:lnTo>
                <a:cubicBezTo>
                  <a:pt x="1733842" y="732592"/>
                  <a:pt x="1674767" y="791667"/>
                  <a:pt x="1601895" y="791667"/>
                </a:cubicBezTo>
                <a:lnTo>
                  <a:pt x="131947" y="791667"/>
                </a:lnTo>
                <a:cubicBezTo>
                  <a:pt x="59075" y="791667"/>
                  <a:pt x="0" y="732592"/>
                  <a:pt x="0" y="659720"/>
                </a:cubicBezTo>
                <a:lnTo>
                  <a:pt x="0" y="131947"/>
                </a:lnTo>
                <a:close/>
              </a:path>
            </a:pathLst>
          </a:custGeom>
        </p:spPr>
        <p:style>
          <a:lnRef idx="2">
            <a:schemeClr val="lt1">
              <a:hueOff val="0"/>
              <a:satOff val="0"/>
              <a:lumOff val="0"/>
              <a:alphaOff val="0"/>
            </a:schemeClr>
          </a:lnRef>
          <a:fillRef idx="1">
            <a:schemeClr val="accent1">
              <a:shade val="80000"/>
              <a:hueOff val="724168"/>
              <a:satOff val="-95272"/>
              <a:lumOff val="47820"/>
              <a:alphaOff val="0"/>
            </a:schemeClr>
          </a:fillRef>
          <a:effectRef idx="0">
            <a:schemeClr val="accent1">
              <a:shade val="80000"/>
              <a:hueOff val="724168"/>
              <a:satOff val="-95272"/>
              <a:lumOff val="47820"/>
              <a:alphaOff val="0"/>
            </a:schemeClr>
          </a:effectRef>
          <a:fontRef idx="minor">
            <a:schemeClr val="lt1"/>
          </a:fontRef>
        </p:style>
        <p:txBody>
          <a:bodyPr spcFirstLastPara="0" vert="horz" wrap="square" lIns="88176" tIns="88176" rIns="88176" bIns="88176" numCol="1" spcCol="1270" anchor="t" anchorCtr="0">
            <a:noAutofit/>
          </a:bodyPr>
          <a:lstStyle/>
          <a:p>
            <a:pPr marL="0" lvl="0" indent="0" algn="ctr" defTabSz="577850">
              <a:lnSpc>
                <a:spcPct val="90000"/>
              </a:lnSpc>
              <a:spcBef>
                <a:spcPct val="0"/>
              </a:spcBef>
              <a:spcAft>
                <a:spcPct val="35000"/>
              </a:spcAft>
              <a:buNone/>
            </a:pPr>
            <a:r>
              <a:rPr lang="en-US" sz="1300" b="1" kern="1200" dirty="0"/>
              <a:t>Release for Serial Production</a:t>
            </a:r>
          </a:p>
          <a:p>
            <a:pPr marL="0" lvl="1" algn="ctr" defTabSz="444500">
              <a:lnSpc>
                <a:spcPct val="90000"/>
              </a:lnSpc>
              <a:spcBef>
                <a:spcPct val="0"/>
              </a:spcBef>
              <a:spcAft>
                <a:spcPct val="15000"/>
              </a:spcAft>
            </a:pPr>
            <a:r>
              <a:rPr lang="en-US" sz="1000" b="1" kern="1200" dirty="0"/>
              <a:t>Phase 5</a:t>
            </a:r>
          </a:p>
        </p:txBody>
      </p:sp>
      <p:sp>
        <p:nvSpPr>
          <p:cNvPr id="156" name="Rectangle 155">
            <a:extLst>
              <a:ext uri="{FF2B5EF4-FFF2-40B4-BE49-F238E27FC236}">
                <a16:creationId xmlns:a16="http://schemas.microsoft.com/office/drawing/2014/main" id="{753A815F-6943-4F62-9534-B25F37EA04CA}"/>
              </a:ext>
            </a:extLst>
          </p:cNvPr>
          <p:cNvSpPr/>
          <p:nvPr/>
        </p:nvSpPr>
        <p:spPr>
          <a:xfrm>
            <a:off x="3574610" y="6142146"/>
            <a:ext cx="671979" cy="369332"/>
          </a:xfrm>
          <a:prstGeom prst="rect">
            <a:avLst/>
          </a:prstGeom>
          <a:noFill/>
        </p:spPr>
        <p:txBody>
          <a:bodyPr wrap="none">
            <a:spAutoFit/>
          </a:bodyPr>
          <a:lstStyle/>
          <a:p>
            <a:pPr algn="ctr"/>
            <a:r>
              <a:rPr lang="fr-FR" sz="900" b="1" i="1" dirty="0">
                <a:solidFill>
                  <a:schemeClr val="accent1"/>
                </a:solidFill>
              </a:rPr>
              <a:t>C.P.</a:t>
            </a:r>
          </a:p>
          <a:p>
            <a:pPr algn="ctr"/>
            <a:r>
              <a:rPr lang="fr-FR" sz="900" b="1" i="1" dirty="0">
                <a:solidFill>
                  <a:schemeClr val="accent1"/>
                </a:solidFill>
              </a:rPr>
              <a:t>Approved</a:t>
            </a:r>
            <a:endParaRPr lang="fr-FR" sz="800" b="1" i="1" dirty="0">
              <a:solidFill>
                <a:schemeClr val="accent1"/>
              </a:solidFill>
            </a:endParaRPr>
          </a:p>
        </p:txBody>
      </p:sp>
      <p:sp>
        <p:nvSpPr>
          <p:cNvPr id="160" name="Rectangle 159">
            <a:extLst>
              <a:ext uri="{FF2B5EF4-FFF2-40B4-BE49-F238E27FC236}">
                <a16:creationId xmlns:a16="http://schemas.microsoft.com/office/drawing/2014/main" id="{8A6EC23D-035F-4C8D-8F77-3F1A7C9E3789}"/>
              </a:ext>
            </a:extLst>
          </p:cNvPr>
          <p:cNvSpPr/>
          <p:nvPr/>
        </p:nvSpPr>
        <p:spPr>
          <a:xfrm>
            <a:off x="5396635" y="6142146"/>
            <a:ext cx="684804" cy="369332"/>
          </a:xfrm>
          <a:prstGeom prst="rect">
            <a:avLst/>
          </a:prstGeom>
          <a:noFill/>
        </p:spPr>
        <p:txBody>
          <a:bodyPr wrap="none">
            <a:spAutoFit/>
          </a:bodyPr>
          <a:lstStyle/>
          <a:p>
            <a:pPr algn="ctr"/>
            <a:r>
              <a:rPr lang="fr-FR" sz="900" b="1" i="1" dirty="0">
                <a:solidFill>
                  <a:schemeClr val="accent1"/>
                </a:solidFill>
              </a:rPr>
              <a:t>CCB1</a:t>
            </a:r>
          </a:p>
          <a:p>
            <a:pPr algn="ctr"/>
            <a:r>
              <a:rPr lang="fr-FR" sz="900" b="1" i="1" dirty="0">
                <a:solidFill>
                  <a:schemeClr val="accent1"/>
                </a:solidFill>
              </a:rPr>
              <a:t> Complete</a:t>
            </a:r>
            <a:endParaRPr lang="fr-FR" sz="800" b="1" i="1" dirty="0">
              <a:solidFill>
                <a:schemeClr val="accent1"/>
              </a:solidFill>
            </a:endParaRPr>
          </a:p>
        </p:txBody>
      </p:sp>
      <p:sp>
        <p:nvSpPr>
          <p:cNvPr id="162" name="Rectangle 161">
            <a:extLst>
              <a:ext uri="{FF2B5EF4-FFF2-40B4-BE49-F238E27FC236}">
                <a16:creationId xmlns:a16="http://schemas.microsoft.com/office/drawing/2014/main" id="{2153C326-D614-441E-9E26-0E20CB5AA8AD}"/>
              </a:ext>
            </a:extLst>
          </p:cNvPr>
          <p:cNvSpPr/>
          <p:nvPr/>
        </p:nvSpPr>
        <p:spPr>
          <a:xfrm>
            <a:off x="7286591" y="6142146"/>
            <a:ext cx="684804" cy="369332"/>
          </a:xfrm>
          <a:prstGeom prst="rect">
            <a:avLst/>
          </a:prstGeom>
          <a:noFill/>
        </p:spPr>
        <p:txBody>
          <a:bodyPr wrap="none">
            <a:spAutoFit/>
          </a:bodyPr>
          <a:lstStyle/>
          <a:p>
            <a:pPr algn="ctr"/>
            <a:r>
              <a:rPr lang="fr-FR" sz="900" b="1" i="1" dirty="0">
                <a:solidFill>
                  <a:schemeClr val="accent1"/>
                </a:solidFill>
              </a:rPr>
              <a:t>CCB2</a:t>
            </a:r>
          </a:p>
          <a:p>
            <a:pPr algn="ctr"/>
            <a:r>
              <a:rPr lang="fr-FR" sz="900" b="1" i="1" dirty="0">
                <a:solidFill>
                  <a:schemeClr val="accent1"/>
                </a:solidFill>
              </a:rPr>
              <a:t> Complete</a:t>
            </a:r>
            <a:endParaRPr lang="fr-FR" sz="800" b="1" i="1" dirty="0">
              <a:solidFill>
                <a:schemeClr val="accent1"/>
              </a:solidFill>
            </a:endParaRPr>
          </a:p>
        </p:txBody>
      </p:sp>
      <p:sp>
        <p:nvSpPr>
          <p:cNvPr id="163" name="Rectangle 162">
            <a:extLst>
              <a:ext uri="{FF2B5EF4-FFF2-40B4-BE49-F238E27FC236}">
                <a16:creationId xmlns:a16="http://schemas.microsoft.com/office/drawing/2014/main" id="{73723F9D-5930-43BE-B3F6-B1085C1C048C}"/>
              </a:ext>
            </a:extLst>
          </p:cNvPr>
          <p:cNvSpPr/>
          <p:nvPr/>
        </p:nvSpPr>
        <p:spPr>
          <a:xfrm>
            <a:off x="9217694" y="6179497"/>
            <a:ext cx="587020" cy="230832"/>
          </a:xfrm>
          <a:prstGeom prst="rect">
            <a:avLst/>
          </a:prstGeom>
          <a:noFill/>
        </p:spPr>
        <p:txBody>
          <a:bodyPr wrap="none">
            <a:spAutoFit/>
          </a:bodyPr>
          <a:lstStyle/>
          <a:p>
            <a:pPr algn="ctr"/>
            <a:r>
              <a:rPr lang="fr-FR" sz="900" b="1" dirty="0"/>
              <a:t>SCR_P5</a:t>
            </a:r>
          </a:p>
        </p:txBody>
      </p:sp>
      <p:sp>
        <p:nvSpPr>
          <p:cNvPr id="164" name="Rectangle 163">
            <a:extLst>
              <a:ext uri="{FF2B5EF4-FFF2-40B4-BE49-F238E27FC236}">
                <a16:creationId xmlns:a16="http://schemas.microsoft.com/office/drawing/2014/main" id="{F716B903-94B2-438C-8751-5BC5E4CB5438}"/>
              </a:ext>
            </a:extLst>
          </p:cNvPr>
          <p:cNvSpPr/>
          <p:nvPr/>
        </p:nvSpPr>
        <p:spPr>
          <a:xfrm>
            <a:off x="11051918" y="6152271"/>
            <a:ext cx="670376" cy="369332"/>
          </a:xfrm>
          <a:prstGeom prst="rect">
            <a:avLst/>
          </a:prstGeom>
          <a:noFill/>
        </p:spPr>
        <p:txBody>
          <a:bodyPr wrap="none">
            <a:spAutoFit/>
          </a:bodyPr>
          <a:lstStyle/>
          <a:p>
            <a:pPr algn="ctr"/>
            <a:r>
              <a:rPr lang="fr-FR" sz="900" b="1" dirty="0"/>
              <a:t>SCR Full</a:t>
            </a:r>
          </a:p>
          <a:p>
            <a:pPr algn="ctr"/>
            <a:r>
              <a:rPr lang="fr-FR" sz="900" b="1" dirty="0"/>
              <a:t> </a:t>
            </a:r>
            <a:r>
              <a:rPr lang="en-US" sz="900" b="1" dirty="0"/>
              <a:t>Approval</a:t>
            </a:r>
          </a:p>
        </p:txBody>
      </p:sp>
      <p:grpSp>
        <p:nvGrpSpPr>
          <p:cNvPr id="166" name="Group 186">
            <a:extLst>
              <a:ext uri="{FF2B5EF4-FFF2-40B4-BE49-F238E27FC236}">
                <a16:creationId xmlns:a16="http://schemas.microsoft.com/office/drawing/2014/main" id="{102F72D2-ED31-4B17-B0D0-C9E892E4AD9D}"/>
              </a:ext>
            </a:extLst>
          </p:cNvPr>
          <p:cNvGrpSpPr/>
          <p:nvPr/>
        </p:nvGrpSpPr>
        <p:grpSpPr>
          <a:xfrm>
            <a:off x="10271108" y="2047070"/>
            <a:ext cx="720000" cy="432000"/>
            <a:chOff x="9602856" y="1649879"/>
            <a:chExt cx="720000" cy="432000"/>
          </a:xfrm>
        </p:grpSpPr>
        <p:sp>
          <p:nvSpPr>
            <p:cNvPr id="167" name="Flowchart: Decision 182">
              <a:extLst>
                <a:ext uri="{FF2B5EF4-FFF2-40B4-BE49-F238E27FC236}">
                  <a16:creationId xmlns:a16="http://schemas.microsoft.com/office/drawing/2014/main" id="{263D496E-D367-45BE-8B94-15E361E2374A}"/>
                </a:ext>
              </a:extLst>
            </p:cNvPr>
            <p:cNvSpPr/>
            <p:nvPr/>
          </p:nvSpPr>
          <p:spPr bwMode="gray">
            <a:xfrm>
              <a:off x="9602856" y="1649879"/>
              <a:ext cx="720000" cy="432000"/>
            </a:xfrm>
            <a:prstGeom prst="flowChartDecision">
              <a:avLst/>
            </a:prstGeom>
            <a:solidFill>
              <a:schemeClr val="accent3">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sz="900" b="1" dirty="0"/>
            </a:p>
          </p:txBody>
        </p:sp>
        <p:sp>
          <p:nvSpPr>
            <p:cNvPr id="168" name="TextBox 183">
              <a:extLst>
                <a:ext uri="{FF2B5EF4-FFF2-40B4-BE49-F238E27FC236}">
                  <a16:creationId xmlns:a16="http://schemas.microsoft.com/office/drawing/2014/main" id="{F32A22FA-C5BA-43BB-B04D-F05EDF8A69C1}"/>
                </a:ext>
              </a:extLst>
            </p:cNvPr>
            <p:cNvSpPr txBox="1"/>
            <p:nvPr/>
          </p:nvSpPr>
          <p:spPr bwMode="gray">
            <a:xfrm>
              <a:off x="9714811" y="1718213"/>
              <a:ext cx="491158" cy="246221"/>
            </a:xfrm>
            <a:prstGeom prst="rect">
              <a:avLst/>
            </a:prstGeom>
            <a:noFill/>
          </p:spPr>
          <p:txBody>
            <a:bodyPr wrap="square" rtlCol="0">
              <a:spAutoFit/>
            </a:bodyPr>
            <a:lstStyle/>
            <a:p>
              <a:pPr algn="ctr">
                <a:spcBef>
                  <a:spcPts val="600"/>
                </a:spcBef>
                <a:buClr>
                  <a:schemeClr val="accent4"/>
                </a:buClr>
              </a:pPr>
              <a:r>
                <a:rPr lang="fr-FR" sz="1000" b="1" dirty="0">
                  <a:solidFill>
                    <a:schemeClr val="bg1"/>
                  </a:solidFill>
                </a:rPr>
                <a:t>CCB3</a:t>
              </a:r>
              <a:endParaRPr lang="fr-FR" sz="1100" b="1" dirty="0">
                <a:solidFill>
                  <a:schemeClr val="bg1"/>
                </a:solidFill>
              </a:endParaRPr>
            </a:p>
          </p:txBody>
        </p:sp>
      </p:grpSp>
      <p:grpSp>
        <p:nvGrpSpPr>
          <p:cNvPr id="169" name="Group 187">
            <a:extLst>
              <a:ext uri="{FF2B5EF4-FFF2-40B4-BE49-F238E27FC236}">
                <a16:creationId xmlns:a16="http://schemas.microsoft.com/office/drawing/2014/main" id="{41EB7ACC-E282-44B9-8CE5-F5E6265B006A}"/>
              </a:ext>
            </a:extLst>
          </p:cNvPr>
          <p:cNvGrpSpPr/>
          <p:nvPr/>
        </p:nvGrpSpPr>
        <p:grpSpPr>
          <a:xfrm>
            <a:off x="11386848" y="2047129"/>
            <a:ext cx="720000" cy="432000"/>
            <a:chOff x="11277538" y="1649879"/>
            <a:chExt cx="720000" cy="432000"/>
          </a:xfrm>
        </p:grpSpPr>
        <p:sp>
          <p:nvSpPr>
            <p:cNvPr id="170" name="Flowchart: Decision 184">
              <a:extLst>
                <a:ext uri="{FF2B5EF4-FFF2-40B4-BE49-F238E27FC236}">
                  <a16:creationId xmlns:a16="http://schemas.microsoft.com/office/drawing/2014/main" id="{E50021A4-8BA4-4057-A73A-1C65F7BA8AFD}"/>
                </a:ext>
              </a:extLst>
            </p:cNvPr>
            <p:cNvSpPr/>
            <p:nvPr/>
          </p:nvSpPr>
          <p:spPr bwMode="gray">
            <a:xfrm>
              <a:off x="11277538" y="1649879"/>
              <a:ext cx="720000" cy="432000"/>
            </a:xfrm>
            <a:prstGeom prst="flowChartDecision">
              <a:avLst/>
            </a:prstGeom>
            <a:solidFill>
              <a:schemeClr val="accent3">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sz="900" b="1" dirty="0"/>
            </a:p>
          </p:txBody>
        </p:sp>
        <p:sp>
          <p:nvSpPr>
            <p:cNvPr id="172" name="TextBox 185">
              <a:extLst>
                <a:ext uri="{FF2B5EF4-FFF2-40B4-BE49-F238E27FC236}">
                  <a16:creationId xmlns:a16="http://schemas.microsoft.com/office/drawing/2014/main" id="{B5DC14A9-4BF3-43DB-B4CD-448A2A3C5E53}"/>
                </a:ext>
              </a:extLst>
            </p:cNvPr>
            <p:cNvSpPr txBox="1"/>
            <p:nvPr/>
          </p:nvSpPr>
          <p:spPr bwMode="gray">
            <a:xfrm>
              <a:off x="11364500" y="1726731"/>
              <a:ext cx="513195" cy="246221"/>
            </a:xfrm>
            <a:prstGeom prst="rect">
              <a:avLst/>
            </a:prstGeom>
            <a:noFill/>
          </p:spPr>
          <p:txBody>
            <a:bodyPr wrap="square" rtlCol="0">
              <a:spAutoFit/>
            </a:bodyPr>
            <a:lstStyle/>
            <a:p>
              <a:pPr algn="ctr">
                <a:spcBef>
                  <a:spcPts val="600"/>
                </a:spcBef>
                <a:buClr>
                  <a:schemeClr val="accent4"/>
                </a:buClr>
              </a:pPr>
              <a:r>
                <a:rPr lang="fr-FR" sz="1000" b="1" dirty="0">
                  <a:solidFill>
                    <a:schemeClr val="bg1"/>
                  </a:solidFill>
                </a:rPr>
                <a:t>CCB4</a:t>
              </a:r>
              <a:endParaRPr lang="fr-FR" sz="1100" b="1" dirty="0">
                <a:solidFill>
                  <a:schemeClr val="bg1"/>
                </a:solidFill>
              </a:endParaRPr>
            </a:p>
          </p:txBody>
        </p:sp>
      </p:grpSp>
      <p:sp>
        <p:nvSpPr>
          <p:cNvPr id="173" name="ZoneTexte 7">
            <a:extLst>
              <a:ext uri="{FF2B5EF4-FFF2-40B4-BE49-F238E27FC236}">
                <a16:creationId xmlns:a16="http://schemas.microsoft.com/office/drawing/2014/main" id="{E0A87D58-6FD7-486A-B839-15F6F1CA8D19}"/>
              </a:ext>
            </a:extLst>
          </p:cNvPr>
          <p:cNvSpPr txBox="1"/>
          <p:nvPr/>
        </p:nvSpPr>
        <p:spPr bwMode="gray">
          <a:xfrm rot="16200000">
            <a:off x="-589191" y="3777194"/>
            <a:ext cx="2314142" cy="461665"/>
          </a:xfrm>
          <a:prstGeom prst="rect">
            <a:avLst/>
          </a:prstGeom>
          <a:noFill/>
        </p:spPr>
        <p:txBody>
          <a:bodyPr wrap="square" rtlCol="0">
            <a:spAutoFit/>
          </a:bodyPr>
          <a:lstStyle/>
          <a:p>
            <a:pPr algn="ctr">
              <a:spcBef>
                <a:spcPts val="600"/>
              </a:spcBef>
              <a:buClr>
                <a:schemeClr val="accent4"/>
              </a:buClr>
            </a:pPr>
            <a:r>
              <a:rPr lang="fr-FR" sz="1200" b="1" dirty="0">
                <a:solidFill>
                  <a:schemeClr val="accent1"/>
                </a:solidFill>
              </a:rPr>
              <a:t>Interaction  between Supplier and VS007 CCB Process</a:t>
            </a:r>
            <a:endParaRPr lang="fr-FR" sz="1200" dirty="0">
              <a:solidFill>
                <a:schemeClr val="accent1"/>
              </a:solidFill>
            </a:endParaRPr>
          </a:p>
        </p:txBody>
      </p:sp>
      <p:sp>
        <p:nvSpPr>
          <p:cNvPr id="174" name="Triangle isocèle 173">
            <a:extLst>
              <a:ext uri="{FF2B5EF4-FFF2-40B4-BE49-F238E27FC236}">
                <a16:creationId xmlns:a16="http://schemas.microsoft.com/office/drawing/2014/main" id="{CFD8EB1B-2627-4235-8580-2B4DF4448406}"/>
              </a:ext>
            </a:extLst>
          </p:cNvPr>
          <p:cNvSpPr/>
          <p:nvPr/>
        </p:nvSpPr>
        <p:spPr bwMode="gray">
          <a:xfrm>
            <a:off x="1901885" y="5759690"/>
            <a:ext cx="425125" cy="409194"/>
          </a:xfrm>
          <a:prstGeom prst="triangl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r-FR" b="1"/>
          </a:p>
        </p:txBody>
      </p:sp>
      <p:sp>
        <p:nvSpPr>
          <p:cNvPr id="176" name="Triangle isocèle 175">
            <a:extLst>
              <a:ext uri="{FF2B5EF4-FFF2-40B4-BE49-F238E27FC236}">
                <a16:creationId xmlns:a16="http://schemas.microsoft.com/office/drawing/2014/main" id="{AB5CAA06-76DF-4F70-A872-00732A4CD716}"/>
              </a:ext>
            </a:extLst>
          </p:cNvPr>
          <p:cNvSpPr/>
          <p:nvPr/>
        </p:nvSpPr>
        <p:spPr bwMode="gray">
          <a:xfrm>
            <a:off x="3729943" y="5759690"/>
            <a:ext cx="425125" cy="409194"/>
          </a:xfrm>
          <a:prstGeom prst="triangl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r-FR" b="1"/>
          </a:p>
        </p:txBody>
      </p:sp>
      <p:sp>
        <p:nvSpPr>
          <p:cNvPr id="235" name="Triangle isocèle 234">
            <a:extLst>
              <a:ext uri="{FF2B5EF4-FFF2-40B4-BE49-F238E27FC236}">
                <a16:creationId xmlns:a16="http://schemas.microsoft.com/office/drawing/2014/main" id="{1AEF71B0-E81E-4A8C-BED5-07770C005609}"/>
              </a:ext>
            </a:extLst>
          </p:cNvPr>
          <p:cNvSpPr/>
          <p:nvPr/>
        </p:nvSpPr>
        <p:spPr bwMode="gray">
          <a:xfrm>
            <a:off x="5591972" y="5759690"/>
            <a:ext cx="425125" cy="409194"/>
          </a:xfrm>
          <a:prstGeom prst="triangl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r-FR" b="1"/>
          </a:p>
        </p:txBody>
      </p:sp>
      <p:sp>
        <p:nvSpPr>
          <p:cNvPr id="236" name="Triangle isocèle 235">
            <a:extLst>
              <a:ext uri="{FF2B5EF4-FFF2-40B4-BE49-F238E27FC236}">
                <a16:creationId xmlns:a16="http://schemas.microsoft.com/office/drawing/2014/main" id="{FCABFDDE-7A9A-4DFB-BA7C-A9A7F5E3F6FD}"/>
              </a:ext>
            </a:extLst>
          </p:cNvPr>
          <p:cNvSpPr/>
          <p:nvPr/>
        </p:nvSpPr>
        <p:spPr bwMode="gray">
          <a:xfrm>
            <a:off x="7434444" y="5759690"/>
            <a:ext cx="425125" cy="409194"/>
          </a:xfrm>
          <a:prstGeom prst="triangl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r-FR" b="1"/>
          </a:p>
        </p:txBody>
      </p:sp>
      <p:sp>
        <p:nvSpPr>
          <p:cNvPr id="237" name="Triangle isocèle 236">
            <a:extLst>
              <a:ext uri="{FF2B5EF4-FFF2-40B4-BE49-F238E27FC236}">
                <a16:creationId xmlns:a16="http://schemas.microsoft.com/office/drawing/2014/main" id="{E5768FEF-2E4E-4C96-A3A8-3D4633397F16}"/>
              </a:ext>
            </a:extLst>
          </p:cNvPr>
          <p:cNvSpPr/>
          <p:nvPr/>
        </p:nvSpPr>
        <p:spPr bwMode="gray">
          <a:xfrm>
            <a:off x="9303591" y="5759690"/>
            <a:ext cx="425125" cy="409194"/>
          </a:xfrm>
          <a:prstGeom prst="triangl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r-FR" b="1"/>
          </a:p>
        </p:txBody>
      </p:sp>
      <p:sp>
        <p:nvSpPr>
          <p:cNvPr id="238" name="Triangle isocèle 237">
            <a:extLst>
              <a:ext uri="{FF2B5EF4-FFF2-40B4-BE49-F238E27FC236}">
                <a16:creationId xmlns:a16="http://schemas.microsoft.com/office/drawing/2014/main" id="{3CD2FA6D-B11B-4C92-B4FA-B69866767E65}"/>
              </a:ext>
            </a:extLst>
          </p:cNvPr>
          <p:cNvSpPr/>
          <p:nvPr/>
        </p:nvSpPr>
        <p:spPr bwMode="gray">
          <a:xfrm>
            <a:off x="11171168" y="5759690"/>
            <a:ext cx="425125" cy="409194"/>
          </a:xfrm>
          <a:prstGeom prst="triangl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r-FR" b="1"/>
          </a:p>
        </p:txBody>
      </p:sp>
      <p:cxnSp>
        <p:nvCxnSpPr>
          <p:cNvPr id="239" name="Straight Connector 38">
            <a:extLst>
              <a:ext uri="{FF2B5EF4-FFF2-40B4-BE49-F238E27FC236}">
                <a16:creationId xmlns:a16="http://schemas.microsoft.com/office/drawing/2014/main" id="{A98FF03B-22DC-4B0A-A0BD-B7E85CA4E0C9}"/>
              </a:ext>
            </a:extLst>
          </p:cNvPr>
          <p:cNvCxnSpPr>
            <a:cxnSpLocks/>
          </p:cNvCxnSpPr>
          <p:nvPr/>
        </p:nvCxnSpPr>
        <p:spPr bwMode="gray">
          <a:xfrm flipH="1" flipV="1">
            <a:off x="5734805" y="1070449"/>
            <a:ext cx="80742" cy="4683684"/>
          </a:xfrm>
          <a:prstGeom prst="line">
            <a:avLst/>
          </a:prstGeom>
          <a:ln w="25400">
            <a:solidFill>
              <a:srgbClr val="FFC000"/>
            </a:solidFill>
            <a:prstDash val="dashDot"/>
          </a:ln>
        </p:spPr>
        <p:style>
          <a:lnRef idx="1">
            <a:schemeClr val="accent1"/>
          </a:lnRef>
          <a:fillRef idx="0">
            <a:schemeClr val="accent1"/>
          </a:fillRef>
          <a:effectRef idx="0">
            <a:schemeClr val="accent1"/>
          </a:effectRef>
          <a:fontRef idx="minor">
            <a:schemeClr val="tx1"/>
          </a:fontRef>
        </p:style>
      </p:cxnSp>
      <p:cxnSp>
        <p:nvCxnSpPr>
          <p:cNvPr id="240" name="Straight Connector 37">
            <a:extLst>
              <a:ext uri="{FF2B5EF4-FFF2-40B4-BE49-F238E27FC236}">
                <a16:creationId xmlns:a16="http://schemas.microsoft.com/office/drawing/2014/main" id="{6E6A9E3B-9EE4-4DE6-977D-D71C6CD2A1DA}"/>
              </a:ext>
            </a:extLst>
          </p:cNvPr>
          <p:cNvCxnSpPr>
            <a:cxnSpLocks/>
          </p:cNvCxnSpPr>
          <p:nvPr/>
        </p:nvCxnSpPr>
        <p:spPr bwMode="gray">
          <a:xfrm flipH="1" flipV="1">
            <a:off x="3943203" y="1070449"/>
            <a:ext cx="4533" cy="4747099"/>
          </a:xfrm>
          <a:prstGeom prst="line">
            <a:avLst/>
          </a:prstGeom>
          <a:ln w="31750">
            <a:solidFill>
              <a:srgbClr val="FFC000"/>
            </a:solidFill>
            <a:prstDash val="dashDot"/>
          </a:ln>
        </p:spPr>
        <p:style>
          <a:lnRef idx="1">
            <a:schemeClr val="accent1"/>
          </a:lnRef>
          <a:fillRef idx="0">
            <a:schemeClr val="accent1"/>
          </a:fillRef>
          <a:effectRef idx="0">
            <a:schemeClr val="accent1"/>
          </a:effectRef>
          <a:fontRef idx="minor">
            <a:schemeClr val="tx1"/>
          </a:fontRef>
        </p:style>
      </p:cxnSp>
      <p:cxnSp>
        <p:nvCxnSpPr>
          <p:cNvPr id="241" name="Straight Connector 44">
            <a:extLst>
              <a:ext uri="{FF2B5EF4-FFF2-40B4-BE49-F238E27FC236}">
                <a16:creationId xmlns:a16="http://schemas.microsoft.com/office/drawing/2014/main" id="{17B8E782-8F4E-42BF-A6D9-19FB6DD3F556}"/>
              </a:ext>
            </a:extLst>
          </p:cNvPr>
          <p:cNvCxnSpPr>
            <a:cxnSpLocks/>
          </p:cNvCxnSpPr>
          <p:nvPr/>
        </p:nvCxnSpPr>
        <p:spPr bwMode="gray">
          <a:xfrm flipH="1" flipV="1">
            <a:off x="9459629" y="939551"/>
            <a:ext cx="45368" cy="4981125"/>
          </a:xfrm>
          <a:prstGeom prst="line">
            <a:avLst/>
          </a:prstGeom>
          <a:ln w="25400">
            <a:solidFill>
              <a:srgbClr val="FFC000"/>
            </a:solidFill>
            <a:prstDash val="dashDot"/>
          </a:ln>
        </p:spPr>
        <p:style>
          <a:lnRef idx="1">
            <a:schemeClr val="accent1"/>
          </a:lnRef>
          <a:fillRef idx="0">
            <a:schemeClr val="accent1"/>
          </a:fillRef>
          <a:effectRef idx="0">
            <a:schemeClr val="accent1"/>
          </a:effectRef>
          <a:fontRef idx="minor">
            <a:schemeClr val="tx1"/>
          </a:fontRef>
        </p:style>
      </p:cxnSp>
      <p:cxnSp>
        <p:nvCxnSpPr>
          <p:cNvPr id="242" name="Straight Connector 51">
            <a:extLst>
              <a:ext uri="{FF2B5EF4-FFF2-40B4-BE49-F238E27FC236}">
                <a16:creationId xmlns:a16="http://schemas.microsoft.com/office/drawing/2014/main" id="{88BD2F77-537E-4BB5-97DF-7B6D224C6256}"/>
              </a:ext>
            </a:extLst>
          </p:cNvPr>
          <p:cNvCxnSpPr>
            <a:cxnSpLocks/>
            <a:endCxn id="118" idx="3"/>
          </p:cNvCxnSpPr>
          <p:nvPr/>
        </p:nvCxnSpPr>
        <p:spPr bwMode="gray">
          <a:xfrm flipH="1" flipV="1">
            <a:off x="11295685" y="1472479"/>
            <a:ext cx="117448" cy="4595176"/>
          </a:xfrm>
          <a:prstGeom prst="line">
            <a:avLst/>
          </a:prstGeom>
          <a:ln w="25400">
            <a:solidFill>
              <a:srgbClr val="FFC000"/>
            </a:solidFill>
            <a:prstDash val="dashDot"/>
          </a:ln>
        </p:spPr>
        <p:style>
          <a:lnRef idx="1">
            <a:schemeClr val="accent1"/>
          </a:lnRef>
          <a:fillRef idx="0">
            <a:schemeClr val="accent1"/>
          </a:fillRef>
          <a:effectRef idx="0">
            <a:schemeClr val="accent1"/>
          </a:effectRef>
          <a:fontRef idx="minor">
            <a:schemeClr val="tx1"/>
          </a:fontRef>
        </p:style>
      </p:cxnSp>
      <p:cxnSp>
        <p:nvCxnSpPr>
          <p:cNvPr id="243" name="Straight Connector 161">
            <a:extLst>
              <a:ext uri="{FF2B5EF4-FFF2-40B4-BE49-F238E27FC236}">
                <a16:creationId xmlns:a16="http://schemas.microsoft.com/office/drawing/2014/main" id="{99DD12B0-2F0F-4DB9-9713-B4D13AD28F21}"/>
              </a:ext>
            </a:extLst>
          </p:cNvPr>
          <p:cNvCxnSpPr>
            <a:cxnSpLocks/>
          </p:cNvCxnSpPr>
          <p:nvPr/>
        </p:nvCxnSpPr>
        <p:spPr bwMode="gray">
          <a:xfrm flipV="1">
            <a:off x="7647006" y="1070449"/>
            <a:ext cx="0" cy="4683684"/>
          </a:xfrm>
          <a:prstGeom prst="line">
            <a:avLst/>
          </a:prstGeom>
          <a:ln w="25400">
            <a:solidFill>
              <a:srgbClr val="FFC000"/>
            </a:solidFill>
            <a:prstDash val="dashDot"/>
          </a:ln>
        </p:spPr>
        <p:style>
          <a:lnRef idx="1">
            <a:schemeClr val="accent1"/>
          </a:lnRef>
          <a:fillRef idx="0">
            <a:schemeClr val="accent1"/>
          </a:fillRef>
          <a:effectRef idx="0">
            <a:schemeClr val="accent1"/>
          </a:effectRef>
          <a:fontRef idx="minor">
            <a:schemeClr val="tx1"/>
          </a:fontRef>
        </p:style>
      </p:cxnSp>
      <p:sp>
        <p:nvSpPr>
          <p:cNvPr id="244" name="Rectangle 243">
            <a:extLst>
              <a:ext uri="{FF2B5EF4-FFF2-40B4-BE49-F238E27FC236}">
                <a16:creationId xmlns:a16="http://schemas.microsoft.com/office/drawing/2014/main" id="{74BA733A-AC8E-4ABE-ABDD-9CF37D811C1A}"/>
              </a:ext>
            </a:extLst>
          </p:cNvPr>
          <p:cNvSpPr/>
          <p:nvPr/>
        </p:nvSpPr>
        <p:spPr bwMode="gray">
          <a:xfrm>
            <a:off x="5426437" y="3251608"/>
            <a:ext cx="1117374" cy="628553"/>
          </a:xfrm>
          <a:prstGeom prst="rect">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r>
              <a:rPr lang="en-US" sz="900" b="1" dirty="0">
                <a:solidFill>
                  <a:schemeClr val="accent1"/>
                </a:solidFill>
              </a:rPr>
              <a:t>Any Actions requested by CCB1</a:t>
            </a:r>
          </a:p>
        </p:txBody>
      </p:sp>
      <p:cxnSp>
        <p:nvCxnSpPr>
          <p:cNvPr id="245" name="Straight Arrow Connector 172">
            <a:extLst>
              <a:ext uri="{FF2B5EF4-FFF2-40B4-BE49-F238E27FC236}">
                <a16:creationId xmlns:a16="http://schemas.microsoft.com/office/drawing/2014/main" id="{F04BB0F8-4956-418E-9EDF-F7FF3DAD4AED}"/>
              </a:ext>
            </a:extLst>
          </p:cNvPr>
          <p:cNvCxnSpPr>
            <a:cxnSpLocks/>
          </p:cNvCxnSpPr>
          <p:nvPr/>
        </p:nvCxnSpPr>
        <p:spPr bwMode="gray">
          <a:xfrm>
            <a:off x="5682187" y="2263070"/>
            <a:ext cx="0" cy="988538"/>
          </a:xfrm>
          <a:prstGeom prst="straightConnector1">
            <a:avLst/>
          </a:prstGeom>
          <a:ln w="31750">
            <a:headEnd type="triangle"/>
            <a:tailEnd type="triangle"/>
          </a:ln>
        </p:spPr>
        <p:style>
          <a:lnRef idx="3">
            <a:schemeClr val="dk1"/>
          </a:lnRef>
          <a:fillRef idx="0">
            <a:schemeClr val="dk1"/>
          </a:fillRef>
          <a:effectRef idx="2">
            <a:schemeClr val="dk1"/>
          </a:effectRef>
          <a:fontRef idx="minor">
            <a:schemeClr val="tx1"/>
          </a:fontRef>
        </p:style>
      </p:cxnSp>
      <p:sp>
        <p:nvSpPr>
          <p:cNvPr id="246" name="Rectangle 245">
            <a:extLst>
              <a:ext uri="{FF2B5EF4-FFF2-40B4-BE49-F238E27FC236}">
                <a16:creationId xmlns:a16="http://schemas.microsoft.com/office/drawing/2014/main" id="{EC4CB841-EE7F-48D8-A8D7-F089B0453995}"/>
              </a:ext>
            </a:extLst>
          </p:cNvPr>
          <p:cNvSpPr/>
          <p:nvPr/>
        </p:nvSpPr>
        <p:spPr>
          <a:xfrm>
            <a:off x="651369" y="6010219"/>
            <a:ext cx="864340" cy="400110"/>
          </a:xfrm>
          <a:prstGeom prst="rect">
            <a:avLst/>
          </a:prstGeom>
          <a:noFill/>
        </p:spPr>
        <p:txBody>
          <a:bodyPr wrap="none">
            <a:spAutoFit/>
          </a:bodyPr>
          <a:lstStyle/>
          <a:p>
            <a:pPr algn="ctr"/>
            <a:r>
              <a:rPr lang="fr-FR" sz="1000" b="1" i="1" dirty="0">
                <a:solidFill>
                  <a:schemeClr val="accent1"/>
                </a:solidFill>
              </a:rPr>
              <a:t>Supplier </a:t>
            </a:r>
          </a:p>
          <a:p>
            <a:pPr algn="ctr"/>
            <a:r>
              <a:rPr lang="fr-FR" sz="1000" b="1" i="1" dirty="0">
                <a:solidFill>
                  <a:schemeClr val="accent1"/>
                </a:solidFill>
              </a:rPr>
              <a:t> Information</a:t>
            </a:r>
            <a:endParaRPr lang="fr-FR" sz="900" b="1" i="1" dirty="0">
              <a:solidFill>
                <a:schemeClr val="accent1"/>
              </a:solidFill>
            </a:endParaRPr>
          </a:p>
        </p:txBody>
      </p:sp>
      <p:cxnSp>
        <p:nvCxnSpPr>
          <p:cNvPr id="247" name="Straight Arrow Connector 172">
            <a:extLst>
              <a:ext uri="{FF2B5EF4-FFF2-40B4-BE49-F238E27FC236}">
                <a16:creationId xmlns:a16="http://schemas.microsoft.com/office/drawing/2014/main" id="{F663EB0B-6BCF-406D-ABA6-B946B5829746}"/>
              </a:ext>
            </a:extLst>
          </p:cNvPr>
          <p:cNvCxnSpPr>
            <a:cxnSpLocks/>
            <a:endCxn id="128" idx="2"/>
          </p:cNvCxnSpPr>
          <p:nvPr/>
        </p:nvCxnSpPr>
        <p:spPr bwMode="gray">
          <a:xfrm flipV="1">
            <a:off x="3643359" y="3053069"/>
            <a:ext cx="0" cy="519910"/>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p:cxnSp>
        <p:nvCxnSpPr>
          <p:cNvPr id="248" name="Connecteur : en angle 247">
            <a:extLst>
              <a:ext uri="{FF2B5EF4-FFF2-40B4-BE49-F238E27FC236}">
                <a16:creationId xmlns:a16="http://schemas.microsoft.com/office/drawing/2014/main" id="{B8D277F9-8428-40A4-A141-F9A0DE69F0DD}"/>
              </a:ext>
            </a:extLst>
          </p:cNvPr>
          <p:cNvCxnSpPr>
            <a:cxnSpLocks/>
            <a:endCxn id="110" idx="1"/>
          </p:cNvCxnSpPr>
          <p:nvPr/>
        </p:nvCxnSpPr>
        <p:spPr bwMode="gray">
          <a:xfrm rot="16200000" flipH="1">
            <a:off x="7726177" y="2735747"/>
            <a:ext cx="1294285" cy="383697"/>
          </a:xfrm>
          <a:prstGeom prst="bentConnector2">
            <a:avLst/>
          </a:prstGeom>
          <a:ln w="31750">
            <a:tailEnd type="triangle"/>
          </a:ln>
        </p:spPr>
        <p:style>
          <a:lnRef idx="3">
            <a:schemeClr val="dk1"/>
          </a:lnRef>
          <a:fillRef idx="0">
            <a:schemeClr val="dk1"/>
          </a:fillRef>
          <a:effectRef idx="2">
            <a:schemeClr val="dk1"/>
          </a:effectRef>
          <a:fontRef idx="minor">
            <a:schemeClr val="tx1"/>
          </a:fontRef>
        </p:style>
      </p:cxnSp>
      <p:cxnSp>
        <p:nvCxnSpPr>
          <p:cNvPr id="249" name="Connecteur : en angle 248">
            <a:extLst>
              <a:ext uri="{FF2B5EF4-FFF2-40B4-BE49-F238E27FC236}">
                <a16:creationId xmlns:a16="http://schemas.microsoft.com/office/drawing/2014/main" id="{1EEF12E4-8B7D-4650-BC75-5B4A63A3C877}"/>
              </a:ext>
            </a:extLst>
          </p:cNvPr>
          <p:cNvCxnSpPr>
            <a:cxnSpLocks/>
            <a:stCxn id="100" idx="2"/>
          </p:cNvCxnSpPr>
          <p:nvPr/>
        </p:nvCxnSpPr>
        <p:spPr bwMode="gray">
          <a:xfrm rot="5400000">
            <a:off x="2838700" y="2676952"/>
            <a:ext cx="2557336" cy="2180322"/>
          </a:xfrm>
          <a:prstGeom prst="bentConnector3">
            <a:avLst>
              <a:gd name="adj1" fmla="val 75695"/>
            </a:avLst>
          </a:prstGeom>
          <a:ln w="31750">
            <a:tailEnd type="triangle"/>
          </a:ln>
        </p:spPr>
        <p:style>
          <a:lnRef idx="3">
            <a:schemeClr val="dk1"/>
          </a:lnRef>
          <a:fillRef idx="0">
            <a:schemeClr val="dk1"/>
          </a:fillRef>
          <a:effectRef idx="2">
            <a:schemeClr val="dk1"/>
          </a:effectRef>
          <a:fontRef idx="minor">
            <a:schemeClr val="tx1"/>
          </a:fontRef>
        </p:style>
      </p:cxnSp>
      <p:cxnSp>
        <p:nvCxnSpPr>
          <p:cNvPr id="250" name="Connecteur : en angle 249">
            <a:extLst>
              <a:ext uri="{FF2B5EF4-FFF2-40B4-BE49-F238E27FC236}">
                <a16:creationId xmlns:a16="http://schemas.microsoft.com/office/drawing/2014/main" id="{0AC8530B-EC55-4CE5-BD3F-CF0745D9E852}"/>
              </a:ext>
            </a:extLst>
          </p:cNvPr>
          <p:cNvCxnSpPr>
            <a:cxnSpLocks/>
          </p:cNvCxnSpPr>
          <p:nvPr/>
        </p:nvCxnSpPr>
        <p:spPr bwMode="gray">
          <a:xfrm rot="5400000">
            <a:off x="5198718" y="2462416"/>
            <a:ext cx="1977470" cy="1959847"/>
          </a:xfrm>
          <a:prstGeom prst="bentConnector3">
            <a:avLst>
              <a:gd name="adj1" fmla="val 99612"/>
            </a:avLst>
          </a:prstGeom>
          <a:ln w="31750">
            <a:tailEnd type="none"/>
          </a:ln>
        </p:spPr>
        <p:style>
          <a:lnRef idx="3">
            <a:schemeClr val="dk1"/>
          </a:lnRef>
          <a:fillRef idx="0">
            <a:schemeClr val="dk1"/>
          </a:fillRef>
          <a:effectRef idx="2">
            <a:schemeClr val="dk1"/>
          </a:effectRef>
          <a:fontRef idx="minor">
            <a:schemeClr val="tx1"/>
          </a:fontRef>
        </p:style>
      </p:cxnSp>
      <p:sp>
        <p:nvSpPr>
          <p:cNvPr id="251" name="ZoneTexte 250">
            <a:extLst>
              <a:ext uri="{FF2B5EF4-FFF2-40B4-BE49-F238E27FC236}">
                <a16:creationId xmlns:a16="http://schemas.microsoft.com/office/drawing/2014/main" id="{808C7A92-53D6-40C1-BBED-8158A2B1A5BA}"/>
              </a:ext>
            </a:extLst>
          </p:cNvPr>
          <p:cNvSpPr txBox="1"/>
          <p:nvPr/>
        </p:nvSpPr>
        <p:spPr bwMode="gray">
          <a:xfrm>
            <a:off x="7693629" y="2572662"/>
            <a:ext cx="3754403" cy="253916"/>
          </a:xfrm>
          <a:prstGeom prst="rect">
            <a:avLst/>
          </a:prstGeom>
          <a:noFill/>
        </p:spPr>
        <p:txBody>
          <a:bodyPr wrap="square">
            <a:spAutoFit/>
          </a:bodyPr>
          <a:lstStyle/>
          <a:p>
            <a:pPr marL="467995"/>
            <a:r>
              <a:rPr lang="en-US" sz="1050" b="1" dirty="0">
                <a:effectLst/>
                <a:latin typeface="Barlow Light" panose="00000400000000000000" pitchFamily="2" charset="0"/>
                <a:ea typeface="Times New Roman" panose="02020603050405020304" pitchFamily="18" charset="0"/>
                <a:cs typeface="Times New Roman" panose="02020603050405020304" pitchFamily="18" charset="0"/>
              </a:rPr>
              <a:t>* (Validation plan = Exit Criteria to achieve End of Life)</a:t>
            </a:r>
            <a:endParaRPr lang="fr-FR" dirty="0">
              <a:effectLst/>
              <a:latin typeface="Barlow Light" panose="00000400000000000000" pitchFamily="2" charset="0"/>
              <a:ea typeface="Times New Roman" panose="02020603050405020304" pitchFamily="18" charset="0"/>
              <a:cs typeface="Times New Roman" panose="02020603050405020304" pitchFamily="18" charset="0"/>
            </a:endParaRPr>
          </a:p>
        </p:txBody>
      </p:sp>
      <p:sp>
        <p:nvSpPr>
          <p:cNvPr id="77" name="Date Placeholder 6">
            <a:extLst>
              <a:ext uri="{FF2B5EF4-FFF2-40B4-BE49-F238E27FC236}">
                <a16:creationId xmlns:a16="http://schemas.microsoft.com/office/drawing/2014/main" id="{F272652C-85C3-4989-9384-350E8E34C120}"/>
              </a:ext>
            </a:extLst>
          </p:cNvPr>
          <p:cNvSpPr txBox="1">
            <a:spLocks/>
          </p:cNvSpPr>
          <p:nvPr/>
        </p:nvSpPr>
        <p:spPr bwMode="gray">
          <a:xfrm>
            <a:off x="550863" y="6665884"/>
            <a:ext cx="546625" cy="123111"/>
          </a:xfrm>
          <a:prstGeom prst="rect">
            <a:avLst/>
          </a:prstGeom>
        </p:spPr>
        <p:txBody>
          <a:bodyPr vert="horz" wrap="square" lIns="0" tIns="0" rIns="0" bIns="0" rtlCol="0" anchor="b" anchorCtr="0">
            <a:spAutoFit/>
          </a:bodyPr>
          <a:lstStyle>
            <a:defPPr>
              <a:defRPr lang="sv-SE"/>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Jan 21, 2022</a:t>
            </a:r>
            <a:endParaRPr lang="en-US" dirty="0"/>
          </a:p>
        </p:txBody>
      </p:sp>
      <p:sp>
        <p:nvSpPr>
          <p:cNvPr id="2" name="Date Placeholder 1">
            <a:extLst>
              <a:ext uri="{FF2B5EF4-FFF2-40B4-BE49-F238E27FC236}">
                <a16:creationId xmlns:a16="http://schemas.microsoft.com/office/drawing/2014/main" id="{DE1F449A-E453-4D09-A5CD-D387B6260D9C}"/>
              </a:ext>
            </a:extLst>
          </p:cNvPr>
          <p:cNvSpPr>
            <a:spLocks noGrp="1"/>
          </p:cNvSpPr>
          <p:nvPr>
            <p:ph type="dt" sz="half" idx="17"/>
          </p:nvPr>
        </p:nvSpPr>
        <p:spPr/>
        <p:txBody>
          <a:bodyPr/>
          <a:lstStyle/>
          <a:p>
            <a:r>
              <a:rPr lang="en-US"/>
              <a:t>Jan 21, 2022</a:t>
            </a:r>
            <a:endParaRPr lang="en-US" dirty="0"/>
          </a:p>
        </p:txBody>
      </p:sp>
    </p:spTree>
    <p:extLst>
      <p:ext uri="{BB962C8B-B14F-4D97-AF65-F5344CB8AC3E}">
        <p14:creationId xmlns:p14="http://schemas.microsoft.com/office/powerpoint/2010/main" val="178744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2043509-D949-4330-9CFB-563BE7869767}"/>
              </a:ext>
            </a:extLst>
          </p:cNvPr>
          <p:cNvSpPr>
            <a:spLocks noGrp="1"/>
          </p:cNvSpPr>
          <p:nvPr>
            <p:ph type="title"/>
          </p:nvPr>
        </p:nvSpPr>
        <p:spPr>
          <a:xfrm>
            <a:off x="1197610" y="2572925"/>
            <a:ext cx="9973310" cy="664797"/>
          </a:xfrm>
        </p:spPr>
        <p:txBody>
          <a:bodyPr/>
          <a:lstStyle/>
          <a:p>
            <a:r>
              <a:rPr lang="en-US" sz="5400" b="1" dirty="0"/>
              <a:t>Phase 0 : Supplier Submission</a:t>
            </a:r>
          </a:p>
        </p:txBody>
      </p:sp>
      <p:sp>
        <p:nvSpPr>
          <p:cNvPr id="5" name="Footer Placeholder 4">
            <a:extLst>
              <a:ext uri="{FF2B5EF4-FFF2-40B4-BE49-F238E27FC236}">
                <a16:creationId xmlns:a16="http://schemas.microsoft.com/office/drawing/2014/main" id="{B04B46A0-C58A-4118-83B3-0638EC2197A7}"/>
              </a:ext>
            </a:extLst>
          </p:cNvPr>
          <p:cNvSpPr>
            <a:spLocks noGrp="1"/>
          </p:cNvSpPr>
          <p:nvPr>
            <p:ph type="ftr" sz="quarter" idx="11"/>
          </p:nvPr>
        </p:nvSpPr>
        <p:spPr/>
        <p:txBody>
          <a:bodyPr/>
          <a:lstStyle/>
          <a:p>
            <a:r>
              <a:rPr lang="en-US"/>
              <a:t>SQPS-939 - SCR- Supplier Training</a:t>
            </a:r>
            <a:endParaRPr lang="en-US" dirty="0"/>
          </a:p>
        </p:txBody>
      </p:sp>
      <p:sp>
        <p:nvSpPr>
          <p:cNvPr id="6" name="Slide Number Placeholder 5">
            <a:extLst>
              <a:ext uri="{FF2B5EF4-FFF2-40B4-BE49-F238E27FC236}">
                <a16:creationId xmlns:a16="http://schemas.microsoft.com/office/drawing/2014/main" id="{4D735304-79FE-4713-B4D4-D9451D2A438F}"/>
              </a:ext>
            </a:extLst>
          </p:cNvPr>
          <p:cNvSpPr>
            <a:spLocks noGrp="1"/>
          </p:cNvSpPr>
          <p:nvPr>
            <p:ph type="sldNum" sz="quarter" idx="12"/>
          </p:nvPr>
        </p:nvSpPr>
        <p:spPr/>
        <p:txBody>
          <a:bodyPr/>
          <a:lstStyle/>
          <a:p>
            <a:fld id="{07CEE681-EA8A-4B77-829B-1539858EA44F}" type="slidenum">
              <a:rPr lang="en-US" smtClean="0"/>
              <a:pPr/>
              <a:t>8</a:t>
            </a:fld>
            <a:endParaRPr lang="en-US" dirty="0"/>
          </a:p>
        </p:txBody>
      </p:sp>
      <p:pic>
        <p:nvPicPr>
          <p:cNvPr id="10" name="Image 9">
            <a:extLst>
              <a:ext uri="{FF2B5EF4-FFF2-40B4-BE49-F238E27FC236}">
                <a16:creationId xmlns:a16="http://schemas.microsoft.com/office/drawing/2014/main" id="{24ACB88C-EED2-4667-9565-A6D13044B28E}"/>
              </a:ext>
            </a:extLst>
          </p:cNvPr>
          <p:cNvPicPr>
            <a:picLocks noChangeAspect="1"/>
          </p:cNvPicPr>
          <p:nvPr/>
        </p:nvPicPr>
        <p:blipFill>
          <a:blip r:embed="rId2"/>
          <a:stretch>
            <a:fillRect/>
          </a:stretch>
        </p:blipFill>
        <p:spPr>
          <a:xfrm>
            <a:off x="1254584" y="4196335"/>
            <a:ext cx="9216715" cy="1510938"/>
          </a:xfrm>
          <a:prstGeom prst="rect">
            <a:avLst/>
          </a:prstGeom>
          <a:ln>
            <a:noFill/>
          </a:ln>
          <a:effectLst>
            <a:outerShdw blurRad="558800" dist="50800" dir="5400000" algn="ctr" rotWithShape="0">
              <a:srgbClr val="000000"/>
            </a:outerShdw>
          </a:effectLst>
        </p:spPr>
      </p:pic>
      <p:sp>
        <p:nvSpPr>
          <p:cNvPr id="11" name="Ellipse 10">
            <a:extLst>
              <a:ext uri="{FF2B5EF4-FFF2-40B4-BE49-F238E27FC236}">
                <a16:creationId xmlns:a16="http://schemas.microsoft.com/office/drawing/2014/main" id="{06E8B343-C3D7-425F-918F-C44A438B2177}"/>
              </a:ext>
            </a:extLst>
          </p:cNvPr>
          <p:cNvSpPr/>
          <p:nvPr/>
        </p:nvSpPr>
        <p:spPr bwMode="gray">
          <a:xfrm>
            <a:off x="1396965" y="4304370"/>
            <a:ext cx="1390844" cy="73598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p>
        </p:txBody>
      </p:sp>
      <p:sp>
        <p:nvSpPr>
          <p:cNvPr id="8" name="Date Placeholder 6">
            <a:extLst>
              <a:ext uri="{FF2B5EF4-FFF2-40B4-BE49-F238E27FC236}">
                <a16:creationId xmlns:a16="http://schemas.microsoft.com/office/drawing/2014/main" id="{3606BC3D-AD6D-478E-B980-64F775BD49BE}"/>
              </a:ext>
            </a:extLst>
          </p:cNvPr>
          <p:cNvSpPr>
            <a:spLocks noGrp="1"/>
          </p:cNvSpPr>
          <p:nvPr>
            <p:ph type="dt" sz="half" idx="15"/>
          </p:nvPr>
        </p:nvSpPr>
        <p:spPr>
          <a:xfrm>
            <a:off x="550863" y="6665884"/>
            <a:ext cx="546625" cy="123111"/>
          </a:xfrm>
        </p:spPr>
        <p:txBody>
          <a:bodyPr/>
          <a:lstStyle/>
          <a:p>
            <a:r>
              <a:rPr lang="en-US"/>
              <a:t>Jan 21, 2022</a:t>
            </a:r>
            <a:endParaRPr lang="en-US" dirty="0"/>
          </a:p>
        </p:txBody>
      </p:sp>
    </p:spTree>
    <p:extLst>
      <p:ext uri="{BB962C8B-B14F-4D97-AF65-F5344CB8AC3E}">
        <p14:creationId xmlns:p14="http://schemas.microsoft.com/office/powerpoint/2010/main" val="66873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D38E4055-D47B-4740-B3AB-CC291EF84DEB}"/>
              </a:ext>
            </a:extLst>
          </p:cNvPr>
          <p:cNvSpPr>
            <a:spLocks noGrp="1"/>
          </p:cNvSpPr>
          <p:nvPr>
            <p:ph sz="half" idx="2"/>
          </p:nvPr>
        </p:nvSpPr>
        <p:spPr>
          <a:xfrm>
            <a:off x="2706986" y="1581270"/>
            <a:ext cx="8934151" cy="4547926"/>
          </a:xfrm>
        </p:spPr>
        <p:txBody>
          <a:bodyPr/>
          <a:lstStyle/>
          <a:p>
            <a:r>
              <a:rPr lang="en-US" sz="1600"/>
              <a:t>The supplier is </a:t>
            </a:r>
            <a:r>
              <a:rPr lang="en-US" sz="1600" b="1"/>
              <a:t>responsible</a:t>
            </a:r>
            <a:r>
              <a:rPr lang="en-US" sz="1600"/>
              <a:t> for initiating the process by submitting a Supplier Change Request (SCR) </a:t>
            </a:r>
          </a:p>
          <a:p>
            <a:r>
              <a:rPr lang="en-US" sz="1600"/>
              <a:t>“Change” is a </a:t>
            </a:r>
            <a:r>
              <a:rPr lang="en-US" sz="1600" b="1"/>
              <a:t>key event </a:t>
            </a:r>
            <a:r>
              <a:rPr lang="en-US" sz="1600"/>
              <a:t>in the life of a purchased Product, and it necessarily implies a </a:t>
            </a:r>
            <a:r>
              <a:rPr lang="en-US" sz="1600" b="1"/>
              <a:t>modification of the previous agreements </a:t>
            </a:r>
            <a:r>
              <a:rPr lang="en-US" sz="1600"/>
              <a:t>related to this component: </a:t>
            </a:r>
          </a:p>
          <a:p>
            <a:pPr lvl="1"/>
            <a:r>
              <a:rPr lang="en-US"/>
              <a:t>The approved PPAP becomes obsolete, </a:t>
            </a:r>
          </a:p>
          <a:p>
            <a:pPr lvl="1"/>
            <a:r>
              <a:rPr lang="en-US"/>
              <a:t>The Specification might be affected</a:t>
            </a:r>
          </a:p>
          <a:p>
            <a:pPr lvl="1"/>
            <a:r>
              <a:rPr lang="en-US"/>
              <a:t>The logistic flow might be impacted,</a:t>
            </a:r>
          </a:p>
          <a:p>
            <a:pPr lvl="1"/>
            <a:r>
              <a:rPr lang="en-US"/>
              <a:t>The production sequence might be modified,</a:t>
            </a:r>
          </a:p>
          <a:p>
            <a:pPr lvl="1"/>
            <a:r>
              <a:rPr lang="en-US"/>
              <a:t>Some production test might be removed or changed,</a:t>
            </a:r>
          </a:p>
          <a:p>
            <a:pPr lvl="1"/>
            <a:r>
              <a:rPr lang="en-US"/>
              <a:t>  ....  </a:t>
            </a:r>
          </a:p>
          <a:p>
            <a:pPr marL="207963" lvl="1" indent="0">
              <a:buNone/>
            </a:pPr>
            <a:r>
              <a:rPr lang="en-US"/>
              <a:t>All these topics are </a:t>
            </a:r>
            <a:r>
              <a:rPr lang="en-US" b="1"/>
              <a:t>essential elements in the price </a:t>
            </a:r>
            <a:r>
              <a:rPr lang="en-US"/>
              <a:t>of the currently purchased component. Consequently, </a:t>
            </a:r>
            <a:r>
              <a:rPr lang="en-US" b="1"/>
              <a:t>the SCR must be submitted to the Veoneer Lead-Buyer</a:t>
            </a:r>
            <a:r>
              <a:rPr lang="en-US"/>
              <a:t>, thus he can keep the  control of the costs/price.</a:t>
            </a:r>
          </a:p>
          <a:p>
            <a:pPr marL="0" indent="0">
              <a:buNone/>
            </a:pPr>
            <a:endParaRPr lang="en-US" sz="1600" b="1" u="sng">
              <a:solidFill>
                <a:schemeClr val="accent1">
                  <a:lumMod val="50000"/>
                  <a:lumOff val="50000"/>
                </a:schemeClr>
              </a:solidFill>
            </a:endParaRPr>
          </a:p>
          <a:p>
            <a:pPr marL="0" indent="0">
              <a:buNone/>
            </a:pPr>
            <a:r>
              <a:rPr lang="en-US" sz="1600" b="1" i="1" u="sng">
                <a:solidFill>
                  <a:schemeClr val="accent1">
                    <a:lumMod val="50000"/>
                    <a:lumOff val="50000"/>
                  </a:schemeClr>
                </a:solidFill>
              </a:rPr>
              <a:t>Note</a:t>
            </a:r>
            <a:r>
              <a:rPr lang="en-US" sz="1600" b="1" i="1">
                <a:solidFill>
                  <a:schemeClr val="accent1">
                    <a:lumMod val="50000"/>
                    <a:lumOff val="50000"/>
                  </a:schemeClr>
                </a:solidFill>
              </a:rPr>
              <a:t> : </a:t>
            </a:r>
            <a:r>
              <a:rPr lang="en-US" sz="1600" i="1">
                <a:solidFill>
                  <a:schemeClr val="accent1">
                    <a:lumMod val="50000"/>
                    <a:lumOff val="50000"/>
                  </a:schemeClr>
                </a:solidFill>
              </a:rPr>
              <a:t>The exact same process applies to “End Of Life” Announcement.</a:t>
            </a:r>
          </a:p>
        </p:txBody>
      </p:sp>
      <p:sp>
        <p:nvSpPr>
          <p:cNvPr id="7" name="Platshållare för sidfot 6">
            <a:extLst>
              <a:ext uri="{FF2B5EF4-FFF2-40B4-BE49-F238E27FC236}">
                <a16:creationId xmlns:a16="http://schemas.microsoft.com/office/drawing/2014/main" id="{CA8E8250-FF20-4A24-A508-1B5B60239482}"/>
              </a:ext>
            </a:extLst>
          </p:cNvPr>
          <p:cNvSpPr>
            <a:spLocks noGrp="1"/>
          </p:cNvSpPr>
          <p:nvPr>
            <p:ph type="ftr" sz="quarter" idx="11"/>
          </p:nvPr>
        </p:nvSpPr>
        <p:spPr/>
        <p:txBody>
          <a:bodyPr/>
          <a:lstStyle/>
          <a:p>
            <a:r>
              <a:rPr lang="en-US"/>
              <a:t>SQPS-939 - SCR- Supplier Training</a:t>
            </a:r>
          </a:p>
        </p:txBody>
      </p:sp>
      <p:sp>
        <p:nvSpPr>
          <p:cNvPr id="8" name="Platshållare för bildnummer 7">
            <a:extLst>
              <a:ext uri="{FF2B5EF4-FFF2-40B4-BE49-F238E27FC236}">
                <a16:creationId xmlns:a16="http://schemas.microsoft.com/office/drawing/2014/main" id="{F9362C8A-5C4A-4ED9-A165-C2091EAA5452}"/>
              </a:ext>
            </a:extLst>
          </p:cNvPr>
          <p:cNvSpPr>
            <a:spLocks noGrp="1"/>
          </p:cNvSpPr>
          <p:nvPr>
            <p:ph type="sldNum" sz="quarter" idx="12"/>
          </p:nvPr>
        </p:nvSpPr>
        <p:spPr>
          <a:xfrm>
            <a:off x="248981" y="6668285"/>
            <a:ext cx="52899" cy="123111"/>
          </a:xfrm>
        </p:spPr>
        <p:txBody>
          <a:bodyPr/>
          <a:lstStyle/>
          <a:p>
            <a:fld id="{07CEE681-EA8A-4B77-829B-1539858EA44F}" type="slidenum">
              <a:rPr lang="en-US" smtClean="0"/>
              <a:pPr/>
              <a:t>9</a:t>
            </a:fld>
            <a:endParaRPr lang="en-US"/>
          </a:p>
        </p:txBody>
      </p:sp>
      <p:sp>
        <p:nvSpPr>
          <p:cNvPr id="18" name="Text Placeholder 17">
            <a:extLst>
              <a:ext uri="{FF2B5EF4-FFF2-40B4-BE49-F238E27FC236}">
                <a16:creationId xmlns:a16="http://schemas.microsoft.com/office/drawing/2014/main" id="{60C83AAD-AC93-43F7-AC66-9B0529BB4356}"/>
              </a:ext>
            </a:extLst>
          </p:cNvPr>
          <p:cNvSpPr>
            <a:spLocks noGrp="1"/>
          </p:cNvSpPr>
          <p:nvPr>
            <p:ph type="body" sz="quarter" idx="13"/>
          </p:nvPr>
        </p:nvSpPr>
        <p:spPr>
          <a:xfrm>
            <a:off x="550862" y="1092718"/>
            <a:ext cx="11090275" cy="292388"/>
          </a:xfrm>
        </p:spPr>
        <p:txBody>
          <a:bodyPr/>
          <a:lstStyle/>
          <a:p>
            <a:r>
              <a:rPr lang="en-US" sz="2000" b="1"/>
              <a:t>Phase 0 : Supplier Submission</a:t>
            </a:r>
          </a:p>
        </p:txBody>
      </p:sp>
      <p:sp>
        <p:nvSpPr>
          <p:cNvPr id="15" name="Title 14">
            <a:extLst>
              <a:ext uri="{FF2B5EF4-FFF2-40B4-BE49-F238E27FC236}">
                <a16:creationId xmlns:a16="http://schemas.microsoft.com/office/drawing/2014/main" id="{CE066C11-57A4-46A6-9345-92B438951152}"/>
              </a:ext>
            </a:extLst>
          </p:cNvPr>
          <p:cNvSpPr>
            <a:spLocks noGrp="1"/>
          </p:cNvSpPr>
          <p:nvPr>
            <p:ph type="title"/>
          </p:nvPr>
        </p:nvSpPr>
        <p:spPr>
          <a:xfrm>
            <a:off x="550862" y="607480"/>
            <a:ext cx="11090275" cy="443198"/>
          </a:xfrm>
        </p:spPr>
        <p:txBody>
          <a:bodyPr/>
          <a:lstStyle/>
          <a:p>
            <a:r>
              <a:rPr lang="en-US"/>
              <a:t>Supplier Change Request Management </a:t>
            </a:r>
          </a:p>
        </p:txBody>
      </p:sp>
      <p:pic>
        <p:nvPicPr>
          <p:cNvPr id="11" name="Image 10">
            <a:extLst>
              <a:ext uri="{FF2B5EF4-FFF2-40B4-BE49-F238E27FC236}">
                <a16:creationId xmlns:a16="http://schemas.microsoft.com/office/drawing/2014/main" id="{DFCFC86D-2AB6-48DC-B3FD-DE030F384CD7}"/>
              </a:ext>
            </a:extLst>
          </p:cNvPr>
          <p:cNvPicPr>
            <a:picLocks noChangeAspect="1"/>
          </p:cNvPicPr>
          <p:nvPr/>
        </p:nvPicPr>
        <p:blipFill rotWithShape="1">
          <a:blip r:embed="rId2"/>
          <a:srcRect t="541" b="1272"/>
          <a:stretch/>
        </p:blipFill>
        <p:spPr>
          <a:xfrm>
            <a:off x="455920" y="1610181"/>
            <a:ext cx="1663995" cy="4640339"/>
          </a:xfrm>
          <a:prstGeom prst="rect">
            <a:avLst/>
          </a:prstGeom>
        </p:spPr>
      </p:pic>
      <p:pic>
        <p:nvPicPr>
          <p:cNvPr id="2" name="Image 1">
            <a:extLst>
              <a:ext uri="{FF2B5EF4-FFF2-40B4-BE49-F238E27FC236}">
                <a16:creationId xmlns:a16="http://schemas.microsoft.com/office/drawing/2014/main" id="{2674CCFE-17AA-4B37-AB4C-41D4703B20E4}"/>
              </a:ext>
            </a:extLst>
          </p:cNvPr>
          <p:cNvPicPr>
            <a:picLocks noChangeAspect="1"/>
          </p:cNvPicPr>
          <p:nvPr/>
        </p:nvPicPr>
        <p:blipFill>
          <a:blip r:embed="rId3"/>
          <a:stretch>
            <a:fillRect/>
          </a:stretch>
        </p:blipFill>
        <p:spPr>
          <a:xfrm>
            <a:off x="322452" y="13608"/>
            <a:ext cx="3594927" cy="539335"/>
          </a:xfrm>
          <a:prstGeom prst="rect">
            <a:avLst/>
          </a:prstGeom>
        </p:spPr>
      </p:pic>
      <p:sp>
        <p:nvSpPr>
          <p:cNvPr id="10" name="Ellipse 9">
            <a:extLst>
              <a:ext uri="{FF2B5EF4-FFF2-40B4-BE49-F238E27FC236}">
                <a16:creationId xmlns:a16="http://schemas.microsoft.com/office/drawing/2014/main" id="{CC1F0D75-ED5B-4E99-9D38-E1EBBEC959E7}"/>
              </a:ext>
            </a:extLst>
          </p:cNvPr>
          <p:cNvSpPr/>
          <p:nvPr/>
        </p:nvSpPr>
        <p:spPr bwMode="gray">
          <a:xfrm>
            <a:off x="275430" y="-8219"/>
            <a:ext cx="666750" cy="4195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fr-FR"/>
          </a:p>
        </p:txBody>
      </p:sp>
      <p:sp>
        <p:nvSpPr>
          <p:cNvPr id="12" name="Date Placeholder 6">
            <a:extLst>
              <a:ext uri="{FF2B5EF4-FFF2-40B4-BE49-F238E27FC236}">
                <a16:creationId xmlns:a16="http://schemas.microsoft.com/office/drawing/2014/main" id="{C8580789-443C-45E2-B1EA-8BD87344E72A}"/>
              </a:ext>
            </a:extLst>
          </p:cNvPr>
          <p:cNvSpPr>
            <a:spLocks noGrp="1"/>
          </p:cNvSpPr>
          <p:nvPr>
            <p:ph type="dt" sz="half" idx="15"/>
          </p:nvPr>
        </p:nvSpPr>
        <p:spPr>
          <a:xfrm>
            <a:off x="550863" y="6665884"/>
            <a:ext cx="546625" cy="123111"/>
          </a:xfrm>
        </p:spPr>
        <p:txBody>
          <a:bodyPr/>
          <a:lstStyle/>
          <a:p>
            <a:r>
              <a:rPr lang="en-US"/>
              <a:t>Jan 21, 2022</a:t>
            </a:r>
          </a:p>
        </p:txBody>
      </p:sp>
    </p:spTree>
    <p:extLst>
      <p:ext uri="{BB962C8B-B14F-4D97-AF65-F5344CB8AC3E}">
        <p14:creationId xmlns:p14="http://schemas.microsoft.com/office/powerpoint/2010/main" val="239449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FOOTERLOCK" val="N"/>
</p:tagLst>
</file>

<file path=ppt/tags/tag2.xml><?xml version="1.0" encoding="utf-8"?>
<p:tagLst xmlns:a="http://schemas.openxmlformats.org/drawingml/2006/main" xmlns:r="http://schemas.openxmlformats.org/officeDocument/2006/relationships" xmlns:p="http://schemas.openxmlformats.org/presentationml/2006/main">
  <p:tag name="PICFILENAME" val="M:\1_Aktuellt\1_JOBB_Pågående\Veoneer_204\J-3336_N_Jan-20_Justering av PP-Mall_CS\kundmaterial\Veoneer_WomenBackseat.jpg"/>
</p:tagLst>
</file>

<file path=ppt/theme/theme1.xml><?xml version="1.0" encoding="utf-8"?>
<a:theme xmlns:a="http://schemas.openxmlformats.org/drawingml/2006/main" name="Veoneer 2020 ver 2">
  <a:themeElements>
    <a:clrScheme name="veoneer">
      <a:dk1>
        <a:srgbClr val="323232"/>
      </a:dk1>
      <a:lt1>
        <a:srgbClr val="FFFFFF"/>
      </a:lt1>
      <a:dk2>
        <a:srgbClr val="DADADA"/>
      </a:dk2>
      <a:lt2>
        <a:srgbClr val="9D9D9D"/>
      </a:lt2>
      <a:accent1>
        <a:srgbClr val="001F47"/>
      </a:accent1>
      <a:accent2>
        <a:srgbClr val="60799A"/>
      </a:accent2>
      <a:accent3>
        <a:srgbClr val="AABAD2"/>
      </a:accent3>
      <a:accent4>
        <a:srgbClr val="6BB7AF"/>
      </a:accent4>
      <a:accent5>
        <a:srgbClr val="A6D4CF"/>
      </a:accent5>
      <a:accent6>
        <a:srgbClr val="D3E7E3"/>
      </a:accent6>
      <a:hlink>
        <a:srgbClr val="60799A"/>
      </a:hlink>
      <a:folHlink>
        <a:srgbClr val="7F7F7F"/>
      </a:folHlink>
    </a:clrScheme>
    <a:fontScheme name="Veoneer">
      <a:majorFont>
        <a:latin typeface="Barlow SemiBol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4"/>
        </a:solidFill>
        <a:ln>
          <a:noFill/>
        </a:ln>
      </a:spPr>
      <a:bodyPr rtlCol="0" anchor="ctr">
        <a:noAutofit/>
      </a:bodyPr>
      <a:lstStyle>
        <a:defPPr algn="ctr">
          <a:spcBef>
            <a:spcPts val="600"/>
          </a:spcBef>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rtlCol="0">
        <a:spAutoFit/>
      </a:bodyPr>
      <a:lstStyle>
        <a:defPPr algn="l">
          <a:spcBef>
            <a:spcPts val="600"/>
          </a:spcBef>
          <a:buClr>
            <a:schemeClr val="accent4"/>
          </a:buClr>
          <a:defRPr dirty="0" smtClean="0"/>
        </a:defPPr>
      </a:lstStyle>
    </a:txDef>
  </a:objectDefaults>
  <a:extraClrSchemeLst/>
  <a:custClrLst>
    <a:custClr name="Black">
      <a:srgbClr val="000000"/>
    </a:custClr>
    <a:custClr name="2">
      <a:srgbClr val="8F0043"/>
    </a:custClr>
    <a:custClr name="3">
      <a:srgbClr val="BC668E"/>
    </a:custClr>
    <a:custClr name="4">
      <a:srgbClr val="D8A6BD"/>
    </a:custClr>
    <a:custClr name="5">
      <a:srgbClr val="EB5A50"/>
    </a:custClr>
    <a:custClr name="6">
      <a:srgbClr val="F39C96"/>
    </a:custClr>
    <a:custClr name="7">
      <a:srgbClr val="F9CECA"/>
    </a:custClr>
    <a:custClr name="8">
      <a:srgbClr val="FFC638"/>
    </a:custClr>
    <a:custClr name="9">
      <a:srgbClr val="FFDD88"/>
    </a:custClr>
    <a:custClr name="10">
      <a:srgbClr val="FFEBB9"/>
    </a:custClr>
  </a:custClrLst>
  <a:extLst>
    <a:ext uri="{05A4C25C-085E-4340-85A3-A5531E510DB2}">
      <thm15:themeFamily xmlns:thm15="http://schemas.microsoft.com/office/thememl/2012/main" name="Presentation1" id="{55F241E1-9C75-407B-8552-93931EBAC868}" vid="{01699500-5D22-44B7-8CB2-CF315A0BD5E0}"/>
    </a:ext>
  </a:extLst>
</a:theme>
</file>

<file path=ppt/theme/theme2.xml><?xml version="1.0" encoding="utf-8"?>
<a:theme xmlns:a="http://schemas.openxmlformats.org/drawingml/2006/main" name="Office-tema">
  <a:themeElements>
    <a:clrScheme name="Veoneer">
      <a:dk1>
        <a:srgbClr val="323232"/>
      </a:dk1>
      <a:lt1>
        <a:srgbClr val="FFFFFF"/>
      </a:lt1>
      <a:dk2>
        <a:srgbClr val="DADADA"/>
      </a:dk2>
      <a:lt2>
        <a:srgbClr val="9D9D9D"/>
      </a:lt2>
      <a:accent1>
        <a:srgbClr val="001F47"/>
      </a:accent1>
      <a:accent2>
        <a:srgbClr val="60799A"/>
      </a:accent2>
      <a:accent3>
        <a:srgbClr val="AABAD2"/>
      </a:accent3>
      <a:accent4>
        <a:srgbClr val="6BB7AF"/>
      </a:accent4>
      <a:accent5>
        <a:srgbClr val="A6D4CF"/>
      </a:accent5>
      <a:accent6>
        <a:srgbClr val="D3E7E3"/>
      </a:accent6>
      <a:hlink>
        <a:srgbClr val="667991"/>
      </a:hlink>
      <a:folHlink>
        <a:srgbClr val="7F7F7F"/>
      </a:folHlink>
    </a:clrScheme>
    <a:fontScheme name="Anpassat 23">
      <a:majorFont>
        <a:latin typeface="Barlow SemiBol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Veoneer">
      <a:dk1>
        <a:srgbClr val="323232"/>
      </a:dk1>
      <a:lt1>
        <a:srgbClr val="FFFFFF"/>
      </a:lt1>
      <a:dk2>
        <a:srgbClr val="DADADA"/>
      </a:dk2>
      <a:lt2>
        <a:srgbClr val="9D9D9D"/>
      </a:lt2>
      <a:accent1>
        <a:srgbClr val="001F47"/>
      </a:accent1>
      <a:accent2>
        <a:srgbClr val="60799A"/>
      </a:accent2>
      <a:accent3>
        <a:srgbClr val="AABAD2"/>
      </a:accent3>
      <a:accent4>
        <a:srgbClr val="6BB7AF"/>
      </a:accent4>
      <a:accent5>
        <a:srgbClr val="A6D4CF"/>
      </a:accent5>
      <a:accent6>
        <a:srgbClr val="D3E7E3"/>
      </a:accent6>
      <a:hlink>
        <a:srgbClr val="667991"/>
      </a:hlink>
      <a:folHlink>
        <a:srgbClr val="7F7F7F"/>
      </a:folHlink>
    </a:clrScheme>
    <a:fontScheme name="Anpassat 23">
      <a:majorFont>
        <a:latin typeface="Barlow SemiBol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VNE Default</Template>
  <TotalTime>0</TotalTime>
  <Words>3822</Words>
  <Application>Microsoft Office PowerPoint</Application>
  <PresentationFormat>Widescreen</PresentationFormat>
  <Paragraphs>537</Paragraphs>
  <Slides>33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Barlow</vt:lpstr>
      <vt:lpstr>Barlow Light</vt:lpstr>
      <vt:lpstr>Barlow SemiBold</vt:lpstr>
      <vt:lpstr>Courier New</vt:lpstr>
      <vt:lpstr>Veoneer 2020 ver 2</vt:lpstr>
      <vt:lpstr>VS007 Appendix J - Supplier Training on  Supplier initiated Change Request (SCR) End Of Life announcement (EOL)</vt:lpstr>
      <vt:lpstr>PowerPoint Presentation</vt:lpstr>
      <vt:lpstr>PowerPoint Presentation</vt:lpstr>
      <vt:lpstr>VS007 Appendix J : Supplier Change Request Management </vt:lpstr>
      <vt:lpstr>Supplier Change Process - Overview</vt:lpstr>
      <vt:lpstr>Supplier Change Process – Detailed Flow</vt:lpstr>
      <vt:lpstr>End Of Life Announcement – Detailed Flow</vt:lpstr>
      <vt:lpstr>Phase 0 : Supplier Submission</vt:lpstr>
      <vt:lpstr>Supplier Change Request Management </vt:lpstr>
      <vt:lpstr>Supplier Change Request Management </vt:lpstr>
      <vt:lpstr>VS007 Appendix J : Supplier Change Request Management </vt:lpstr>
      <vt:lpstr>Change &amp; EOL Submission : « To complete the « SCR Coversheet »</vt:lpstr>
      <vt:lpstr>Submission : « To complete the « SCR Coversheet »</vt:lpstr>
      <vt:lpstr>Submission : « To complete the « SCR Coversheet »</vt:lpstr>
      <vt:lpstr>Submission : « To complete the « SCR Coversheet »</vt:lpstr>
      <vt:lpstr>Submission : « To complete the « SCR Coversheet »</vt:lpstr>
      <vt:lpstr>Submission : « To complete the « SCR Coversheet »</vt:lpstr>
      <vt:lpstr>Submission : « To complete the « SCR Coversheet »</vt:lpstr>
      <vt:lpstr>Submission : «Documentation to be provided»</vt:lpstr>
      <vt:lpstr>Change &amp; EOL Documentation </vt:lpstr>
      <vt:lpstr>Change &amp; EOL Documentation : How to embed a file  </vt:lpstr>
      <vt:lpstr>Phase 1 : Exploratory Viability</vt:lpstr>
      <vt:lpstr>Supplier Change Request Management </vt:lpstr>
      <vt:lpstr>Phase 2 &amp; 3 :  Serial Preparation &amp; Validation Plan</vt:lpstr>
      <vt:lpstr>Supplier Change Request Management </vt:lpstr>
      <vt:lpstr>Phase 4 : PPAP Approval</vt:lpstr>
      <vt:lpstr>Supplier Change Request Management </vt:lpstr>
      <vt:lpstr>Supplier Change Request Management </vt:lpstr>
      <vt:lpstr>Supplier Change Request Management </vt:lpstr>
      <vt:lpstr>Phase 5 : Release for Serial Production</vt:lpstr>
      <vt:lpstr>Supplier Change Request Management </vt:lpstr>
      <vt:lpstr>Revision History :</vt:lpstr>
      <vt:lpstr>“Be the change you wish to see in the world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2022-01-21T17:45:36Z</dcterms:created>
  <dcterms:modified xsi:type="dcterms:W3CDTF">2022-01-21T17:46:16Z</dcterms:modified>
</cp:coreProperties>
</file>