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35" r:id="rId4"/>
  </p:sldMasterIdLst>
  <p:notesMasterIdLst>
    <p:notesMasterId r:id="rId10"/>
  </p:notesMasterIdLst>
  <p:handoutMasterIdLst>
    <p:handoutMasterId r:id="rId11"/>
  </p:handoutMasterIdLst>
  <p:sldIdLst>
    <p:sldId id="270" r:id="rId5"/>
    <p:sldId id="260" r:id="rId6"/>
    <p:sldId id="263" r:id="rId7"/>
    <p:sldId id="264" r:id="rId8"/>
    <p:sldId id="271" r:id="rId9"/>
  </p:sldIdLst>
  <p:sldSz cx="12192000" cy="6858000"/>
  <p:notesSz cx="6858000" cy="9144000"/>
  <p:custDataLst>
    <p:tags r:id="rId12"/>
  </p:custDataLst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8DB57E-12BE-4463-BBE5-F478A2C70622}" v="4" dt="2021-07-07T16:07:49.040"/>
    <p1510:client id="{3CDF9186-B4E5-4B36-B3B1-0A7EA5E55B6C}" v="4" dt="2021-07-07T16:03:28.659"/>
  </p1510:revLst>
</p1510:revInfo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llanmörkt format 2 - Dekorfärg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llanmörkt format 2 - Dekorfärg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88924" autoAdjust="0"/>
  </p:normalViewPr>
  <p:slideViewPr>
    <p:cSldViewPr showGuides="1">
      <p:cViewPr varScale="1">
        <p:scale>
          <a:sx n="114" d="100"/>
          <a:sy n="114" d="100"/>
        </p:scale>
        <p:origin x="414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93" d="100"/>
          <a:sy n="93" d="100"/>
        </p:scale>
        <p:origin x="362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gs" Target="tags/tag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vitha Shah" userId="S::kavitha.shah@veoneer.com::3e6834a8-4522-490e-bc9b-0af3f3790398" providerId="AD" clId="Web-{3CDF9186-B4E5-4B36-B3B1-0A7EA5E55B6C}"/>
    <pc:docChg chg="modSld">
      <pc:chgData name="Kavitha Shah" userId="S::kavitha.shah@veoneer.com::3e6834a8-4522-490e-bc9b-0af3f3790398" providerId="AD" clId="Web-{3CDF9186-B4E5-4B36-B3B1-0A7EA5E55B6C}" dt="2021-07-07T16:03:27.096" v="2" actId="20577"/>
      <pc:docMkLst>
        <pc:docMk/>
      </pc:docMkLst>
      <pc:sldChg chg="modSp">
        <pc:chgData name="Kavitha Shah" userId="S::kavitha.shah@veoneer.com::3e6834a8-4522-490e-bc9b-0af3f3790398" providerId="AD" clId="Web-{3CDF9186-B4E5-4B36-B3B1-0A7EA5E55B6C}" dt="2021-07-07T16:03:27.096" v="2" actId="20577"/>
        <pc:sldMkLst>
          <pc:docMk/>
          <pc:sldMk cId="3393508505" sldId="270"/>
        </pc:sldMkLst>
        <pc:spChg chg="mod">
          <ac:chgData name="Kavitha Shah" userId="S::kavitha.shah@veoneer.com::3e6834a8-4522-490e-bc9b-0af3f3790398" providerId="AD" clId="Web-{3CDF9186-B4E5-4B36-B3B1-0A7EA5E55B6C}" dt="2021-07-07T16:03:27.096" v="2" actId="20577"/>
          <ac:spMkLst>
            <pc:docMk/>
            <pc:sldMk cId="3393508505" sldId="270"/>
            <ac:spMk id="10" creationId="{80441048-DA99-4809-923F-E781BABA9077}"/>
          </ac:spMkLst>
        </pc:spChg>
      </pc:sldChg>
    </pc:docChg>
  </pc:docChgLst>
  <pc:docChgLst>
    <pc:chgData name="Kavitha Shah" userId="3e6834a8-4522-490e-bc9b-0af3f3790398" providerId="ADAL" clId="{1A8DB57E-12BE-4463-BBE5-F478A2C70622}"/>
    <pc:docChg chg="delSld modSld">
      <pc:chgData name="Kavitha Shah" userId="3e6834a8-4522-490e-bc9b-0af3f3790398" providerId="ADAL" clId="{1A8DB57E-12BE-4463-BBE5-F478A2C70622}" dt="2021-07-07T16:07:35.752" v="8" actId="20577"/>
      <pc:docMkLst>
        <pc:docMk/>
      </pc:docMkLst>
      <pc:sldChg chg="del">
        <pc:chgData name="Kavitha Shah" userId="3e6834a8-4522-490e-bc9b-0af3f3790398" providerId="ADAL" clId="{1A8DB57E-12BE-4463-BBE5-F478A2C70622}" dt="2021-07-07T16:03:04.969" v="0" actId="47"/>
        <pc:sldMkLst>
          <pc:docMk/>
          <pc:sldMk cId="3758845330" sldId="259"/>
        </pc:sldMkLst>
      </pc:sldChg>
      <pc:sldChg chg="del">
        <pc:chgData name="Kavitha Shah" userId="3e6834a8-4522-490e-bc9b-0af3f3790398" providerId="ADAL" clId="{1A8DB57E-12BE-4463-BBE5-F478A2C70622}" dt="2021-07-07T16:03:04.969" v="0" actId="47"/>
        <pc:sldMkLst>
          <pc:docMk/>
          <pc:sldMk cId="827481703" sldId="262"/>
        </pc:sldMkLst>
      </pc:sldChg>
      <pc:sldChg chg="del">
        <pc:chgData name="Kavitha Shah" userId="3e6834a8-4522-490e-bc9b-0af3f3790398" providerId="ADAL" clId="{1A8DB57E-12BE-4463-BBE5-F478A2C70622}" dt="2021-07-07T16:03:04.969" v="0" actId="47"/>
        <pc:sldMkLst>
          <pc:docMk/>
          <pc:sldMk cId="939145522" sldId="266"/>
        </pc:sldMkLst>
      </pc:sldChg>
      <pc:sldChg chg="del">
        <pc:chgData name="Kavitha Shah" userId="3e6834a8-4522-490e-bc9b-0af3f3790398" providerId="ADAL" clId="{1A8DB57E-12BE-4463-BBE5-F478A2C70622}" dt="2021-07-07T16:03:04.969" v="0" actId="47"/>
        <pc:sldMkLst>
          <pc:docMk/>
          <pc:sldMk cId="2431876572" sldId="268"/>
        </pc:sldMkLst>
      </pc:sldChg>
      <pc:sldChg chg="del">
        <pc:chgData name="Kavitha Shah" userId="3e6834a8-4522-490e-bc9b-0af3f3790398" providerId="ADAL" clId="{1A8DB57E-12BE-4463-BBE5-F478A2C70622}" dt="2021-07-07T16:03:04.969" v="0" actId="47"/>
        <pc:sldMkLst>
          <pc:docMk/>
          <pc:sldMk cId="1710889549" sldId="269"/>
        </pc:sldMkLst>
      </pc:sldChg>
      <pc:sldChg chg="modSp mod">
        <pc:chgData name="Kavitha Shah" userId="3e6834a8-4522-490e-bc9b-0af3f3790398" providerId="ADAL" clId="{1A8DB57E-12BE-4463-BBE5-F478A2C70622}" dt="2021-07-07T16:07:35.752" v="8" actId="20577"/>
        <pc:sldMkLst>
          <pc:docMk/>
          <pc:sldMk cId="3393508505" sldId="270"/>
        </pc:sldMkLst>
        <pc:spChg chg="mod">
          <ac:chgData name="Kavitha Shah" userId="3e6834a8-4522-490e-bc9b-0af3f3790398" providerId="ADAL" clId="{1A8DB57E-12BE-4463-BBE5-F478A2C70622}" dt="2021-07-07T16:07:35.752" v="8" actId="20577"/>
          <ac:spMkLst>
            <pc:docMk/>
            <pc:sldMk cId="3393508505" sldId="270"/>
            <ac:spMk id="10" creationId="{80441048-DA99-4809-923F-E781BABA9077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2169D944-B235-4A18-8468-F72DA30269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54C7A2D-010D-46B7-BC21-84345EF1C43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30C988-F826-4199-93E0-990979D07241}" type="datetimeFigureOut">
              <a:rPr lang="en-US" sz="1050" smtClean="0"/>
              <a:t>7/7/2021</a:t>
            </a:fld>
            <a:endParaRPr lang="en-US" sz="105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C4E0068-B04C-477B-ABD0-1DD282EA9C7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414DEEC-7294-4A17-A757-7D77754751D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042132" y="8685213"/>
            <a:ext cx="831225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807427-D988-4710-9E92-F0F4D82A7875}" type="slidenum">
              <a:rPr lang="en-US" sz="1050" smtClean="0"/>
              <a:t>‹#›</a:t>
            </a:fld>
            <a:endParaRPr lang="en-US" sz="1050"/>
          </a:p>
        </p:txBody>
      </p:sp>
      <p:grpSp>
        <p:nvGrpSpPr>
          <p:cNvPr id="6" name="Grupp 5">
            <a:extLst>
              <a:ext uri="{FF2B5EF4-FFF2-40B4-BE49-F238E27FC236}">
                <a16:creationId xmlns:a16="http://schemas.microsoft.com/office/drawing/2014/main" id="{940B98E9-B740-4576-821F-8CC166C9A0D4}"/>
              </a:ext>
            </a:extLst>
          </p:cNvPr>
          <p:cNvGrpSpPr/>
          <p:nvPr/>
        </p:nvGrpSpPr>
        <p:grpSpPr>
          <a:xfrm>
            <a:off x="5599329" y="8774141"/>
            <a:ext cx="943519" cy="132639"/>
            <a:chOff x="10052051" y="6354763"/>
            <a:chExt cx="1592262" cy="223838"/>
          </a:xfrm>
          <a:solidFill>
            <a:schemeClr val="accent1"/>
          </a:solidFill>
        </p:grpSpPr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92D5BF00-27A4-4E58-8D4D-8B2B679691A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263313" y="6354763"/>
              <a:ext cx="230188" cy="223838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36CFA0EA-43B2-4DFE-98B3-A17A44434EC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014076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63F48698-E339-4250-BF70-2E5F74DA8B1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517188" y="6354763"/>
              <a:ext cx="233363" cy="223838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1C594200-4E66-410C-9C38-6C3D7574153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267951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C00BFE9B-59D7-4D7B-91E3-C3EBA7E7F1B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052051" y="6361113"/>
              <a:ext cx="225425" cy="212725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F394DAC2-B718-4020-ACA1-77492710F51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775951" y="6354763"/>
              <a:ext cx="212725" cy="217488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729A2910-C579-491F-A664-D864FCD3CF6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514138" y="6354763"/>
              <a:ext cx="130175" cy="217488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03573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0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000"/>
            </a:lvl1pPr>
          </a:lstStyle>
          <a:p>
            <a:fld id="{8E02222F-50E1-4509-B887-94F5B68096E1}" type="datetimeFigureOut">
              <a:rPr lang="sv-SE" smtClean="0"/>
              <a:pPr/>
              <a:t>2021-07-07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/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021583" y="8685213"/>
            <a:ext cx="738759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/>
            </a:lvl1pPr>
          </a:lstStyle>
          <a:p>
            <a:fld id="{A65F7381-3F52-47E1-AECF-CE0731E8E104}" type="slidenum">
              <a:rPr lang="sv-SE" smtClean="0"/>
              <a:pPr/>
              <a:t>‹#›</a:t>
            </a:fld>
            <a:endParaRPr lang="sv-SE"/>
          </a:p>
        </p:txBody>
      </p:sp>
      <p:grpSp>
        <p:nvGrpSpPr>
          <p:cNvPr id="8" name="Grupp 7">
            <a:extLst>
              <a:ext uri="{FF2B5EF4-FFF2-40B4-BE49-F238E27FC236}">
                <a16:creationId xmlns:a16="http://schemas.microsoft.com/office/drawing/2014/main" id="{90E01E7E-1F03-4FE8-90AA-F84AD63C0B62}"/>
              </a:ext>
            </a:extLst>
          </p:cNvPr>
          <p:cNvGrpSpPr/>
          <p:nvPr/>
        </p:nvGrpSpPr>
        <p:grpSpPr>
          <a:xfrm>
            <a:off x="5599329" y="8774141"/>
            <a:ext cx="943519" cy="132639"/>
            <a:chOff x="10052051" y="6354763"/>
            <a:chExt cx="1592262" cy="223838"/>
          </a:xfrm>
          <a:solidFill>
            <a:schemeClr val="accent1"/>
          </a:solidFill>
        </p:grpSpPr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6A58F15F-A7E3-47DE-BEAB-A4476B0683C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263313" y="6354763"/>
              <a:ext cx="230188" cy="223838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C9E4AC6C-C984-4B64-9031-15ED8DC8F13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014076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04443661-978B-47CF-AC9B-F61AA82B9A9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517188" y="6354763"/>
              <a:ext cx="233363" cy="223838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64CABAFB-F3C9-433D-9246-4883CCBB302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267951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497A2E06-2631-4CC3-A486-F077448CF71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052051" y="6361113"/>
              <a:ext cx="225425" cy="212725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E0E8ADC2-E280-415F-AFF6-FF70E83EDC7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775951" y="6354763"/>
              <a:ext cx="212725" cy="217488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32836AF2-711E-487E-A6FE-592C33FF876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514138" y="6354763"/>
              <a:ext cx="130175" cy="217488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47242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5F7381-3F52-47E1-AECF-CE0731E8E104}" type="slidenum">
              <a:rPr lang="sv-SE" smtClean="0"/>
              <a:pPr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512869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1">
    <p:bg bwMode="gray"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ktangel 18">
            <a:extLst>
              <a:ext uri="{FF2B5EF4-FFF2-40B4-BE49-F238E27FC236}">
                <a16:creationId xmlns:a16="http://schemas.microsoft.com/office/drawing/2014/main" id="{D3129C41-1ACD-4F45-A117-8CF52CAE4966}"/>
              </a:ext>
            </a:extLst>
          </p:cNvPr>
          <p:cNvSpPr/>
          <p:nvPr/>
        </p:nvSpPr>
        <p:spPr bwMode="gray">
          <a:xfrm>
            <a:off x="0" y="0"/>
            <a:ext cx="12192000" cy="6597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16" name="Frihandsfigur: Form 15">
            <a:extLst>
              <a:ext uri="{FF2B5EF4-FFF2-40B4-BE49-F238E27FC236}">
                <a16:creationId xmlns:a16="http://schemas.microsoft.com/office/drawing/2014/main" id="{62F50D0A-60F2-40F2-8DE1-B9EB89D14D95}"/>
              </a:ext>
            </a:extLst>
          </p:cNvPr>
          <p:cNvSpPr/>
          <p:nvPr/>
        </p:nvSpPr>
        <p:spPr bwMode="gray">
          <a:xfrm>
            <a:off x="6584540" y="39367"/>
            <a:ext cx="5607461" cy="6818633"/>
          </a:xfrm>
          <a:custGeom>
            <a:avLst/>
            <a:gdLst>
              <a:gd name="connsiteX0" fmla="*/ 5607461 w 5607461"/>
              <a:gd name="connsiteY0" fmla="*/ 0 h 6823406"/>
              <a:gd name="connsiteX1" fmla="*/ 5607461 w 5607461"/>
              <a:gd name="connsiteY1" fmla="*/ 2148943 h 6823406"/>
              <a:gd name="connsiteX2" fmla="*/ 3731769 w 5607461"/>
              <a:gd name="connsiteY2" fmla="*/ 3891773 h 6823406"/>
              <a:gd name="connsiteX3" fmla="*/ 2446775 w 5607461"/>
              <a:gd name="connsiteY3" fmla="*/ 6823406 h 6823406"/>
              <a:gd name="connsiteX4" fmla="*/ 0 w 5607461"/>
              <a:gd name="connsiteY4" fmla="*/ 6823406 h 6823406"/>
              <a:gd name="connsiteX5" fmla="*/ 1402783 w 5607461"/>
              <a:gd name="connsiteY5" fmla="*/ 3399404 h 6823406"/>
              <a:gd name="connsiteX6" fmla="*/ 5424834 w 5607461"/>
              <a:gd name="connsiteY6" fmla="*/ 6758 h 6823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7461" h="6823406">
                <a:moveTo>
                  <a:pt x="5607461" y="0"/>
                </a:moveTo>
                <a:lnTo>
                  <a:pt x="5607461" y="2148943"/>
                </a:lnTo>
                <a:cubicBezTo>
                  <a:pt x="5029123" y="2307855"/>
                  <a:pt x="4208507" y="2795014"/>
                  <a:pt x="3731769" y="3891773"/>
                </a:cubicBezTo>
                <a:lnTo>
                  <a:pt x="2446775" y="6823406"/>
                </a:lnTo>
                <a:lnTo>
                  <a:pt x="0" y="6823406"/>
                </a:lnTo>
                <a:lnTo>
                  <a:pt x="1402783" y="3399404"/>
                </a:lnTo>
                <a:cubicBezTo>
                  <a:pt x="1937812" y="2006312"/>
                  <a:pt x="3470340" y="136474"/>
                  <a:pt x="5424834" y="6758"/>
                </a:cubicBez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72EEEB-850B-4416-957A-219B7EE0B7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0783" y="1493678"/>
            <a:ext cx="6057367" cy="1477328"/>
          </a:xfrm>
        </p:spPr>
        <p:txBody>
          <a:bodyPr anchor="b" anchorCtr="0"/>
          <a:lstStyle>
            <a:lvl1pPr algn="l">
              <a:lnSpc>
                <a:spcPct val="80000"/>
              </a:lnSpc>
              <a:defRPr sz="6000" b="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18FD7F-4EA1-4807-971F-4BD8BE59FC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0783" y="5130536"/>
            <a:ext cx="5853757" cy="643253"/>
          </a:xfrm>
        </p:spPr>
        <p:txBody>
          <a:bodyPr wrap="square" lIns="36000" anchor="b" anchorCtr="0">
            <a:noAutofit/>
          </a:bodyPr>
          <a:lstStyle>
            <a:lvl1pPr marL="0" indent="0" algn="l">
              <a:buNone/>
              <a:defRPr sz="2200">
                <a:solidFill>
                  <a:schemeClr val="accent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add name</a:t>
            </a:r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3D4A8A44-F748-4EBB-BFD0-76208B708E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30783" y="2989401"/>
            <a:ext cx="6057367" cy="1200150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000">
                <a:solidFill>
                  <a:schemeClr val="accent1"/>
                </a:solidFill>
              </a:defRPr>
            </a:lvl1pPr>
            <a:lvl2pPr marL="207963" indent="0">
              <a:buNone/>
              <a:defRPr/>
            </a:lvl2pPr>
          </a:lstStyle>
          <a:p>
            <a:pPr lvl="0"/>
            <a:r>
              <a:rPr lang="en-US" noProof="0" dirty="0"/>
              <a:t>Click to add title</a:t>
            </a:r>
          </a:p>
        </p:txBody>
      </p:sp>
      <p:sp>
        <p:nvSpPr>
          <p:cNvPr id="17" name="Platshållare för text 16">
            <a:extLst>
              <a:ext uri="{FF2B5EF4-FFF2-40B4-BE49-F238E27FC236}">
                <a16:creationId xmlns:a16="http://schemas.microsoft.com/office/drawing/2014/main" id="{A4304F54-7126-4BDE-A50A-D0728C07237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30783" y="5818100"/>
            <a:ext cx="5853757" cy="419100"/>
          </a:xfrm>
        </p:spPr>
        <p:txBody>
          <a:bodyPr lIns="39600"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  <a:lvl2pPr marL="207963" indent="0">
              <a:buNone/>
              <a:defRPr/>
            </a:lvl2pPr>
            <a:lvl3pPr marL="436562" indent="0">
              <a:buNone/>
              <a:defRPr/>
            </a:lvl3pPr>
            <a:lvl4pPr marL="0" indent="0">
              <a:buFont typeface="Arial" panose="020B0604020202020204" pitchFamily="34" charset="0"/>
              <a:buNone/>
              <a:defRPr/>
            </a:lvl4pPr>
            <a:lvl5pPr marL="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en-US" noProof="0"/>
              <a:t>Click to add  job title</a:t>
            </a:r>
          </a:p>
        </p:txBody>
      </p:sp>
      <p:grpSp>
        <p:nvGrpSpPr>
          <p:cNvPr id="23" name="Group 4">
            <a:extLst>
              <a:ext uri="{FF2B5EF4-FFF2-40B4-BE49-F238E27FC236}">
                <a16:creationId xmlns:a16="http://schemas.microsoft.com/office/drawing/2014/main" id="{6B9113C7-5AFF-4490-8CE9-7AF3E281A26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956177" y="5596744"/>
            <a:ext cx="3759573" cy="531812"/>
            <a:chOff x="4934" y="3638"/>
            <a:chExt cx="2446" cy="346"/>
          </a:xfrm>
        </p:grpSpPr>
        <p:sp>
          <p:nvSpPr>
            <p:cNvPr id="24" name="AutoShape 3">
              <a:extLst>
                <a:ext uri="{FF2B5EF4-FFF2-40B4-BE49-F238E27FC236}">
                  <a16:creationId xmlns:a16="http://schemas.microsoft.com/office/drawing/2014/main" id="{AA1BF84F-7041-4DE5-8112-C4B3F6CAD1EE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934" y="3638"/>
              <a:ext cx="24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2F625D7C-25BD-49D1-A032-420226C3085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67" y="3641"/>
              <a:ext cx="346" cy="339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6DC3652A-54D6-41CD-85EB-41C032A6D99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91" y="3641"/>
              <a:ext cx="346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D42685B0-1672-4DB5-A7FA-FA4317E2A27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40" y="3641"/>
              <a:ext cx="351" cy="339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6CEF522C-ACE7-4BC6-91D5-72B224082A3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3" y="3641"/>
              <a:ext cx="347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1970EC70-B7E7-444B-BA88-60111334FFBD}"/>
                </a:ext>
              </a:extLst>
            </p:cNvPr>
            <p:cNvSpPr>
              <a:spLocks/>
            </p:cNvSpPr>
            <p:nvPr/>
          </p:nvSpPr>
          <p:spPr bwMode="auto">
            <a:xfrm>
              <a:off x="4937" y="3649"/>
              <a:ext cx="341" cy="323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EEAF1189-91AA-434F-9819-108829F9F04A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9" y="3641"/>
              <a:ext cx="323" cy="329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1" name="Freeform 12">
              <a:extLst>
                <a:ext uri="{FF2B5EF4-FFF2-40B4-BE49-F238E27FC236}">
                  <a16:creationId xmlns:a16="http://schemas.microsoft.com/office/drawing/2014/main" id="{8AD5463D-0AF8-4EC1-92FE-A880DE469E58}"/>
                </a:ext>
              </a:extLst>
            </p:cNvPr>
            <p:cNvSpPr>
              <a:spLocks/>
            </p:cNvSpPr>
            <p:nvPr/>
          </p:nvSpPr>
          <p:spPr bwMode="auto">
            <a:xfrm>
              <a:off x="7146" y="3641"/>
              <a:ext cx="196" cy="329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08FD004-19C6-46B6-B10E-F7BFE0E42C0B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/>
              <a:t>7JUL2021</a:t>
            </a:r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31BDC1E-BD7B-4419-BA90-B903A2B16EF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CLD 3 Guidelines</a:t>
            </a:r>
            <a:endParaRPr lang="en-US" dirty="0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D53240DD-6793-49A4-9A43-8F9B43D33AB1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228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01761-9F90-44C5-A09D-E078A60EB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230727-5084-4410-A89B-8296C4B392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3" y="2060575"/>
            <a:ext cx="5184775" cy="37814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87ADE6-52D9-4FFF-829E-FA1B6017BF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6362" y="2060575"/>
            <a:ext cx="5184775" cy="37814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753E45-BC83-4E83-AA5C-71E87A891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7JUL2021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396CD1-9D5F-4AF5-9AAE-0AEFFA973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CLD 3 Guidelines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40D919-8C88-47A0-B5D0-CB5313E5C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31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613">
          <p15:clr>
            <a:srgbClr val="FBAE40"/>
          </p15:clr>
        </p15:guide>
        <p15:guide id="2" pos="4067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01761-9F90-44C5-A09D-E078A60EB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230727-5084-4410-A89B-8296C4B392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3" y="2060574"/>
            <a:ext cx="5184775" cy="39973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87ADE6-52D9-4FFF-829E-FA1B6017BF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6362" y="2060574"/>
            <a:ext cx="5184775" cy="39973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753E45-BC83-4E83-AA5C-71E87A891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7JUL2021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396CD1-9D5F-4AF5-9AAE-0AEFFA973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CLD 3 Guidelines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40D919-8C88-47A0-B5D0-CB5313E5C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6116E6F9-8B2D-4FF6-9FA5-37F94D646C7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1628775"/>
            <a:ext cx="11090275" cy="292388"/>
          </a:xfrm>
        </p:spPr>
        <p:txBody>
          <a:bodyPr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1644083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613">
          <p15:clr>
            <a:srgbClr val="FBAE40"/>
          </p15:clr>
        </p15:guide>
        <p15:guide id="2" pos="4067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864" y="1196975"/>
            <a:ext cx="11090274" cy="44319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864" y="1897845"/>
            <a:ext cx="5184774" cy="444500"/>
          </a:xfrm>
        </p:spPr>
        <p:txBody>
          <a:bodyPr anchor="b"/>
          <a:lstStyle>
            <a:lvl1pPr marL="0" indent="0">
              <a:buNone/>
              <a:defRPr sz="20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0864" y="2541721"/>
            <a:ext cx="5184774" cy="351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6362" y="1897845"/>
            <a:ext cx="5184775" cy="444500"/>
          </a:xfrm>
        </p:spPr>
        <p:txBody>
          <a:bodyPr anchor="b"/>
          <a:lstStyle>
            <a:lvl1pPr marL="0" indent="0">
              <a:buNone/>
              <a:defRPr sz="20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6362" y="2541721"/>
            <a:ext cx="5184775" cy="351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212946D6-9E88-40BE-AF80-752A60FBF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7JUL2021</a:t>
            </a:r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33F6BEE4-311E-4CA9-AA87-9505E6665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CLD 3 Guidelines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CCE08D14-4332-4965-90F2-8E9F3E54E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704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1" pos="3613" userDrawn="1">
          <p15:clr>
            <a:srgbClr val="FBAE40"/>
          </p15:clr>
        </p15:guide>
        <p15:guide id="12" pos="4067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B549B-9FD9-4741-8279-63337817A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F058AE-5EFD-4A4E-9E70-67AA8C8AA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7JUL2021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1637CF-B6B2-4B95-811E-10CF9AB15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CLD 3 Guidelines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BD2F44-E6DD-4175-9D4C-76BB42A51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678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B549B-9FD9-4741-8279-63337817A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F058AE-5EFD-4A4E-9E70-67AA8C8AA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7JUL2021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1637CF-B6B2-4B95-811E-10CF9AB15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CLD 3 Guidelines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BD2F44-E6DD-4175-9D4C-76BB42A51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latshållare för text 7">
            <a:extLst>
              <a:ext uri="{FF2B5EF4-FFF2-40B4-BE49-F238E27FC236}">
                <a16:creationId xmlns:a16="http://schemas.microsoft.com/office/drawing/2014/main" id="{E964F732-D2E5-44DC-8757-BD839AFB7BB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1628775"/>
            <a:ext cx="11090275" cy="292388"/>
          </a:xfrm>
        </p:spPr>
        <p:txBody>
          <a:bodyPr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981099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A1F6DF-E3E9-4B16-A020-57094DB70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7JUL2021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7D0436-E61A-4EFA-A670-0F86E3AE2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CLD 3 Guidelines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58D0BA-7E79-4D5D-AA32-66564AF53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701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hoto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C1703-EF53-4715-8E41-BDA2F1BF6B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4" y="2060575"/>
            <a:ext cx="6769099" cy="39973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2F1452-B224-45A1-85FB-719E34D6B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7JUL2021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7D1FC2-2E85-4DAD-8CE9-A44355CF3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CLD 3 Guidelines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382FFC-73EB-4F79-99C6-1930B415E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Platshållare för bild 7">
            <a:extLst>
              <a:ext uri="{FF2B5EF4-FFF2-40B4-BE49-F238E27FC236}">
                <a16:creationId xmlns:a16="http://schemas.microsoft.com/office/drawing/2014/main" id="{1DE6B28D-263F-4A0F-A779-AC2915668E0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896226" y="1268414"/>
            <a:ext cx="3744912" cy="4789486"/>
          </a:xfrm>
          <a:noFill/>
        </p:spPr>
        <p:txBody>
          <a:bodyPr tIns="2556000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F45A75E4-FD84-47DA-BB49-967A4676CC0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0864" y="1628775"/>
            <a:ext cx="6769100" cy="292388"/>
          </a:xfrm>
        </p:spPr>
        <p:txBody>
          <a:bodyPr wrap="square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9" name="Rubrik 8">
            <a:extLst>
              <a:ext uri="{FF2B5EF4-FFF2-40B4-BE49-F238E27FC236}">
                <a16:creationId xmlns:a16="http://schemas.microsoft.com/office/drawing/2014/main" id="{ECC6BD74-F2F2-4918-98B7-E3BDC0CB6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1196975"/>
            <a:ext cx="6769099" cy="44319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692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4974">
          <p15:clr>
            <a:srgbClr val="FBAE40"/>
          </p15:clr>
        </p15:guide>
        <p15:guide id="2" pos="461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hoto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C1703-EF53-4715-8E41-BDA2F1BF6B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4" y="2060575"/>
            <a:ext cx="5005386" cy="39973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2F1452-B224-45A1-85FB-719E34D6B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7JUL2021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7D1FC2-2E85-4DAD-8CE9-A44355CF3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CLD 3 Guidelines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382FFC-73EB-4F79-99C6-1930B415E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Platshållare för bild 7">
            <a:extLst>
              <a:ext uri="{FF2B5EF4-FFF2-40B4-BE49-F238E27FC236}">
                <a16:creationId xmlns:a16="http://schemas.microsoft.com/office/drawing/2014/main" id="{1DE6B28D-263F-4A0F-A779-AC2915668E0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5999" y="2060574"/>
            <a:ext cx="5545139" cy="3997326"/>
          </a:xfrm>
          <a:noFill/>
        </p:spPr>
        <p:txBody>
          <a:bodyPr tIns="2556000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8678D9E3-3321-4738-BDBC-346CF7A207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0863" y="1628775"/>
            <a:ext cx="11090275" cy="292388"/>
          </a:xfrm>
        </p:spPr>
        <p:txBody>
          <a:bodyPr wrap="square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9" name="Rubrik 8">
            <a:extLst>
              <a:ext uri="{FF2B5EF4-FFF2-40B4-BE49-F238E27FC236}">
                <a16:creationId xmlns:a16="http://schemas.microsoft.com/office/drawing/2014/main" id="{A7B53CDC-52EC-4ABA-A538-E85C9951DF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1196975"/>
            <a:ext cx="11090274" cy="44319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536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350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hoto Fu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7">
            <a:extLst>
              <a:ext uri="{FF2B5EF4-FFF2-40B4-BE49-F238E27FC236}">
                <a16:creationId xmlns:a16="http://schemas.microsoft.com/office/drawing/2014/main" id="{D8965ED0-5BA5-4867-9D18-CAFFA732CEE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728663"/>
            <a:ext cx="12192000" cy="5832685"/>
          </a:xfrm>
        </p:spPr>
        <p:txBody>
          <a:bodyPr tIns="2556000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2F1452-B224-45A1-85FB-719E34D6B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7JUL2021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7D1FC2-2E85-4DAD-8CE9-A44355CF3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CLD 3 Guidelines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382FFC-73EB-4F79-99C6-1930B415E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ubrik 8">
            <a:extLst>
              <a:ext uri="{FF2B5EF4-FFF2-40B4-BE49-F238E27FC236}">
                <a16:creationId xmlns:a16="http://schemas.microsoft.com/office/drawing/2014/main" id="{72726A9D-952D-4BC8-A36B-E6325236C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1525484"/>
            <a:ext cx="11090274" cy="553998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698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d">
    <p:bg bwMode="gray"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4DA1ABC-D99E-4C3F-BC15-45449B6B8D0F}"/>
              </a:ext>
            </a:extLst>
          </p:cNvPr>
          <p:cNvSpPr/>
          <p:nvPr/>
        </p:nvSpPr>
        <p:spPr bwMode="gray">
          <a:xfrm>
            <a:off x="0" y="0"/>
            <a:ext cx="12192000" cy="6597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 dirty="0"/>
          </a:p>
        </p:txBody>
      </p:sp>
      <p:sp>
        <p:nvSpPr>
          <p:cNvPr id="21" name="Frihandsfigur: Form 15">
            <a:extLst>
              <a:ext uri="{FF2B5EF4-FFF2-40B4-BE49-F238E27FC236}">
                <a16:creationId xmlns:a16="http://schemas.microsoft.com/office/drawing/2014/main" id="{C6054EB1-6E35-4193-95BF-E7F4DFB67847}"/>
              </a:ext>
            </a:extLst>
          </p:cNvPr>
          <p:cNvSpPr/>
          <p:nvPr/>
        </p:nvSpPr>
        <p:spPr bwMode="gray">
          <a:xfrm>
            <a:off x="6584540" y="39367"/>
            <a:ext cx="5607461" cy="6818633"/>
          </a:xfrm>
          <a:custGeom>
            <a:avLst/>
            <a:gdLst>
              <a:gd name="connsiteX0" fmla="*/ 5607461 w 5607461"/>
              <a:gd name="connsiteY0" fmla="*/ 0 h 6823406"/>
              <a:gd name="connsiteX1" fmla="*/ 5607461 w 5607461"/>
              <a:gd name="connsiteY1" fmla="*/ 2148943 h 6823406"/>
              <a:gd name="connsiteX2" fmla="*/ 3731769 w 5607461"/>
              <a:gd name="connsiteY2" fmla="*/ 3891773 h 6823406"/>
              <a:gd name="connsiteX3" fmla="*/ 2446775 w 5607461"/>
              <a:gd name="connsiteY3" fmla="*/ 6823406 h 6823406"/>
              <a:gd name="connsiteX4" fmla="*/ 0 w 5607461"/>
              <a:gd name="connsiteY4" fmla="*/ 6823406 h 6823406"/>
              <a:gd name="connsiteX5" fmla="*/ 1402783 w 5607461"/>
              <a:gd name="connsiteY5" fmla="*/ 3399404 h 6823406"/>
              <a:gd name="connsiteX6" fmla="*/ 5424834 w 5607461"/>
              <a:gd name="connsiteY6" fmla="*/ 6758 h 6823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7461" h="6823406">
                <a:moveTo>
                  <a:pt x="5607461" y="0"/>
                </a:moveTo>
                <a:lnTo>
                  <a:pt x="5607461" y="2148943"/>
                </a:lnTo>
                <a:cubicBezTo>
                  <a:pt x="5029123" y="2307855"/>
                  <a:pt x="4208507" y="2795014"/>
                  <a:pt x="3731769" y="3891773"/>
                </a:cubicBezTo>
                <a:lnTo>
                  <a:pt x="2446775" y="6823406"/>
                </a:lnTo>
                <a:lnTo>
                  <a:pt x="0" y="6823406"/>
                </a:lnTo>
                <a:lnTo>
                  <a:pt x="1402783" y="3399404"/>
                </a:lnTo>
                <a:cubicBezTo>
                  <a:pt x="1937812" y="2006312"/>
                  <a:pt x="3470340" y="136474"/>
                  <a:pt x="5424834" y="6758"/>
                </a:cubicBezTo>
                <a:close/>
              </a:path>
            </a:pathLst>
          </a:custGeom>
          <a:solidFill>
            <a:schemeClr val="accent4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E87A58-09C9-4878-940A-B55D0C4841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020898"/>
            <a:ext cx="6079938" cy="1181862"/>
          </a:xfrm>
        </p:spPr>
        <p:txBody>
          <a:bodyPr anchor="b"/>
          <a:lstStyle>
            <a:lvl1pPr>
              <a:lnSpc>
                <a:spcPct val="80000"/>
              </a:lnSpc>
              <a:defRPr sz="4800">
                <a:solidFill>
                  <a:schemeClr val="accent4"/>
                </a:solidFill>
                <a:latin typeface="+mj-lt"/>
              </a:defRPr>
            </a:lvl1pPr>
          </a:lstStyle>
          <a:p>
            <a:r>
              <a:rPr lang="en-US" dirty="0"/>
              <a:t>Click to add closing phrase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7E8F1-D73C-4A82-A7B5-D01F8F17FE2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3229748"/>
            <a:ext cx="6079938" cy="150018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80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dirty="0"/>
              <a:t>Click to add closing phrase</a:t>
            </a:r>
          </a:p>
        </p:txBody>
      </p:sp>
      <p:grpSp>
        <p:nvGrpSpPr>
          <p:cNvPr id="22" name="Group 4">
            <a:extLst>
              <a:ext uri="{FF2B5EF4-FFF2-40B4-BE49-F238E27FC236}">
                <a16:creationId xmlns:a16="http://schemas.microsoft.com/office/drawing/2014/main" id="{565D1EAD-EB7E-4B8E-9959-90403642910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956177" y="5596744"/>
            <a:ext cx="3759573" cy="531812"/>
            <a:chOff x="4934" y="3638"/>
            <a:chExt cx="2446" cy="346"/>
          </a:xfrm>
        </p:grpSpPr>
        <p:sp>
          <p:nvSpPr>
            <p:cNvPr id="24" name="AutoShape 3">
              <a:extLst>
                <a:ext uri="{FF2B5EF4-FFF2-40B4-BE49-F238E27FC236}">
                  <a16:creationId xmlns:a16="http://schemas.microsoft.com/office/drawing/2014/main" id="{75298E7B-C594-4DDC-BBB4-0EA92FD12E7D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934" y="3638"/>
              <a:ext cx="24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E6E275C0-4614-48D7-A803-A053A5993CD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67" y="3641"/>
              <a:ext cx="346" cy="339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B43B6D6D-C42F-465C-8ED5-A6E7C4EBB8B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91" y="3641"/>
              <a:ext cx="346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32F4BCB1-B46E-407A-9599-1DE1D4110C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40" y="3641"/>
              <a:ext cx="351" cy="339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598C792E-67F4-473B-BFAF-4DE94CF5CEF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3" y="3641"/>
              <a:ext cx="347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A23AF8F5-EC32-4447-B772-EA2BB44CE150}"/>
                </a:ext>
              </a:extLst>
            </p:cNvPr>
            <p:cNvSpPr>
              <a:spLocks/>
            </p:cNvSpPr>
            <p:nvPr/>
          </p:nvSpPr>
          <p:spPr bwMode="auto">
            <a:xfrm>
              <a:off x="4937" y="3649"/>
              <a:ext cx="341" cy="323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81E0084E-CB6A-4610-AFE1-B41E84F0657F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9" y="3641"/>
              <a:ext cx="323" cy="329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1" name="Freeform 12">
              <a:extLst>
                <a:ext uri="{FF2B5EF4-FFF2-40B4-BE49-F238E27FC236}">
                  <a16:creationId xmlns:a16="http://schemas.microsoft.com/office/drawing/2014/main" id="{0A221073-DDCB-48BF-BD29-9974D34BB611}"/>
                </a:ext>
              </a:extLst>
            </p:cNvPr>
            <p:cNvSpPr>
              <a:spLocks/>
            </p:cNvSpPr>
            <p:nvPr/>
          </p:nvSpPr>
          <p:spPr bwMode="auto">
            <a:xfrm>
              <a:off x="7146" y="3641"/>
              <a:ext cx="196" cy="329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182E47CC-254C-41EF-A3FE-EC34B7B1E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7JUL2021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232D215-34B1-4BCC-A9B4-9321CFF21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CLD 3 Guidelines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437B83A-4C07-4C63-85DD-621071248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451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2">
    <p:bg bwMode="gray"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6E86B296-B120-45FE-AD57-313943C4C229}"/>
              </a:ext>
            </a:extLst>
          </p:cNvPr>
          <p:cNvSpPr/>
          <p:nvPr/>
        </p:nvSpPr>
        <p:spPr bwMode="gray">
          <a:xfrm>
            <a:off x="0" y="0"/>
            <a:ext cx="12192000" cy="65976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16" name="Frihandsfigur: Form 15">
            <a:extLst>
              <a:ext uri="{FF2B5EF4-FFF2-40B4-BE49-F238E27FC236}">
                <a16:creationId xmlns:a16="http://schemas.microsoft.com/office/drawing/2014/main" id="{62F50D0A-60F2-40F2-8DE1-B9EB89D14D95}"/>
              </a:ext>
            </a:extLst>
          </p:cNvPr>
          <p:cNvSpPr/>
          <p:nvPr/>
        </p:nvSpPr>
        <p:spPr bwMode="gray">
          <a:xfrm>
            <a:off x="6584540" y="39367"/>
            <a:ext cx="5607461" cy="6818633"/>
          </a:xfrm>
          <a:custGeom>
            <a:avLst/>
            <a:gdLst>
              <a:gd name="connsiteX0" fmla="*/ 5607461 w 5607461"/>
              <a:gd name="connsiteY0" fmla="*/ 0 h 6823406"/>
              <a:gd name="connsiteX1" fmla="*/ 5607461 w 5607461"/>
              <a:gd name="connsiteY1" fmla="*/ 2148943 h 6823406"/>
              <a:gd name="connsiteX2" fmla="*/ 3731769 w 5607461"/>
              <a:gd name="connsiteY2" fmla="*/ 3891773 h 6823406"/>
              <a:gd name="connsiteX3" fmla="*/ 2446775 w 5607461"/>
              <a:gd name="connsiteY3" fmla="*/ 6823406 h 6823406"/>
              <a:gd name="connsiteX4" fmla="*/ 0 w 5607461"/>
              <a:gd name="connsiteY4" fmla="*/ 6823406 h 6823406"/>
              <a:gd name="connsiteX5" fmla="*/ 1402783 w 5607461"/>
              <a:gd name="connsiteY5" fmla="*/ 3399404 h 6823406"/>
              <a:gd name="connsiteX6" fmla="*/ 5424834 w 5607461"/>
              <a:gd name="connsiteY6" fmla="*/ 6758 h 6823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7461" h="6823406">
                <a:moveTo>
                  <a:pt x="5607461" y="0"/>
                </a:moveTo>
                <a:lnTo>
                  <a:pt x="5607461" y="2148943"/>
                </a:lnTo>
                <a:cubicBezTo>
                  <a:pt x="5029123" y="2307855"/>
                  <a:pt x="4208507" y="2795014"/>
                  <a:pt x="3731769" y="3891773"/>
                </a:cubicBezTo>
                <a:lnTo>
                  <a:pt x="2446775" y="6823406"/>
                </a:lnTo>
                <a:lnTo>
                  <a:pt x="0" y="6823406"/>
                </a:lnTo>
                <a:lnTo>
                  <a:pt x="1402783" y="3399404"/>
                </a:lnTo>
                <a:cubicBezTo>
                  <a:pt x="1937812" y="2006312"/>
                  <a:pt x="3470340" y="136474"/>
                  <a:pt x="5424834" y="6758"/>
                </a:cubicBez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72EEEB-850B-4416-957A-219B7EE0B7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0783" y="1493678"/>
            <a:ext cx="6057367" cy="1477328"/>
          </a:xfrm>
        </p:spPr>
        <p:txBody>
          <a:bodyPr anchor="b" anchorCtr="0"/>
          <a:lstStyle>
            <a:lvl1pPr algn="l">
              <a:lnSpc>
                <a:spcPct val="80000"/>
              </a:lnSpc>
              <a:defRPr sz="6000" b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18FD7F-4EA1-4807-971F-4BD8BE59FC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0783" y="5130536"/>
            <a:ext cx="5853757" cy="643253"/>
          </a:xfrm>
        </p:spPr>
        <p:txBody>
          <a:bodyPr wrap="square" lIns="36000" anchor="b" anchorCtr="0">
            <a:noAutofit/>
          </a:bodyPr>
          <a:lstStyle>
            <a:lvl1pPr marL="0" indent="0" algn="l">
              <a:buNone/>
              <a:defRPr sz="2200">
                <a:solidFill>
                  <a:schemeClr val="accent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add name</a:t>
            </a:r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3D4A8A44-F748-4EBB-BFD0-76208B708E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30783" y="2989401"/>
            <a:ext cx="6057367" cy="1200150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000">
                <a:solidFill>
                  <a:schemeClr val="bg1"/>
                </a:solidFill>
                <a:latin typeface="+mj-lt"/>
              </a:defRPr>
            </a:lvl1pPr>
            <a:lvl2pPr marL="207963" indent="0">
              <a:buNone/>
              <a:defRPr/>
            </a:lvl2pPr>
          </a:lstStyle>
          <a:p>
            <a:pPr lvl="0"/>
            <a:r>
              <a:rPr lang="en-US" noProof="0"/>
              <a:t>Click to add title</a:t>
            </a:r>
          </a:p>
        </p:txBody>
      </p:sp>
      <p:sp>
        <p:nvSpPr>
          <p:cNvPr id="17" name="Platshållare för text 16">
            <a:extLst>
              <a:ext uri="{FF2B5EF4-FFF2-40B4-BE49-F238E27FC236}">
                <a16:creationId xmlns:a16="http://schemas.microsoft.com/office/drawing/2014/main" id="{A4304F54-7126-4BDE-A50A-D0728C07237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30783" y="5818100"/>
            <a:ext cx="5853757" cy="419100"/>
          </a:xfrm>
        </p:spPr>
        <p:txBody>
          <a:bodyPr lIns="39600"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  <a:lvl2pPr marL="207963" indent="0">
              <a:buNone/>
              <a:defRPr/>
            </a:lvl2pPr>
            <a:lvl3pPr marL="436562" indent="0">
              <a:buNone/>
              <a:defRPr/>
            </a:lvl3pPr>
            <a:lvl4pPr marL="0" indent="0">
              <a:buFont typeface="Arial" panose="020B0604020202020204" pitchFamily="34" charset="0"/>
              <a:buNone/>
              <a:defRPr/>
            </a:lvl4pPr>
            <a:lvl5pPr marL="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en-US" noProof="0"/>
              <a:t>Click to add  job title</a:t>
            </a:r>
          </a:p>
        </p:txBody>
      </p:sp>
      <p:grpSp>
        <p:nvGrpSpPr>
          <p:cNvPr id="20" name="Group 4">
            <a:extLst>
              <a:ext uri="{FF2B5EF4-FFF2-40B4-BE49-F238E27FC236}">
                <a16:creationId xmlns:a16="http://schemas.microsoft.com/office/drawing/2014/main" id="{7504202C-3D37-41B1-A35C-298D1080C9B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956177" y="5596744"/>
            <a:ext cx="3759573" cy="531812"/>
            <a:chOff x="4934" y="3638"/>
            <a:chExt cx="2446" cy="346"/>
          </a:xfrm>
        </p:grpSpPr>
        <p:sp>
          <p:nvSpPr>
            <p:cNvPr id="25" name="AutoShape 3">
              <a:extLst>
                <a:ext uri="{FF2B5EF4-FFF2-40B4-BE49-F238E27FC236}">
                  <a16:creationId xmlns:a16="http://schemas.microsoft.com/office/drawing/2014/main" id="{968C4B4F-7E3E-4DCA-8FD2-149635B3CE5A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934" y="3638"/>
              <a:ext cx="24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6" name="Freeform 6">
              <a:extLst>
                <a:ext uri="{FF2B5EF4-FFF2-40B4-BE49-F238E27FC236}">
                  <a16:creationId xmlns:a16="http://schemas.microsoft.com/office/drawing/2014/main" id="{77197D01-165D-418F-8C88-60BDB0F36AD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67" y="3641"/>
              <a:ext cx="346" cy="339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7" name="Freeform 7">
              <a:extLst>
                <a:ext uri="{FF2B5EF4-FFF2-40B4-BE49-F238E27FC236}">
                  <a16:creationId xmlns:a16="http://schemas.microsoft.com/office/drawing/2014/main" id="{82D5EAA0-3B4C-44F2-A49A-4E6C7C352BA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91" y="3641"/>
              <a:ext cx="346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" name="Freeform 8">
              <a:extLst>
                <a:ext uri="{FF2B5EF4-FFF2-40B4-BE49-F238E27FC236}">
                  <a16:creationId xmlns:a16="http://schemas.microsoft.com/office/drawing/2014/main" id="{EF593979-9CB2-4C0D-BBAD-F62774E167E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40" y="3641"/>
              <a:ext cx="351" cy="339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9" name="Freeform 9">
              <a:extLst>
                <a:ext uri="{FF2B5EF4-FFF2-40B4-BE49-F238E27FC236}">
                  <a16:creationId xmlns:a16="http://schemas.microsoft.com/office/drawing/2014/main" id="{070BEC5D-925F-44F8-A961-4DF2ECD83CC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3" y="3641"/>
              <a:ext cx="347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0" name="Freeform 10">
              <a:extLst>
                <a:ext uri="{FF2B5EF4-FFF2-40B4-BE49-F238E27FC236}">
                  <a16:creationId xmlns:a16="http://schemas.microsoft.com/office/drawing/2014/main" id="{170F3EC5-9D37-44B2-A56B-C9FFF7E5FA4B}"/>
                </a:ext>
              </a:extLst>
            </p:cNvPr>
            <p:cNvSpPr>
              <a:spLocks/>
            </p:cNvSpPr>
            <p:nvPr/>
          </p:nvSpPr>
          <p:spPr bwMode="auto">
            <a:xfrm>
              <a:off x="4937" y="3649"/>
              <a:ext cx="341" cy="323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1" name="Freeform 11">
              <a:extLst>
                <a:ext uri="{FF2B5EF4-FFF2-40B4-BE49-F238E27FC236}">
                  <a16:creationId xmlns:a16="http://schemas.microsoft.com/office/drawing/2014/main" id="{2F424640-F30B-48F3-9263-A4502ADA3133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9" y="3641"/>
              <a:ext cx="323" cy="329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2" name="Freeform 12">
              <a:extLst>
                <a:ext uri="{FF2B5EF4-FFF2-40B4-BE49-F238E27FC236}">
                  <a16:creationId xmlns:a16="http://schemas.microsoft.com/office/drawing/2014/main" id="{485C79C4-3CAA-45D0-8C35-CFC406285CF6}"/>
                </a:ext>
              </a:extLst>
            </p:cNvPr>
            <p:cNvSpPr>
              <a:spLocks/>
            </p:cNvSpPr>
            <p:nvPr/>
          </p:nvSpPr>
          <p:spPr bwMode="auto">
            <a:xfrm>
              <a:off x="7146" y="3641"/>
              <a:ext cx="196" cy="329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68EF3F-B8CE-48F0-951C-AEE64C725803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/>
              <a:t>7JUL2021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B6A66C7D-B3B0-4D56-A84E-1B301E205C27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CLD 3 Guidelines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D909BDBC-E2C3-4DDE-B6AC-72AFFC6AAE8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987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8254E-760F-46D3-A66A-FF103AF4F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93FEB1-28A8-43DC-8CFE-6508DD84F1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4F2BC-EE51-488D-B7B5-7DBAB407E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7JUL2021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7533A5-04BF-45DB-B07E-3A17993D3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CLD 3 Guidelines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CA612D-2E11-4653-9FD6-19BAE0D87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127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DD3EFA-53A8-4493-9E7C-79FB77973B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1268413"/>
            <a:ext cx="2628900" cy="47894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468A70-91EB-438C-9C08-389DAF83F8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50863" y="1268413"/>
            <a:ext cx="8021637" cy="47894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90BC9C-FEA3-4301-9970-0627BAF2C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7JUL2021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A4D984-B50F-44A7-8BAA-E95633AA0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CLD 3 Guidelines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55AEDF-A405-454D-9CAE-7014FE198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84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3">
    <p:bg bwMode="gray"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6E86B296-B120-45FE-AD57-313943C4C229}"/>
              </a:ext>
            </a:extLst>
          </p:cNvPr>
          <p:cNvSpPr/>
          <p:nvPr/>
        </p:nvSpPr>
        <p:spPr bwMode="gray">
          <a:xfrm>
            <a:off x="0" y="0"/>
            <a:ext cx="12192000" cy="6597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16" name="Frihandsfigur: Form 15">
            <a:extLst>
              <a:ext uri="{FF2B5EF4-FFF2-40B4-BE49-F238E27FC236}">
                <a16:creationId xmlns:a16="http://schemas.microsoft.com/office/drawing/2014/main" id="{62F50D0A-60F2-40F2-8DE1-B9EB89D14D95}"/>
              </a:ext>
            </a:extLst>
          </p:cNvPr>
          <p:cNvSpPr/>
          <p:nvPr/>
        </p:nvSpPr>
        <p:spPr bwMode="gray">
          <a:xfrm>
            <a:off x="6584540" y="39367"/>
            <a:ext cx="5607461" cy="6818633"/>
          </a:xfrm>
          <a:custGeom>
            <a:avLst/>
            <a:gdLst>
              <a:gd name="connsiteX0" fmla="*/ 5607461 w 5607461"/>
              <a:gd name="connsiteY0" fmla="*/ 0 h 6823406"/>
              <a:gd name="connsiteX1" fmla="*/ 5607461 w 5607461"/>
              <a:gd name="connsiteY1" fmla="*/ 2148943 h 6823406"/>
              <a:gd name="connsiteX2" fmla="*/ 3731769 w 5607461"/>
              <a:gd name="connsiteY2" fmla="*/ 3891773 h 6823406"/>
              <a:gd name="connsiteX3" fmla="*/ 2446775 w 5607461"/>
              <a:gd name="connsiteY3" fmla="*/ 6823406 h 6823406"/>
              <a:gd name="connsiteX4" fmla="*/ 0 w 5607461"/>
              <a:gd name="connsiteY4" fmla="*/ 6823406 h 6823406"/>
              <a:gd name="connsiteX5" fmla="*/ 1402783 w 5607461"/>
              <a:gd name="connsiteY5" fmla="*/ 3399404 h 6823406"/>
              <a:gd name="connsiteX6" fmla="*/ 5424834 w 5607461"/>
              <a:gd name="connsiteY6" fmla="*/ 6758 h 6823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7461" h="6823406">
                <a:moveTo>
                  <a:pt x="5607461" y="0"/>
                </a:moveTo>
                <a:lnTo>
                  <a:pt x="5607461" y="2148943"/>
                </a:lnTo>
                <a:cubicBezTo>
                  <a:pt x="5029123" y="2307855"/>
                  <a:pt x="4208507" y="2795014"/>
                  <a:pt x="3731769" y="3891773"/>
                </a:cubicBezTo>
                <a:lnTo>
                  <a:pt x="2446775" y="6823406"/>
                </a:lnTo>
                <a:lnTo>
                  <a:pt x="0" y="6823406"/>
                </a:lnTo>
                <a:lnTo>
                  <a:pt x="1402783" y="3399404"/>
                </a:lnTo>
                <a:cubicBezTo>
                  <a:pt x="1937812" y="2006312"/>
                  <a:pt x="3470340" y="136474"/>
                  <a:pt x="5424834" y="6758"/>
                </a:cubicBez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72EEEB-850B-4416-957A-219B7EE0B7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0783" y="1493678"/>
            <a:ext cx="6057367" cy="1477328"/>
          </a:xfrm>
        </p:spPr>
        <p:txBody>
          <a:bodyPr anchor="b" anchorCtr="0"/>
          <a:lstStyle>
            <a:lvl1pPr algn="l">
              <a:lnSpc>
                <a:spcPct val="80000"/>
              </a:lnSpc>
              <a:defRPr sz="6000" b="0">
                <a:solidFill>
                  <a:schemeClr val="accent4"/>
                </a:solidFill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18FD7F-4EA1-4807-971F-4BD8BE59FC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0783" y="5130536"/>
            <a:ext cx="5853757" cy="643253"/>
          </a:xfrm>
        </p:spPr>
        <p:txBody>
          <a:bodyPr wrap="square" lIns="36000" anchor="b" anchorCtr="0">
            <a:noAutofit/>
          </a:bodyPr>
          <a:lstStyle>
            <a:lvl1pPr marL="0" indent="0" algn="l">
              <a:buNone/>
              <a:defRPr sz="220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add name</a:t>
            </a:r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3D4A8A44-F748-4EBB-BFD0-76208B708E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30783" y="2989401"/>
            <a:ext cx="6057367" cy="1200150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000">
                <a:solidFill>
                  <a:schemeClr val="bg1"/>
                </a:solidFill>
                <a:latin typeface="+mn-lt"/>
              </a:defRPr>
            </a:lvl1pPr>
            <a:lvl2pPr marL="207963" indent="0">
              <a:buNone/>
              <a:defRPr/>
            </a:lvl2pPr>
          </a:lstStyle>
          <a:p>
            <a:pPr lvl="0"/>
            <a:r>
              <a:rPr lang="en-US" noProof="0"/>
              <a:t>Click to add title</a:t>
            </a:r>
          </a:p>
        </p:txBody>
      </p:sp>
      <p:sp>
        <p:nvSpPr>
          <p:cNvPr id="17" name="Platshållare för text 16">
            <a:extLst>
              <a:ext uri="{FF2B5EF4-FFF2-40B4-BE49-F238E27FC236}">
                <a16:creationId xmlns:a16="http://schemas.microsoft.com/office/drawing/2014/main" id="{A4304F54-7126-4BDE-A50A-D0728C07237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30783" y="5818100"/>
            <a:ext cx="5853757" cy="419100"/>
          </a:xfrm>
        </p:spPr>
        <p:txBody>
          <a:bodyPr lIns="39600"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207963" indent="0">
              <a:buNone/>
              <a:defRPr/>
            </a:lvl2pPr>
            <a:lvl3pPr marL="436562" indent="0">
              <a:buNone/>
              <a:defRPr/>
            </a:lvl3pPr>
            <a:lvl4pPr marL="0" indent="0">
              <a:buFont typeface="Arial" panose="020B0604020202020204" pitchFamily="34" charset="0"/>
              <a:buNone/>
              <a:defRPr/>
            </a:lvl4pPr>
            <a:lvl5pPr marL="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en-US" noProof="0"/>
              <a:t>Click to add  job title</a:t>
            </a:r>
          </a:p>
        </p:txBody>
      </p:sp>
      <p:grpSp>
        <p:nvGrpSpPr>
          <p:cNvPr id="26" name="Group 4">
            <a:extLst>
              <a:ext uri="{FF2B5EF4-FFF2-40B4-BE49-F238E27FC236}">
                <a16:creationId xmlns:a16="http://schemas.microsoft.com/office/drawing/2014/main" id="{7C62954C-88E3-4E4D-B9FD-B7661860E9C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956177" y="5596744"/>
            <a:ext cx="3759573" cy="531812"/>
            <a:chOff x="4934" y="3638"/>
            <a:chExt cx="2446" cy="346"/>
          </a:xfrm>
        </p:grpSpPr>
        <p:sp>
          <p:nvSpPr>
            <p:cNvPr id="27" name="AutoShape 3">
              <a:extLst>
                <a:ext uri="{FF2B5EF4-FFF2-40B4-BE49-F238E27FC236}">
                  <a16:creationId xmlns:a16="http://schemas.microsoft.com/office/drawing/2014/main" id="{AA84D414-2A50-4C3E-94F0-111672F2DBE5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934" y="3638"/>
              <a:ext cx="24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" name="Freeform 6">
              <a:extLst>
                <a:ext uri="{FF2B5EF4-FFF2-40B4-BE49-F238E27FC236}">
                  <a16:creationId xmlns:a16="http://schemas.microsoft.com/office/drawing/2014/main" id="{E14CF157-97FC-4768-9A33-DB8CF5F8765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67" y="3641"/>
              <a:ext cx="346" cy="339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9" name="Freeform 7">
              <a:extLst>
                <a:ext uri="{FF2B5EF4-FFF2-40B4-BE49-F238E27FC236}">
                  <a16:creationId xmlns:a16="http://schemas.microsoft.com/office/drawing/2014/main" id="{D5B98D65-1ABF-481F-A75E-04CC8D3A474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91" y="3641"/>
              <a:ext cx="346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0" name="Freeform 8">
              <a:extLst>
                <a:ext uri="{FF2B5EF4-FFF2-40B4-BE49-F238E27FC236}">
                  <a16:creationId xmlns:a16="http://schemas.microsoft.com/office/drawing/2014/main" id="{39565706-EA65-4499-9C63-4987397CA53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40" y="3641"/>
              <a:ext cx="351" cy="339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1" name="Freeform 9">
              <a:extLst>
                <a:ext uri="{FF2B5EF4-FFF2-40B4-BE49-F238E27FC236}">
                  <a16:creationId xmlns:a16="http://schemas.microsoft.com/office/drawing/2014/main" id="{07EE7011-CB5E-4946-9879-897643C5737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3" y="3641"/>
              <a:ext cx="347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2" name="Freeform 10">
              <a:extLst>
                <a:ext uri="{FF2B5EF4-FFF2-40B4-BE49-F238E27FC236}">
                  <a16:creationId xmlns:a16="http://schemas.microsoft.com/office/drawing/2014/main" id="{14FF3FDC-1D0F-4DD8-9CAA-9F1F894AC330}"/>
                </a:ext>
              </a:extLst>
            </p:cNvPr>
            <p:cNvSpPr>
              <a:spLocks/>
            </p:cNvSpPr>
            <p:nvPr/>
          </p:nvSpPr>
          <p:spPr bwMode="auto">
            <a:xfrm>
              <a:off x="4937" y="3649"/>
              <a:ext cx="341" cy="323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3" name="Freeform 11">
              <a:extLst>
                <a:ext uri="{FF2B5EF4-FFF2-40B4-BE49-F238E27FC236}">
                  <a16:creationId xmlns:a16="http://schemas.microsoft.com/office/drawing/2014/main" id="{4009415C-1F3A-4A22-AF4D-223EBF3329EA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9" y="3641"/>
              <a:ext cx="323" cy="329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4" name="Freeform 12">
              <a:extLst>
                <a:ext uri="{FF2B5EF4-FFF2-40B4-BE49-F238E27FC236}">
                  <a16:creationId xmlns:a16="http://schemas.microsoft.com/office/drawing/2014/main" id="{37E15B85-4D4D-42ED-BFA4-E5A9F1625FE8}"/>
                </a:ext>
              </a:extLst>
            </p:cNvPr>
            <p:cNvSpPr>
              <a:spLocks/>
            </p:cNvSpPr>
            <p:nvPr/>
          </p:nvSpPr>
          <p:spPr bwMode="auto">
            <a:xfrm>
              <a:off x="7146" y="3641"/>
              <a:ext cx="196" cy="329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C1F83F-76FA-4728-9870-AF430D95D9B1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/>
              <a:t>7JUL2021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A7204503-3D55-4DF0-A410-DD0B87CE66E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CLD 3 Guidelines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AD8002C-AEE9-4859-A0C5-5FED69A3CD3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9871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4">
    <p:bg bwMode="gray"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6E86B296-B120-45FE-AD57-313943C4C229}"/>
              </a:ext>
            </a:extLst>
          </p:cNvPr>
          <p:cNvSpPr/>
          <p:nvPr/>
        </p:nvSpPr>
        <p:spPr bwMode="gray">
          <a:xfrm>
            <a:off x="0" y="0"/>
            <a:ext cx="12192000" cy="6597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16" name="Frihandsfigur: Form 15">
            <a:extLst>
              <a:ext uri="{FF2B5EF4-FFF2-40B4-BE49-F238E27FC236}">
                <a16:creationId xmlns:a16="http://schemas.microsoft.com/office/drawing/2014/main" id="{62F50D0A-60F2-40F2-8DE1-B9EB89D14D95}"/>
              </a:ext>
            </a:extLst>
          </p:cNvPr>
          <p:cNvSpPr/>
          <p:nvPr/>
        </p:nvSpPr>
        <p:spPr bwMode="gray">
          <a:xfrm>
            <a:off x="6584540" y="39367"/>
            <a:ext cx="5607461" cy="6818633"/>
          </a:xfrm>
          <a:custGeom>
            <a:avLst/>
            <a:gdLst>
              <a:gd name="connsiteX0" fmla="*/ 5607461 w 5607461"/>
              <a:gd name="connsiteY0" fmla="*/ 0 h 6823406"/>
              <a:gd name="connsiteX1" fmla="*/ 5607461 w 5607461"/>
              <a:gd name="connsiteY1" fmla="*/ 2148943 h 6823406"/>
              <a:gd name="connsiteX2" fmla="*/ 3731769 w 5607461"/>
              <a:gd name="connsiteY2" fmla="*/ 3891773 h 6823406"/>
              <a:gd name="connsiteX3" fmla="*/ 2446775 w 5607461"/>
              <a:gd name="connsiteY3" fmla="*/ 6823406 h 6823406"/>
              <a:gd name="connsiteX4" fmla="*/ 0 w 5607461"/>
              <a:gd name="connsiteY4" fmla="*/ 6823406 h 6823406"/>
              <a:gd name="connsiteX5" fmla="*/ 1402783 w 5607461"/>
              <a:gd name="connsiteY5" fmla="*/ 3399404 h 6823406"/>
              <a:gd name="connsiteX6" fmla="*/ 5424834 w 5607461"/>
              <a:gd name="connsiteY6" fmla="*/ 6758 h 6823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7461" h="6823406">
                <a:moveTo>
                  <a:pt x="5607461" y="0"/>
                </a:moveTo>
                <a:lnTo>
                  <a:pt x="5607461" y="2148943"/>
                </a:lnTo>
                <a:cubicBezTo>
                  <a:pt x="5029123" y="2307855"/>
                  <a:pt x="4208507" y="2795014"/>
                  <a:pt x="3731769" y="3891773"/>
                </a:cubicBezTo>
                <a:lnTo>
                  <a:pt x="2446775" y="6823406"/>
                </a:lnTo>
                <a:lnTo>
                  <a:pt x="0" y="6823406"/>
                </a:lnTo>
                <a:lnTo>
                  <a:pt x="1402783" y="3399404"/>
                </a:lnTo>
                <a:cubicBezTo>
                  <a:pt x="1937812" y="2006312"/>
                  <a:pt x="3470340" y="136474"/>
                  <a:pt x="5424834" y="6758"/>
                </a:cubicBez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72EEEB-850B-4416-957A-219B7EE0B7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0783" y="1493678"/>
            <a:ext cx="6057367" cy="1477328"/>
          </a:xfrm>
        </p:spPr>
        <p:txBody>
          <a:bodyPr anchor="b" anchorCtr="0"/>
          <a:lstStyle>
            <a:lvl1pPr algn="l">
              <a:lnSpc>
                <a:spcPct val="80000"/>
              </a:lnSpc>
              <a:defRPr sz="6000" b="0">
                <a:solidFill>
                  <a:schemeClr val="accent4"/>
                </a:solidFill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18FD7F-4EA1-4807-971F-4BD8BE59FC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0783" y="5130536"/>
            <a:ext cx="5853757" cy="643253"/>
          </a:xfrm>
        </p:spPr>
        <p:txBody>
          <a:bodyPr wrap="square" lIns="36000" anchor="b" anchorCtr="0">
            <a:noAutofit/>
          </a:bodyPr>
          <a:lstStyle>
            <a:lvl1pPr marL="0" indent="0" algn="l">
              <a:buNone/>
              <a:defRPr sz="220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add name</a:t>
            </a:r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3D4A8A44-F748-4EBB-BFD0-76208B708E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30783" y="2989401"/>
            <a:ext cx="6057367" cy="1200150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000">
                <a:solidFill>
                  <a:schemeClr val="bg1"/>
                </a:solidFill>
                <a:latin typeface="+mn-lt"/>
              </a:defRPr>
            </a:lvl1pPr>
            <a:lvl2pPr marL="207963" indent="0">
              <a:buNone/>
              <a:defRPr/>
            </a:lvl2pPr>
          </a:lstStyle>
          <a:p>
            <a:pPr lvl="0"/>
            <a:r>
              <a:rPr lang="en-US" noProof="0"/>
              <a:t>Click to add title</a:t>
            </a:r>
          </a:p>
        </p:txBody>
      </p:sp>
      <p:sp>
        <p:nvSpPr>
          <p:cNvPr id="17" name="Platshållare för text 16">
            <a:extLst>
              <a:ext uri="{FF2B5EF4-FFF2-40B4-BE49-F238E27FC236}">
                <a16:creationId xmlns:a16="http://schemas.microsoft.com/office/drawing/2014/main" id="{A4304F54-7126-4BDE-A50A-D0728C07237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30783" y="5818100"/>
            <a:ext cx="5853757" cy="419100"/>
          </a:xfrm>
        </p:spPr>
        <p:txBody>
          <a:bodyPr lIns="39600" rIns="0"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207963" indent="0">
              <a:buNone/>
              <a:defRPr/>
            </a:lvl2pPr>
            <a:lvl3pPr marL="436562" indent="0">
              <a:buNone/>
              <a:defRPr/>
            </a:lvl3pPr>
            <a:lvl4pPr marL="0" indent="0">
              <a:buFont typeface="Arial" panose="020B0604020202020204" pitchFamily="34" charset="0"/>
              <a:buNone/>
              <a:defRPr/>
            </a:lvl4pPr>
            <a:lvl5pPr marL="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en-US" noProof="0"/>
              <a:t>Click to add  job title</a:t>
            </a:r>
          </a:p>
        </p:txBody>
      </p:sp>
      <p:grpSp>
        <p:nvGrpSpPr>
          <p:cNvPr id="26" name="Group 4">
            <a:extLst>
              <a:ext uri="{FF2B5EF4-FFF2-40B4-BE49-F238E27FC236}">
                <a16:creationId xmlns:a16="http://schemas.microsoft.com/office/drawing/2014/main" id="{1891DD04-546D-4846-AC63-BBA584E2AAC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956177" y="5596744"/>
            <a:ext cx="3759573" cy="531812"/>
            <a:chOff x="4934" y="3638"/>
            <a:chExt cx="2446" cy="346"/>
          </a:xfrm>
        </p:grpSpPr>
        <p:sp>
          <p:nvSpPr>
            <p:cNvPr id="27" name="AutoShape 3">
              <a:extLst>
                <a:ext uri="{FF2B5EF4-FFF2-40B4-BE49-F238E27FC236}">
                  <a16:creationId xmlns:a16="http://schemas.microsoft.com/office/drawing/2014/main" id="{ECC5D20D-8D3C-4DAE-8DCE-724C2583365F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934" y="3638"/>
              <a:ext cx="24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" name="Freeform 6">
              <a:extLst>
                <a:ext uri="{FF2B5EF4-FFF2-40B4-BE49-F238E27FC236}">
                  <a16:creationId xmlns:a16="http://schemas.microsoft.com/office/drawing/2014/main" id="{9874156E-BA7C-4585-9840-CAD5E2F2A5F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67" y="3641"/>
              <a:ext cx="346" cy="339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9" name="Freeform 7">
              <a:extLst>
                <a:ext uri="{FF2B5EF4-FFF2-40B4-BE49-F238E27FC236}">
                  <a16:creationId xmlns:a16="http://schemas.microsoft.com/office/drawing/2014/main" id="{5941857F-39C5-402C-A69F-72D4C39231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91" y="3641"/>
              <a:ext cx="346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0" name="Freeform 8">
              <a:extLst>
                <a:ext uri="{FF2B5EF4-FFF2-40B4-BE49-F238E27FC236}">
                  <a16:creationId xmlns:a16="http://schemas.microsoft.com/office/drawing/2014/main" id="{A13008E1-0248-44D8-86BE-198D0E0EEC4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40" y="3641"/>
              <a:ext cx="351" cy="339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1" name="Freeform 9">
              <a:extLst>
                <a:ext uri="{FF2B5EF4-FFF2-40B4-BE49-F238E27FC236}">
                  <a16:creationId xmlns:a16="http://schemas.microsoft.com/office/drawing/2014/main" id="{093C44CA-FDF2-4A93-B337-F204996D5E4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3" y="3641"/>
              <a:ext cx="347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2" name="Freeform 10">
              <a:extLst>
                <a:ext uri="{FF2B5EF4-FFF2-40B4-BE49-F238E27FC236}">
                  <a16:creationId xmlns:a16="http://schemas.microsoft.com/office/drawing/2014/main" id="{EB726D71-2B78-488A-A266-92FDABE8DB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937" y="3649"/>
              <a:ext cx="341" cy="323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3" name="Freeform 11">
              <a:extLst>
                <a:ext uri="{FF2B5EF4-FFF2-40B4-BE49-F238E27FC236}">
                  <a16:creationId xmlns:a16="http://schemas.microsoft.com/office/drawing/2014/main" id="{DA9E46A2-4A21-405A-B137-A7DDF8BA8B8B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9" y="3641"/>
              <a:ext cx="323" cy="329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4" name="Freeform 12">
              <a:extLst>
                <a:ext uri="{FF2B5EF4-FFF2-40B4-BE49-F238E27FC236}">
                  <a16:creationId xmlns:a16="http://schemas.microsoft.com/office/drawing/2014/main" id="{4414A5AB-E5DE-4C8B-B011-B4AB30520190}"/>
                </a:ext>
              </a:extLst>
            </p:cNvPr>
            <p:cNvSpPr>
              <a:spLocks/>
            </p:cNvSpPr>
            <p:nvPr/>
          </p:nvSpPr>
          <p:spPr bwMode="auto">
            <a:xfrm>
              <a:off x="7146" y="3641"/>
              <a:ext cx="196" cy="329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CA124D-81C6-491E-8928-7A62C2F98FF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/>
              <a:t>7JUL2021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59E109D8-2540-4E0D-A159-97223F4C0BA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CLD 3 Guidelines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D3B067F8-20F2-41A6-A742-2F60E6EDDCC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928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B774C-A1A4-4EF8-B2F8-B07136D13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C1703-EF53-4715-8E41-BDA2F1BF6B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4" y="2060848"/>
            <a:ext cx="11090274" cy="39970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49E9B7-F121-4725-A71A-281B45D1B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7JUL2021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B05409-220E-4AEA-874E-9F9B75A35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CLD 3 Guidelines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D6786B-67DA-4E52-ABCC-5AC8657EB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895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B774C-A1A4-4EF8-B2F8-B07136D13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C1703-EF53-4715-8E41-BDA2F1BF6B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4" y="2060848"/>
            <a:ext cx="11090274" cy="39970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2032898D-DBA5-4872-96E1-24994EE3723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1628775"/>
            <a:ext cx="11090275" cy="292388"/>
          </a:xfrm>
        </p:spPr>
        <p:txBody>
          <a:bodyPr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201593-57F4-4F93-A574-C2DEBB93DAB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/>
              <a:t>7JUL2021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563EBC9F-FF99-40B6-9397-B9686241843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CLD 3 Guidelines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170AF97A-121A-4AF0-8E84-1686C73340B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470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1">
    <p:bg bwMode="gray"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4DA1ABC-D99E-4C3F-BC15-45449B6B8D0F}"/>
              </a:ext>
            </a:extLst>
          </p:cNvPr>
          <p:cNvSpPr/>
          <p:nvPr/>
        </p:nvSpPr>
        <p:spPr bwMode="gray">
          <a:xfrm>
            <a:off x="0" y="0"/>
            <a:ext cx="12192000" cy="6597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E87A58-09C9-4878-940A-B55D0C4841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863580"/>
            <a:ext cx="6079938" cy="1181862"/>
          </a:xfrm>
        </p:spPr>
        <p:txBody>
          <a:bodyPr anchor="b"/>
          <a:lstStyle>
            <a:lvl1pPr>
              <a:lnSpc>
                <a:spcPct val="80000"/>
              </a:lnSpc>
              <a:defRPr sz="4800"/>
            </a:lvl1pPr>
          </a:lstStyle>
          <a:p>
            <a:r>
              <a:rPr lang="en-US" noProof="0"/>
              <a:t>Click to add section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7E8F1-D73C-4A82-A7B5-D01F8F17FE2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072430"/>
            <a:ext cx="6079938" cy="150018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add section title</a:t>
            </a:r>
          </a:p>
        </p:txBody>
      </p:sp>
      <p:grpSp>
        <p:nvGrpSpPr>
          <p:cNvPr id="11" name="Grupp 10">
            <a:extLst>
              <a:ext uri="{FF2B5EF4-FFF2-40B4-BE49-F238E27FC236}">
                <a16:creationId xmlns:a16="http://schemas.microsoft.com/office/drawing/2014/main" id="{95E7449C-8113-4657-B39C-4E137DE6650D}"/>
              </a:ext>
            </a:extLst>
          </p:cNvPr>
          <p:cNvGrpSpPr/>
          <p:nvPr/>
        </p:nvGrpSpPr>
        <p:grpSpPr>
          <a:xfrm>
            <a:off x="857406" y="703900"/>
            <a:ext cx="2246763" cy="315847"/>
            <a:chOff x="10052051" y="6354763"/>
            <a:chExt cx="1592262" cy="223838"/>
          </a:xfrm>
          <a:solidFill>
            <a:srgbClr val="001F47"/>
          </a:solidFill>
        </p:grpSpPr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9B65D6E4-A198-4C78-A468-3C2637CBED5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263313" y="6354763"/>
              <a:ext cx="230188" cy="223838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A40D5EB-8AF8-46A3-93BB-04482737AE2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014076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F2315EFA-6877-46B5-993B-D35CAD6A84C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517188" y="6354763"/>
              <a:ext cx="233363" cy="223838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24BF0079-2C0D-4D96-9A9D-A1221C11C87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267951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81C6B412-800D-417B-90AD-19E4D7D03CAD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52051" y="6361113"/>
              <a:ext cx="225425" cy="212725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D33DEA02-EF2D-44FF-B591-83D608C7FDF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75951" y="6354763"/>
              <a:ext cx="212725" cy="217488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BF977AE3-4383-4587-9F5C-4C4A7FFBA6A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14138" y="6354763"/>
              <a:ext cx="130175" cy="217488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</p:grp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B105206E-31D0-4C84-A1D6-E0491F3D1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7JUL2021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88947BA-D4E2-418E-A2E4-119B7D2A3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CLD 3 Guidelines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88A3C779-6E89-495A-A066-D1F404C9A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7707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2">
    <p:bg bwMode="gray"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4DA1ABC-D99E-4C3F-BC15-45449B6B8D0F}"/>
              </a:ext>
            </a:extLst>
          </p:cNvPr>
          <p:cNvSpPr/>
          <p:nvPr/>
        </p:nvSpPr>
        <p:spPr bwMode="gray">
          <a:xfrm>
            <a:off x="0" y="0"/>
            <a:ext cx="12192000" cy="65976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E87A58-09C9-4878-940A-B55D0C4841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863580"/>
            <a:ext cx="6079938" cy="1181862"/>
          </a:xfrm>
        </p:spPr>
        <p:txBody>
          <a:bodyPr anchor="b"/>
          <a:lstStyle>
            <a:lvl1pPr>
              <a:lnSpc>
                <a:spcPct val="80000"/>
              </a:lnSpc>
              <a:defRPr sz="4800">
                <a:latin typeface="+mn-lt"/>
              </a:defRPr>
            </a:lvl1pPr>
          </a:lstStyle>
          <a:p>
            <a:pPr lvl="0"/>
            <a:r>
              <a:rPr lang="en-US" noProof="0"/>
              <a:t>Click to add section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7E8F1-D73C-4A82-A7B5-D01F8F17FE2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072430"/>
            <a:ext cx="6079938" cy="150018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80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add section title</a:t>
            </a:r>
          </a:p>
        </p:txBody>
      </p:sp>
      <p:grpSp>
        <p:nvGrpSpPr>
          <p:cNvPr id="11" name="Grupp 10">
            <a:extLst>
              <a:ext uri="{FF2B5EF4-FFF2-40B4-BE49-F238E27FC236}">
                <a16:creationId xmlns:a16="http://schemas.microsoft.com/office/drawing/2014/main" id="{95E7449C-8113-4657-B39C-4E137DE6650D}"/>
              </a:ext>
            </a:extLst>
          </p:cNvPr>
          <p:cNvGrpSpPr/>
          <p:nvPr/>
        </p:nvGrpSpPr>
        <p:grpSpPr>
          <a:xfrm>
            <a:off x="857406" y="703900"/>
            <a:ext cx="2246763" cy="315847"/>
            <a:chOff x="10052051" y="6354763"/>
            <a:chExt cx="1592262" cy="223838"/>
          </a:xfrm>
          <a:solidFill>
            <a:srgbClr val="001F47"/>
          </a:solidFill>
        </p:grpSpPr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9B65D6E4-A198-4C78-A468-3C2637CBED5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263313" y="6354763"/>
              <a:ext cx="230188" cy="223838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A40D5EB-8AF8-46A3-93BB-04482737AE2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014076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F2315EFA-6877-46B5-993B-D35CAD6A84C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517188" y="6354763"/>
              <a:ext cx="233363" cy="223838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24BF0079-2C0D-4D96-9A9D-A1221C11C87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267951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81C6B412-800D-417B-90AD-19E4D7D03CAD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52051" y="6361113"/>
              <a:ext cx="225425" cy="212725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D33DEA02-EF2D-44FF-B591-83D608C7FDF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75951" y="6354763"/>
              <a:ext cx="212725" cy="217488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BF977AE3-4383-4587-9F5C-4C4A7FFBA6A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14138" y="6354763"/>
              <a:ext cx="130175" cy="217488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</p:grp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41FFD-2DE9-4D35-84B1-46006E10D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7JUL2021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06A202-68D8-44FC-B0DD-3D61AA527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CLD 3 Guidelines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4D7B7370-E20D-4EA7-81A1-D44A8ACFA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552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3">
    <p:bg bwMode="gray"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4DA1ABC-D99E-4C3F-BC15-45449B6B8D0F}"/>
              </a:ext>
            </a:extLst>
          </p:cNvPr>
          <p:cNvSpPr/>
          <p:nvPr/>
        </p:nvSpPr>
        <p:spPr bwMode="gray">
          <a:xfrm>
            <a:off x="0" y="0"/>
            <a:ext cx="12192000" cy="6597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E87A58-09C9-4878-940A-B55D0C4841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863580"/>
            <a:ext cx="6079938" cy="1181862"/>
          </a:xfrm>
        </p:spPr>
        <p:txBody>
          <a:bodyPr anchor="b"/>
          <a:lstStyle>
            <a:lvl1pPr>
              <a:lnSpc>
                <a:spcPct val="80000"/>
              </a:lnSpc>
              <a:defRPr sz="4800">
                <a:solidFill>
                  <a:schemeClr val="accent4"/>
                </a:solidFill>
                <a:latin typeface="+mj-lt"/>
              </a:defRPr>
            </a:lvl1pPr>
          </a:lstStyle>
          <a:p>
            <a:r>
              <a:rPr lang="en-US" noProof="0"/>
              <a:t>Click to add section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7E8F1-D73C-4A82-A7B5-D01F8F17FE2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072430"/>
            <a:ext cx="6079938" cy="150018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80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add section title</a:t>
            </a:r>
          </a:p>
        </p:txBody>
      </p:sp>
      <p:grpSp>
        <p:nvGrpSpPr>
          <p:cNvPr id="11" name="Grupp 10">
            <a:extLst>
              <a:ext uri="{FF2B5EF4-FFF2-40B4-BE49-F238E27FC236}">
                <a16:creationId xmlns:a16="http://schemas.microsoft.com/office/drawing/2014/main" id="{95E7449C-8113-4657-B39C-4E137DE6650D}"/>
              </a:ext>
            </a:extLst>
          </p:cNvPr>
          <p:cNvGrpSpPr/>
          <p:nvPr/>
        </p:nvGrpSpPr>
        <p:grpSpPr>
          <a:xfrm>
            <a:off x="857406" y="703900"/>
            <a:ext cx="2246763" cy="315847"/>
            <a:chOff x="10052051" y="6354763"/>
            <a:chExt cx="1592262" cy="223838"/>
          </a:xfrm>
          <a:solidFill>
            <a:srgbClr val="FFFFFF"/>
          </a:solidFill>
        </p:grpSpPr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9B65D6E4-A198-4C78-A468-3C2637CBED5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263313" y="6354763"/>
              <a:ext cx="230188" cy="223838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A40D5EB-8AF8-46A3-93BB-04482737AE2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014076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F2315EFA-6877-46B5-993B-D35CAD6A84C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517188" y="6354763"/>
              <a:ext cx="233363" cy="223838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24BF0079-2C0D-4D96-9A9D-A1221C11C87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267951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81C6B412-800D-417B-90AD-19E4D7D03CAD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52051" y="6361113"/>
              <a:ext cx="225425" cy="212725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D33DEA02-EF2D-44FF-B591-83D608C7FDF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75951" y="6354763"/>
              <a:ext cx="212725" cy="217488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BF977AE3-4383-4587-9F5C-4C4A7FFBA6A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14138" y="6354763"/>
              <a:ext cx="130175" cy="217488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</p:grp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6EB9E836-07E7-44BC-BDDB-F556025CF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7JUL2021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4F0EE0D-16AE-4BB6-BA6C-984F21A23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CLD 3 Guidelines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B57A166-9AEB-4B2B-963C-DD495AF6E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567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2D7EF77-A727-4568-B5DC-A34A9CEE0670}"/>
              </a:ext>
            </a:extLst>
          </p:cNvPr>
          <p:cNvSpPr/>
          <p:nvPr/>
        </p:nvSpPr>
        <p:spPr bwMode="gray">
          <a:xfrm>
            <a:off x="0" y="6597650"/>
            <a:ext cx="12192000" cy="260350"/>
          </a:xfrm>
          <a:prstGeom prst="rect">
            <a:avLst/>
          </a:prstGeom>
          <a:solidFill>
            <a:srgbClr val="FFFFFF">
              <a:alpha val="74902"/>
            </a:srgb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7758EB-B969-4E8E-A6DB-53FBBB64F412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550864" y="1196975"/>
            <a:ext cx="11090274" cy="4431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93E4A6-D057-4E55-817D-EA89E61F8D29}"/>
              </a:ext>
            </a:extLst>
          </p:cNvPr>
          <p:cNvSpPr>
            <a:spLocks noGrp="1"/>
          </p:cNvSpPr>
          <p:nvPr>
            <p:ph type="body" idx="1"/>
          </p:nvPr>
        </p:nvSpPr>
        <p:spPr bwMode="gray">
          <a:xfrm>
            <a:off x="550864" y="2060848"/>
            <a:ext cx="11090274" cy="399705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092E87-2268-41FC-8B5C-7F2F29FA1C04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550863" y="6665884"/>
            <a:ext cx="864617" cy="123111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l">
              <a:defRPr sz="8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7JUL2021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25CA7F-36FA-4091-AE31-3B4A6E5715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1631949" y="6665884"/>
            <a:ext cx="2519363" cy="123111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l">
              <a:defRPr sz="8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CLD 3 Guidelines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5838CD-8504-4557-B793-9202730D80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203296" y="6665884"/>
            <a:ext cx="144270" cy="123111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ctr">
              <a:defRPr sz="800">
                <a:solidFill>
                  <a:schemeClr val="tx1"/>
                </a:solidFill>
                <a:latin typeface="+mn-lt"/>
              </a:defRPr>
            </a:lvl1pPr>
          </a:lstStyle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Rektangel 14">
            <a:extLst>
              <a:ext uri="{FF2B5EF4-FFF2-40B4-BE49-F238E27FC236}">
                <a16:creationId xmlns:a16="http://schemas.microsoft.com/office/drawing/2014/main" id="{AE2D0A8D-9006-4B1F-9ADC-3F6E830F3901}"/>
              </a:ext>
            </a:extLst>
          </p:cNvPr>
          <p:cNvSpPr/>
          <p:nvPr/>
        </p:nvSpPr>
        <p:spPr>
          <a:xfrm>
            <a:off x="0" y="0"/>
            <a:ext cx="12192000" cy="69214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sv-SE" sz="2000" dirty="0">
                <a:solidFill>
                  <a:schemeClr val="bg1"/>
                </a:solidFill>
              </a:rPr>
              <a:t>       </a:t>
            </a:r>
          </a:p>
        </p:txBody>
      </p:sp>
      <p:grpSp>
        <p:nvGrpSpPr>
          <p:cNvPr id="32" name="Grupp 31">
            <a:extLst>
              <a:ext uri="{FF2B5EF4-FFF2-40B4-BE49-F238E27FC236}">
                <a16:creationId xmlns:a16="http://schemas.microsoft.com/office/drawing/2014/main" id="{FDC86FD3-2347-4335-8E2A-220A3E5ABAF7}"/>
              </a:ext>
            </a:extLst>
          </p:cNvPr>
          <p:cNvGrpSpPr>
            <a:grpSpLocks noChangeAspect="1"/>
          </p:cNvGrpSpPr>
          <p:nvPr/>
        </p:nvGrpSpPr>
        <p:grpSpPr>
          <a:xfrm>
            <a:off x="517409" y="265590"/>
            <a:ext cx="1592262" cy="223838"/>
            <a:chOff x="10052051" y="6354763"/>
            <a:chExt cx="1592262" cy="223838"/>
          </a:xfrm>
          <a:solidFill>
            <a:srgbClr val="001F47"/>
          </a:solidFill>
        </p:grpSpPr>
        <p:sp>
          <p:nvSpPr>
            <p:cNvPr id="34" name="Freeform 6">
              <a:extLst>
                <a:ext uri="{FF2B5EF4-FFF2-40B4-BE49-F238E27FC236}">
                  <a16:creationId xmlns:a16="http://schemas.microsoft.com/office/drawing/2014/main" id="{3FD0AFC6-F30C-4B2D-9CAC-3898F718AD8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263313" y="6354763"/>
              <a:ext cx="230188" cy="223838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35" name="Freeform 7">
              <a:extLst>
                <a:ext uri="{FF2B5EF4-FFF2-40B4-BE49-F238E27FC236}">
                  <a16:creationId xmlns:a16="http://schemas.microsoft.com/office/drawing/2014/main" id="{BCDD94C1-CE64-4FA7-AA48-675741C17A7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014076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36" name="Freeform 8">
              <a:extLst>
                <a:ext uri="{FF2B5EF4-FFF2-40B4-BE49-F238E27FC236}">
                  <a16:creationId xmlns:a16="http://schemas.microsoft.com/office/drawing/2014/main" id="{AC210E19-FEA0-458A-8BB3-3D050C8DD83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517188" y="6354763"/>
              <a:ext cx="233363" cy="223838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37" name="Freeform 9">
              <a:extLst>
                <a:ext uri="{FF2B5EF4-FFF2-40B4-BE49-F238E27FC236}">
                  <a16:creationId xmlns:a16="http://schemas.microsoft.com/office/drawing/2014/main" id="{84354C6F-8977-45E8-ACEB-3609AA3CAD3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267951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38" name="Freeform 10">
              <a:extLst>
                <a:ext uri="{FF2B5EF4-FFF2-40B4-BE49-F238E27FC236}">
                  <a16:creationId xmlns:a16="http://schemas.microsoft.com/office/drawing/2014/main" id="{04F61A00-D14A-4B1E-AA2F-A4238E6AD660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52051" y="6361113"/>
              <a:ext cx="225425" cy="212725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39" name="Freeform 11">
              <a:extLst>
                <a:ext uri="{FF2B5EF4-FFF2-40B4-BE49-F238E27FC236}">
                  <a16:creationId xmlns:a16="http://schemas.microsoft.com/office/drawing/2014/main" id="{641D061A-9FAC-4A2B-8CAF-9CF42D8C5F7F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75951" y="6354763"/>
              <a:ext cx="212725" cy="217488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40" name="Freeform 12">
              <a:extLst>
                <a:ext uri="{FF2B5EF4-FFF2-40B4-BE49-F238E27FC236}">
                  <a16:creationId xmlns:a16="http://schemas.microsoft.com/office/drawing/2014/main" id="{7A32660A-3992-4EC4-8AA5-32DFEF0AD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14138" y="6354763"/>
              <a:ext cx="130175" cy="217488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</p:grpSp>
      <p:sp>
        <p:nvSpPr>
          <p:cNvPr id="30" name="Text Box 11">
            <a:extLst>
              <a:ext uri="{FF2B5EF4-FFF2-40B4-BE49-F238E27FC236}">
                <a16:creationId xmlns:a16="http://schemas.microsoft.com/office/drawing/2014/main" id="{89836005-57A3-467F-9D5D-43253F5A5C7C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4151784" y="6665884"/>
            <a:ext cx="2268252" cy="123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b" anchorCtr="0">
            <a:spAutoFit/>
          </a:bodyPr>
          <a:lstStyle/>
          <a:p>
            <a:pPr algn="r"/>
            <a:r>
              <a:rPr lang="en-US" sz="800" baseline="0" noProof="1">
                <a:solidFill>
                  <a:schemeClr val="tx1"/>
                </a:solidFill>
                <a:latin typeface="Barlow" charset="0"/>
                <a:ea typeface="Barlow" charset="0"/>
                <a:cs typeface="Barlow" charset="0"/>
              </a:rPr>
              <a:t>© 2018 Copyright Veoneer Inc.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4101440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6" r:id="rId1"/>
    <p:sldLayoutId id="2147483937" r:id="rId2"/>
    <p:sldLayoutId id="2147483938" r:id="rId3"/>
    <p:sldLayoutId id="2147483939" r:id="rId4"/>
    <p:sldLayoutId id="2147483940" r:id="rId5"/>
    <p:sldLayoutId id="2147483941" r:id="rId6"/>
    <p:sldLayoutId id="2147483942" r:id="rId7"/>
    <p:sldLayoutId id="2147483943" r:id="rId8"/>
    <p:sldLayoutId id="2147483944" r:id="rId9"/>
    <p:sldLayoutId id="2147483945" r:id="rId10"/>
    <p:sldLayoutId id="2147483946" r:id="rId11"/>
    <p:sldLayoutId id="2147483947" r:id="rId12"/>
    <p:sldLayoutId id="2147483948" r:id="rId13"/>
    <p:sldLayoutId id="2147483949" r:id="rId14"/>
    <p:sldLayoutId id="2147483950" r:id="rId15"/>
    <p:sldLayoutId id="2147483951" r:id="rId16"/>
    <p:sldLayoutId id="2147483952" r:id="rId17"/>
    <p:sldLayoutId id="2147483953" r:id="rId18"/>
    <p:sldLayoutId id="2147483954" r:id="rId19"/>
    <p:sldLayoutId id="2147483955" r:id="rId20"/>
    <p:sldLayoutId id="2147483956" r:id="rId2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98438" indent="-198438" algn="l" defTabSz="914400" rtl="0" eaLnBrk="1" latinLnBrk="0" hangingPunct="1">
        <a:lnSpc>
          <a:spcPct val="95000"/>
        </a:lnSpc>
        <a:spcBef>
          <a:spcPts val="1200"/>
        </a:spcBef>
        <a:buClr>
          <a:schemeClr val="accent4"/>
        </a:buClr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427038" indent="-219075" algn="l" defTabSz="914400" rtl="0" eaLnBrk="1" latinLnBrk="0" hangingPunct="1">
        <a:lnSpc>
          <a:spcPct val="95000"/>
        </a:lnSpc>
        <a:spcBef>
          <a:spcPts val="600"/>
        </a:spcBef>
        <a:buFont typeface="Barlow" panose="00000500000000000000" pitchFamily="2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06425" indent="-169863" algn="l" defTabSz="914400" rtl="0" eaLnBrk="1" latinLnBrk="0" hangingPunct="1">
        <a:lnSpc>
          <a:spcPct val="95000"/>
        </a:lnSpc>
        <a:spcBef>
          <a:spcPts val="300"/>
        </a:spcBef>
        <a:buFont typeface="Arial" panose="020B0604020202020204" pitchFamily="34" charset="0"/>
        <a:buChar char="•"/>
        <a:tabLst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95000"/>
        </a:lnSpc>
        <a:spcBef>
          <a:spcPts val="1200"/>
        </a:spcBef>
        <a:buFont typeface="Arial" panose="020B0604020202020204" pitchFamily="34" charset="0"/>
        <a:buNone/>
        <a:defRPr sz="1800" kern="1200">
          <a:solidFill>
            <a:schemeClr val="accent1"/>
          </a:solidFill>
          <a:latin typeface="+mj-lt"/>
          <a:ea typeface="+mn-ea"/>
          <a:cs typeface="+mn-cs"/>
        </a:defRPr>
      </a:lvl4pPr>
      <a:lvl5pPr marL="0" indent="0" algn="l" defTabSz="914400" rtl="0" eaLnBrk="1" latinLnBrk="0" hangingPunct="1">
        <a:lnSpc>
          <a:spcPct val="95000"/>
        </a:lnSpc>
        <a:spcBef>
          <a:spcPts val="6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9" pos="347">
          <p15:clr>
            <a:srgbClr val="F26B43"/>
          </p15:clr>
        </p15:guide>
        <p15:guide id="11" pos="7333">
          <p15:clr>
            <a:srgbClr val="F26B43"/>
          </p15:clr>
        </p15:guide>
        <p15:guide id="12" orient="horz" pos="1162">
          <p15:clr>
            <a:srgbClr val="F26B43"/>
          </p15:clr>
        </p15:guide>
        <p15:guide id="13" orient="horz" pos="3816">
          <p15:clr>
            <a:srgbClr val="F26B43"/>
          </p15:clr>
        </p15:guide>
        <p15:guide id="14" orient="horz" pos="754">
          <p15:clr>
            <a:srgbClr val="F26B43"/>
          </p15:clr>
        </p15:guide>
        <p15:guide id="17" orient="horz" pos="1298">
          <p15:clr>
            <a:srgbClr val="F26B43"/>
          </p15:clr>
        </p15:guide>
        <p15:guide id="18" orient="horz" pos="799">
          <p15:clr>
            <a:srgbClr val="F26B43"/>
          </p15:clr>
        </p15:guide>
        <p15:guide id="21" orient="horz" pos="459">
          <p15:clr>
            <a:srgbClr val="F26B43"/>
          </p15:clr>
        </p15:guide>
        <p15:guide id="24" orient="horz" pos="3974" userDrawn="1">
          <p15:clr>
            <a:srgbClr val="F26B43"/>
          </p15:clr>
        </p15:guide>
        <p15:guide id="25" orient="horz" pos="415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6A0B268-F7F9-47B8-AA5B-94A1F5DF53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CLD 3 GUIDELINES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0441048-DA99-4809-923F-E781BABA907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vert="horz" lIns="39600" tIns="0" rIns="0" bIns="0" rtlCol="0" anchor="t">
            <a:noAutofit/>
          </a:bodyPr>
          <a:lstStyle/>
          <a:p>
            <a:r>
              <a:rPr lang="en-US"/>
              <a:t>7JUL2021</a:t>
            </a:r>
            <a:endParaRPr lang="en-US" dirty="0"/>
          </a:p>
        </p:txBody>
      </p:sp>
      <p:sp>
        <p:nvSpPr>
          <p:cNvPr id="15" name="Platshållare för datum 14">
            <a:extLst>
              <a:ext uri="{FF2B5EF4-FFF2-40B4-BE49-F238E27FC236}">
                <a16:creationId xmlns:a16="http://schemas.microsoft.com/office/drawing/2014/main" id="{E801B208-2892-412A-9A8A-6CB8673D323F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/>
              <a:t>7JUL2021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3E3846-0B4B-43A6-8E12-C42EA56C794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noProof="0"/>
              <a:t>CLD 3 Guidelines</a:t>
            </a:r>
            <a:endParaRPr lang="en-US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4C68C6-42BB-4A3B-A500-90B00996EEE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E74F4B1-9ADB-4B50-83D6-797B7B30BEA4}" type="slidenum">
              <a:rPr lang="en-US" noProof="0" smtClean="0"/>
              <a:pPr/>
              <a:t>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393508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9C252-8612-4B3B-8607-7DA1A88F6A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772392"/>
            <a:ext cx="11488737" cy="443198"/>
          </a:xfrm>
        </p:spPr>
        <p:txBody>
          <a:bodyPr/>
          <a:lstStyle/>
          <a:p>
            <a:r>
              <a:rPr lang="en-US" altLang="es-MX" dirty="0"/>
              <a:t>CLD 3 – Onsite Supplier PPAP Activities </a:t>
            </a:r>
            <a:r>
              <a:rPr lang="en-US" altLang="es-MX" sz="1600" dirty="0"/>
              <a:t> </a:t>
            </a:r>
            <a:r>
              <a:rPr lang="en-US" altLang="es-MX" sz="1800" dirty="0"/>
              <a:t>(cont. page 1 of 3)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165E9C-6D09-489D-8C7E-47906DEB6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7JUL2021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F73BC-043E-4629-A623-87AA16B58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CLD 3 Guidelines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DF9957-70B9-4A40-B9DC-9A50BE0F7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73C6756A-ECEF-43B0-BDCE-5C5167202BCB}"/>
              </a:ext>
            </a:extLst>
          </p:cNvPr>
          <p:cNvSpPr txBox="1">
            <a:spLocks noChangeAspect="1" noChangeArrowheads="1"/>
          </p:cNvSpPr>
          <p:nvPr/>
        </p:nvSpPr>
        <p:spPr>
          <a:xfrm>
            <a:off x="457199" y="1369517"/>
            <a:ext cx="11668599" cy="5142440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198438" indent="-198438" algn="l" defTabSz="914400" rtl="0" eaLnBrk="1" latinLnBrk="0" hangingPunct="1">
              <a:lnSpc>
                <a:spcPct val="95000"/>
              </a:lnSpc>
              <a:spcBef>
                <a:spcPts val="1200"/>
              </a:spcBef>
              <a:buClr>
                <a:schemeClr val="accent4"/>
              </a:buClr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27038" indent="-219075" algn="l" defTabSz="914400" rtl="0" eaLnBrk="1" latinLnBrk="0" hangingPunct="1">
              <a:lnSpc>
                <a:spcPct val="95000"/>
              </a:lnSpc>
              <a:spcBef>
                <a:spcPts val="600"/>
              </a:spcBef>
              <a:buFont typeface="Barlow" panose="00000500000000000000" pitchFamily="2" charset="0"/>
              <a:buChar char="−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6425" indent="-169863" algn="l" defTabSz="914400" rtl="0" eaLnBrk="1" latinLnBrk="0" hangingPunct="1">
              <a:lnSpc>
                <a:spcPct val="95000"/>
              </a:lnSpc>
              <a:spcBef>
                <a:spcPts val="300"/>
              </a:spcBef>
              <a:buFont typeface="Arial" panose="020B0604020202020204" pitchFamily="34" charset="0"/>
              <a:buChar char="•"/>
              <a:tabLst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95000"/>
              </a:lnSpc>
              <a:spcBef>
                <a:spcPts val="1200"/>
              </a:spcBef>
              <a:buFont typeface="Arial" panose="020B0604020202020204" pitchFamily="34" charset="0"/>
              <a:buNone/>
              <a:defRPr sz="180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95000"/>
              </a:lnSpc>
              <a:spcBef>
                <a:spcPts val="6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90513" indent="-290513">
              <a:lnSpc>
                <a:spcPct val="80000"/>
              </a:lnSpc>
              <a:defRPr/>
            </a:pPr>
            <a:r>
              <a:rPr lang="en-US" altLang="es-MX" b="1" dirty="0"/>
              <a:t>VS004 Traceability</a:t>
            </a:r>
            <a:endParaRPr lang="en-US" altLang="es-MX" sz="1600" dirty="0"/>
          </a:p>
          <a:p>
            <a:pPr marL="803275" lvl="1" indent="-287338">
              <a:lnSpc>
                <a:spcPct val="120000"/>
              </a:lnSpc>
              <a:defRPr/>
            </a:pPr>
            <a:r>
              <a:rPr lang="en-US" altLang="es-MX" dirty="0"/>
              <a:t>Ensure that the supplier has Traceability Flow Chart, and a process to manage and store documents defined as mandatory in VS004.</a:t>
            </a:r>
          </a:p>
          <a:p>
            <a:pPr marL="803275" lvl="1" indent="-287338">
              <a:lnSpc>
                <a:spcPct val="80000"/>
              </a:lnSpc>
              <a:defRPr/>
            </a:pPr>
            <a:r>
              <a:rPr lang="en-US" altLang="es-MX" dirty="0"/>
              <a:t>Validate Forward and Backward traceability.</a:t>
            </a:r>
          </a:p>
          <a:p>
            <a:pPr marL="803275" lvl="1" indent="-287338">
              <a:lnSpc>
                <a:spcPct val="80000"/>
              </a:lnSpc>
              <a:defRPr/>
            </a:pPr>
            <a:r>
              <a:rPr lang="en-US" altLang="es-MX" dirty="0"/>
              <a:t>Ensure supplier lot size complies to Veoneer Requirements</a:t>
            </a:r>
          </a:p>
          <a:p>
            <a:pPr marL="803275" lvl="1" indent="-287338">
              <a:lnSpc>
                <a:spcPct val="80000"/>
              </a:lnSpc>
              <a:defRPr/>
            </a:pPr>
            <a:r>
              <a:rPr lang="en-US" altLang="es-MX" dirty="0"/>
              <a:t>Annual Traceability “Fire Drill” established and retrieval times comply.</a:t>
            </a:r>
          </a:p>
          <a:p>
            <a:pPr marL="290513" indent="-290513">
              <a:lnSpc>
                <a:spcPct val="80000"/>
              </a:lnSpc>
              <a:defRPr/>
            </a:pPr>
            <a:r>
              <a:rPr lang="en-US" altLang="es-MX" b="1" dirty="0"/>
              <a:t>Review Sub-Supplier PPAP´s</a:t>
            </a:r>
          </a:p>
          <a:p>
            <a:pPr marL="803275" lvl="1" indent="-287338">
              <a:lnSpc>
                <a:spcPct val="80000"/>
              </a:lnSpc>
              <a:defRPr/>
            </a:pPr>
            <a:r>
              <a:rPr lang="en-US" altLang="es-MX" dirty="0"/>
              <a:t>Evaluate proper management and controls</a:t>
            </a:r>
          </a:p>
          <a:p>
            <a:pPr marL="290513" indent="-290513">
              <a:lnSpc>
                <a:spcPct val="80000"/>
              </a:lnSpc>
              <a:defRPr/>
            </a:pPr>
            <a:r>
              <a:rPr lang="en-US" altLang="es-MX" b="1" dirty="0"/>
              <a:t>Measurement Devices and Gages </a:t>
            </a:r>
          </a:p>
          <a:p>
            <a:pPr marL="803275" lvl="1" indent="-287338">
              <a:lnSpc>
                <a:spcPct val="80000"/>
              </a:lnSpc>
              <a:defRPr/>
            </a:pPr>
            <a:r>
              <a:rPr lang="en-US" altLang="es-MX" dirty="0"/>
              <a:t>Calibration</a:t>
            </a:r>
          </a:p>
          <a:p>
            <a:pPr marL="803275" lvl="1" indent="-287338">
              <a:lnSpc>
                <a:spcPct val="80000"/>
              </a:lnSpc>
              <a:defRPr/>
            </a:pPr>
            <a:r>
              <a:rPr lang="en-US" altLang="es-MX" dirty="0"/>
              <a:t>Measurement System Analysis</a:t>
            </a:r>
          </a:p>
          <a:p>
            <a:pPr marL="803275" lvl="1" indent="-287338">
              <a:lnSpc>
                <a:spcPct val="80000"/>
              </a:lnSpc>
              <a:defRPr/>
            </a:pPr>
            <a:r>
              <a:rPr lang="en-US" altLang="es-MX" dirty="0"/>
              <a:t>Included in Control Plan with defined sample size and frequencies</a:t>
            </a:r>
          </a:p>
          <a:p>
            <a:pPr marL="515937" lvl="1" indent="0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US" altLang="es-MX" dirty="0"/>
          </a:p>
          <a:p>
            <a:pPr marL="290513" indent="-290513">
              <a:lnSpc>
                <a:spcPct val="90000"/>
              </a:lnSpc>
              <a:defRPr/>
            </a:pPr>
            <a:r>
              <a:rPr lang="en-US" altLang="es-MX" b="1" dirty="0"/>
              <a:t>Training &amp; Qualification of Personnel</a:t>
            </a:r>
          </a:p>
          <a:p>
            <a:pPr marL="803275" lvl="1" indent="-287338">
              <a:lnSpc>
                <a:spcPct val="90000"/>
              </a:lnSpc>
              <a:defRPr/>
            </a:pPr>
            <a:r>
              <a:rPr lang="en-US" altLang="es-MX" dirty="0"/>
              <a:t>Can it be identified what personnel have been trained and to what processes/equipment</a:t>
            </a:r>
            <a:endParaRPr lang="en-US" altLang="es-MX" b="1" dirty="0"/>
          </a:p>
          <a:p>
            <a:pPr marL="803275" lvl="1" indent="-287338">
              <a:lnSpc>
                <a:spcPct val="90000"/>
              </a:lnSpc>
              <a:defRPr/>
            </a:pPr>
            <a:r>
              <a:rPr lang="en-US" altLang="es-MX" dirty="0"/>
              <a:t>Is there a defined process and is it being followed</a:t>
            </a:r>
          </a:p>
          <a:p>
            <a:pPr marL="803275" lvl="1" indent="-287338">
              <a:lnSpc>
                <a:spcPct val="90000"/>
              </a:lnSpc>
              <a:defRPr/>
            </a:pPr>
            <a:endParaRPr lang="en-US" altLang="es-MX" dirty="0"/>
          </a:p>
          <a:p>
            <a:pPr marL="290513" indent="-290513">
              <a:lnSpc>
                <a:spcPct val="80000"/>
              </a:lnSpc>
              <a:defRPr/>
            </a:pPr>
            <a:r>
              <a:rPr lang="en-US" altLang="es-MX" b="1" dirty="0"/>
              <a:t>Review of Poka-Yokes</a:t>
            </a:r>
          </a:p>
          <a:p>
            <a:pPr marL="803275" lvl="1" indent="-287338">
              <a:lnSpc>
                <a:spcPct val="80000"/>
              </a:lnSpc>
              <a:defRPr/>
            </a:pPr>
            <a:r>
              <a:rPr lang="en-US" altLang="es-MX" dirty="0"/>
              <a:t>Initial Validation, Controls for all known Failure Modes per PFMEA</a:t>
            </a:r>
          </a:p>
          <a:p>
            <a:pPr marL="803275" lvl="1" indent="-287338">
              <a:lnSpc>
                <a:spcPct val="80000"/>
              </a:lnSpc>
              <a:defRPr/>
            </a:pPr>
            <a:r>
              <a:rPr lang="en-US" altLang="es-MX" dirty="0"/>
              <a:t>Continuous verification (Minimum at Start-Up and Shift Change)</a:t>
            </a:r>
          </a:p>
          <a:p>
            <a:pPr marL="515937" lvl="1" indent="0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US" altLang="es-MX" dirty="0"/>
          </a:p>
        </p:txBody>
      </p:sp>
    </p:spTree>
    <p:extLst>
      <p:ext uri="{BB962C8B-B14F-4D97-AF65-F5344CB8AC3E}">
        <p14:creationId xmlns:p14="http://schemas.microsoft.com/office/powerpoint/2010/main" val="2077085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78763A7-4543-46EC-AE99-F56D4D937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800100"/>
            <a:ext cx="11090274" cy="443198"/>
          </a:xfrm>
        </p:spPr>
        <p:txBody>
          <a:bodyPr/>
          <a:lstStyle/>
          <a:p>
            <a:r>
              <a:rPr lang="en-US" altLang="es-MX" dirty="0"/>
              <a:t>CLD 3 – Onsite Supplier PPAP Activities </a:t>
            </a:r>
            <a:r>
              <a:rPr lang="en-US" altLang="es-MX" sz="1600" dirty="0"/>
              <a:t> </a:t>
            </a:r>
            <a:r>
              <a:rPr lang="en-US" altLang="es-MX" sz="1800" dirty="0"/>
              <a:t>(cont. page 2 of 3)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428E25D-EDCF-4554-84F8-671ECC6DE9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4" y="1524000"/>
            <a:ext cx="11090274" cy="4800600"/>
          </a:xfrm>
        </p:spPr>
        <p:txBody>
          <a:bodyPr>
            <a:normAutofit lnSpcReduction="10000"/>
          </a:bodyPr>
          <a:lstStyle/>
          <a:p>
            <a:pPr marL="290513" indent="-290513">
              <a:lnSpc>
                <a:spcPct val="80000"/>
              </a:lnSpc>
              <a:defRPr/>
            </a:pPr>
            <a:r>
              <a:rPr lang="en-US" altLang="es-MX" b="1" dirty="0"/>
              <a:t>Special Characteristics (CC/SC)</a:t>
            </a:r>
          </a:p>
          <a:p>
            <a:pPr marL="803275" lvl="1" indent="-287338">
              <a:lnSpc>
                <a:spcPct val="80000"/>
              </a:lnSpc>
              <a:defRPr/>
            </a:pPr>
            <a:r>
              <a:rPr lang="en-US" altLang="es-MX" dirty="0"/>
              <a:t>Initial Capability</a:t>
            </a:r>
          </a:p>
          <a:p>
            <a:pPr marL="803275" lvl="1" indent="-287338">
              <a:lnSpc>
                <a:spcPct val="80000"/>
              </a:lnSpc>
              <a:defRPr/>
            </a:pPr>
            <a:r>
              <a:rPr lang="en-US" altLang="es-MX" dirty="0"/>
              <a:t>Process and method for continuous monitoring and control</a:t>
            </a:r>
          </a:p>
          <a:p>
            <a:pPr marL="803275" lvl="1" indent="-287338">
              <a:lnSpc>
                <a:spcPct val="80000"/>
              </a:lnSpc>
              <a:defRPr/>
            </a:pPr>
            <a:endParaRPr lang="en-US" altLang="es-MX" dirty="0"/>
          </a:p>
          <a:p>
            <a:pPr marL="290513" indent="-290513">
              <a:lnSpc>
                <a:spcPct val="80000"/>
              </a:lnSpc>
              <a:defRPr/>
            </a:pPr>
            <a:r>
              <a:rPr lang="en-US" altLang="es-MX" b="1" dirty="0"/>
              <a:t>Visual Aids  </a:t>
            </a:r>
          </a:p>
          <a:p>
            <a:pPr marL="803275" lvl="1" indent="-287338">
              <a:lnSpc>
                <a:spcPct val="80000"/>
              </a:lnSpc>
              <a:defRPr/>
            </a:pPr>
            <a:r>
              <a:rPr lang="en-US" altLang="es-MX" dirty="0"/>
              <a:t>Boundary samples developed and agreed to</a:t>
            </a:r>
          </a:p>
          <a:p>
            <a:pPr marL="803275" lvl="1" indent="-287338">
              <a:lnSpc>
                <a:spcPct val="80000"/>
              </a:lnSpc>
              <a:defRPr/>
            </a:pPr>
            <a:r>
              <a:rPr lang="en-US" altLang="es-MX" dirty="0"/>
              <a:t>Available for inspectors and being used</a:t>
            </a:r>
          </a:p>
          <a:p>
            <a:pPr marL="0" indent="0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US" altLang="es-MX" b="1" dirty="0"/>
          </a:p>
          <a:p>
            <a:pPr marL="290513" indent="-290513">
              <a:lnSpc>
                <a:spcPct val="80000"/>
              </a:lnSpc>
              <a:defRPr/>
            </a:pPr>
            <a:r>
              <a:rPr lang="en-US" altLang="es-MX" b="1" dirty="0"/>
              <a:t>VS069 Special Process &amp; Customer Specific Assessments</a:t>
            </a:r>
          </a:p>
          <a:p>
            <a:pPr marL="803275" lvl="1" indent="-287338">
              <a:lnSpc>
                <a:spcPct val="80000"/>
              </a:lnSpc>
              <a:defRPr/>
            </a:pPr>
            <a:r>
              <a:rPr lang="en-US" altLang="es-MX" dirty="0"/>
              <a:t>When required validate that all requirements and assessments are current</a:t>
            </a:r>
          </a:p>
          <a:p>
            <a:pPr marL="803275" lvl="1" indent="-287338">
              <a:lnSpc>
                <a:spcPct val="80000"/>
              </a:lnSpc>
              <a:defRPr/>
            </a:pPr>
            <a:r>
              <a:rPr lang="en-US" altLang="es-MX" dirty="0"/>
              <a:t>Question the assessment, ask some detailed random questions from the assessment</a:t>
            </a:r>
          </a:p>
          <a:p>
            <a:pPr marL="803275" lvl="1" indent="-287338">
              <a:lnSpc>
                <a:spcPct val="80000"/>
              </a:lnSpc>
              <a:defRPr/>
            </a:pPr>
            <a:r>
              <a:rPr lang="en-US" altLang="es-MX" dirty="0"/>
              <a:t>Ensure that the supplier has a process to manage and store documents for their internal audits and/or sub-supplier</a:t>
            </a:r>
          </a:p>
          <a:p>
            <a:pPr marL="803275" lvl="1" indent="-287338">
              <a:lnSpc>
                <a:spcPct val="80000"/>
              </a:lnSpc>
              <a:defRPr/>
            </a:pPr>
            <a:r>
              <a:rPr lang="en-US" altLang="es-MX" dirty="0"/>
              <a:t>Validate and/or document in Veoneer Supplier Board current assessments</a:t>
            </a:r>
          </a:p>
          <a:p>
            <a:pPr marL="803275" lvl="1" indent="-287338">
              <a:lnSpc>
                <a:spcPct val="80000"/>
              </a:lnSpc>
              <a:defRPr/>
            </a:pPr>
            <a:endParaRPr lang="en-US" altLang="es-MX" dirty="0"/>
          </a:p>
          <a:p>
            <a:pPr marL="290513" indent="-290513">
              <a:lnSpc>
                <a:spcPct val="80000"/>
              </a:lnSpc>
              <a:defRPr/>
            </a:pPr>
            <a:r>
              <a:rPr lang="en-US" altLang="es-MX" b="1" dirty="0"/>
              <a:t>Verify Status of Open NCM’s &amp; Corrective Actions of Closed (past 1 year)</a:t>
            </a:r>
            <a:endParaRPr lang="en-US" altLang="es-MX" sz="1600" dirty="0"/>
          </a:p>
          <a:p>
            <a:pPr marL="803275" lvl="1" indent="-287338">
              <a:lnSpc>
                <a:spcPct val="80000"/>
              </a:lnSpc>
              <a:defRPr/>
            </a:pPr>
            <a:r>
              <a:rPr lang="en-US" altLang="es-MX" dirty="0"/>
              <a:t>Pull report from Global NCM database of all NCM's for Past 12 month</a:t>
            </a:r>
          </a:p>
          <a:p>
            <a:pPr marL="803275" lvl="1" indent="-287338">
              <a:lnSpc>
                <a:spcPct val="80000"/>
              </a:lnSpc>
              <a:defRPr/>
            </a:pPr>
            <a:r>
              <a:rPr lang="en-US" altLang="es-MX" dirty="0"/>
              <a:t>Verify actions active and effective for previous NCM’s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A000DE-533F-455D-832F-5538ACD96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7JUL2021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C2D7A1-A0A1-409E-8AC3-899E4A6D2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CLD 3 Guidelines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9ABDCD-999D-40A9-9B6C-645FF9732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883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78763A7-4543-46EC-AE99-F56D4D937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800100"/>
            <a:ext cx="11090274" cy="443198"/>
          </a:xfrm>
        </p:spPr>
        <p:txBody>
          <a:bodyPr/>
          <a:lstStyle/>
          <a:p>
            <a:r>
              <a:rPr lang="en-US" altLang="es-MX" dirty="0"/>
              <a:t>CLD 3 – Onsite Supplier PPAP Activities </a:t>
            </a:r>
            <a:r>
              <a:rPr lang="en-US" altLang="es-MX" sz="1600" dirty="0"/>
              <a:t> </a:t>
            </a:r>
            <a:r>
              <a:rPr lang="en-US" altLang="es-MX" sz="1800" dirty="0"/>
              <a:t>(cont. page 3 of 3)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428E25D-EDCF-4554-84F8-671ECC6DE9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4" y="1524000"/>
            <a:ext cx="11090274" cy="4800600"/>
          </a:xfrm>
        </p:spPr>
        <p:txBody>
          <a:bodyPr>
            <a:normAutofit fontScale="92500" lnSpcReduction="20000"/>
          </a:bodyPr>
          <a:lstStyle/>
          <a:p>
            <a:pPr marL="290513" indent="-290513">
              <a:lnSpc>
                <a:spcPct val="90000"/>
              </a:lnSpc>
              <a:defRPr/>
            </a:pPr>
            <a:r>
              <a:rPr lang="en-US" altLang="es-MX" b="1" dirty="0"/>
              <a:t>Review all SQPS412 Activities</a:t>
            </a:r>
          </a:p>
          <a:p>
            <a:pPr marL="803275" lvl="1" indent="-287338">
              <a:lnSpc>
                <a:spcPct val="90000"/>
              </a:lnSpc>
              <a:defRPr/>
            </a:pPr>
            <a:r>
              <a:rPr lang="en-US" altLang="es-MX" dirty="0"/>
              <a:t>Implement SQPS412 if required</a:t>
            </a:r>
          </a:p>
          <a:p>
            <a:pPr marL="803275" lvl="1" indent="-287338">
              <a:lnSpc>
                <a:spcPct val="90000"/>
              </a:lnSpc>
              <a:defRPr/>
            </a:pPr>
            <a:endParaRPr lang="en-US" altLang="es-MX" sz="1800" b="1" dirty="0"/>
          </a:p>
          <a:p>
            <a:pPr marL="290513" indent="-290513">
              <a:lnSpc>
                <a:spcPct val="90000"/>
              </a:lnSpc>
              <a:defRPr/>
            </a:pPr>
            <a:r>
              <a:rPr lang="en-US" altLang="es-MX" b="1" dirty="0"/>
              <a:t>Review Dock Audit Process</a:t>
            </a:r>
          </a:p>
          <a:p>
            <a:pPr marL="803275" lvl="1" indent="-287338">
              <a:lnSpc>
                <a:spcPct val="90000"/>
              </a:lnSpc>
              <a:defRPr/>
            </a:pPr>
            <a:r>
              <a:rPr lang="en-US" altLang="es-MX" dirty="0"/>
              <a:t>Defined process &amp; frequency</a:t>
            </a:r>
          </a:p>
          <a:p>
            <a:pPr marL="803275" lvl="1" indent="-287338">
              <a:lnSpc>
                <a:spcPct val="90000"/>
              </a:lnSpc>
              <a:defRPr/>
            </a:pPr>
            <a:r>
              <a:rPr lang="en-US" altLang="es-MX" dirty="0"/>
              <a:t>Auditing of appropriate CC/SC, Customer Interface Points, other out of specifications from spills</a:t>
            </a:r>
          </a:p>
          <a:p>
            <a:pPr marL="0" indent="0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altLang="es-MX" b="1" dirty="0"/>
          </a:p>
          <a:p>
            <a:pPr marL="290513" indent="-290513">
              <a:lnSpc>
                <a:spcPct val="90000"/>
              </a:lnSpc>
              <a:defRPr/>
            </a:pPr>
            <a:r>
              <a:rPr lang="en-US" altLang="es-MX" b="1" dirty="0"/>
              <a:t>PFMEA Go &amp; See – Team Approach</a:t>
            </a:r>
          </a:p>
          <a:p>
            <a:pPr marL="803275" lvl="1" indent="-287338">
              <a:lnSpc>
                <a:spcPct val="90000"/>
              </a:lnSpc>
              <a:defRPr/>
            </a:pPr>
            <a:r>
              <a:rPr lang="en-US" altLang="es-MX" dirty="0"/>
              <a:t>Use provided “Go, See &amp; Fix/Prevent” Checklist</a:t>
            </a:r>
          </a:p>
          <a:p>
            <a:pPr marL="803275" lvl="1" indent="-287338">
              <a:lnSpc>
                <a:spcPct val="90000"/>
              </a:lnSpc>
              <a:defRPr/>
            </a:pPr>
            <a:r>
              <a:rPr lang="en-US" altLang="es-MX" dirty="0"/>
              <a:t>Perform on a minimum of 1 process line &amp; part number</a:t>
            </a:r>
          </a:p>
          <a:p>
            <a:pPr marL="803275" lvl="1" indent="-287338">
              <a:lnSpc>
                <a:spcPct val="90000"/>
              </a:lnSpc>
              <a:defRPr/>
            </a:pPr>
            <a:r>
              <a:rPr lang="en-US" altLang="es-MX" dirty="0"/>
              <a:t>Review Standardize Work Instruction to work being performed</a:t>
            </a:r>
          </a:p>
          <a:p>
            <a:pPr marL="1260475" lvl="2" indent="-249238">
              <a:lnSpc>
                <a:spcPct val="90000"/>
              </a:lnSpc>
              <a:defRPr/>
            </a:pPr>
            <a:r>
              <a:rPr lang="en-US" altLang="es-MX" dirty="0"/>
              <a:t>SWI available at station &amp; correct revision?</a:t>
            </a:r>
            <a:r>
              <a:rPr lang="en-US" altLang="es-MX" b="1" dirty="0"/>
              <a:t> </a:t>
            </a:r>
          </a:p>
          <a:p>
            <a:pPr marL="803275" lvl="1" indent="-287338">
              <a:lnSpc>
                <a:spcPct val="90000"/>
              </a:lnSpc>
              <a:defRPr/>
            </a:pPr>
            <a:r>
              <a:rPr lang="en-US" altLang="es-MX" dirty="0"/>
              <a:t>Red Bin Assessment - Red Bin Checklist</a:t>
            </a:r>
          </a:p>
          <a:p>
            <a:pPr marL="803275" lvl="1" indent="-287338">
              <a:lnSpc>
                <a:spcPct val="90000"/>
              </a:lnSpc>
              <a:defRPr/>
            </a:pPr>
            <a:r>
              <a:rPr lang="en-US" altLang="es-MX" dirty="0"/>
              <a:t>Reaction Plan(s) defined and able to established clean points</a:t>
            </a:r>
          </a:p>
          <a:p>
            <a:pPr marL="515937" lvl="1" indent="0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altLang="es-MX" dirty="0"/>
          </a:p>
          <a:p>
            <a:pPr marL="290513" indent="-290513">
              <a:lnSpc>
                <a:spcPct val="80000"/>
              </a:lnSpc>
              <a:defRPr/>
            </a:pPr>
            <a:r>
              <a:rPr lang="en-US" altLang="es-MX" b="1" dirty="0"/>
              <a:t>Run @ Rate</a:t>
            </a:r>
          </a:p>
          <a:p>
            <a:pPr marL="803275" lvl="1" indent="-287338">
              <a:lnSpc>
                <a:spcPct val="80000"/>
              </a:lnSpc>
              <a:defRPr/>
            </a:pPr>
            <a:r>
              <a:rPr lang="en-US" altLang="es-MX" dirty="0"/>
              <a:t>Production Trial Capacity Verification</a:t>
            </a:r>
          </a:p>
          <a:p>
            <a:pPr marL="803275" lvl="1" indent="-287338">
              <a:lnSpc>
                <a:spcPct val="80000"/>
              </a:lnSpc>
              <a:defRPr/>
            </a:pPr>
            <a:r>
              <a:rPr lang="en-US" altLang="es-MX" dirty="0"/>
              <a:t>Capacity Judgement &amp; OEE Judgement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A000DE-533F-455D-832F-5538ACD96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7JUL2021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C2D7A1-A0A1-409E-8AC3-899E4A6D2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CLD 3 Guidelines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9ABDCD-999D-40A9-9B6C-645FF9732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1066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5C065204-0EA4-455B-BE1E-72E754AE1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Thank You!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165E9C-6D09-489D-8C7E-47906DEB6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7JUL2021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F73BC-043E-4629-A623-87AA16B58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CLD 3 Guidelines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DF9957-70B9-4A40-B9DC-9A50BE0F7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0468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OTERLOCK" val="N"/>
</p:tagLst>
</file>

<file path=ppt/theme/theme1.xml><?xml version="1.0" encoding="utf-8"?>
<a:theme xmlns:a="http://schemas.openxmlformats.org/drawingml/2006/main" name="Veoneer">
  <a:themeElements>
    <a:clrScheme name="veoneer">
      <a:dk1>
        <a:srgbClr val="323232"/>
      </a:dk1>
      <a:lt1>
        <a:srgbClr val="FFFFFF"/>
      </a:lt1>
      <a:dk2>
        <a:srgbClr val="DADADA"/>
      </a:dk2>
      <a:lt2>
        <a:srgbClr val="9D9D9D"/>
      </a:lt2>
      <a:accent1>
        <a:srgbClr val="001F47"/>
      </a:accent1>
      <a:accent2>
        <a:srgbClr val="60799A"/>
      </a:accent2>
      <a:accent3>
        <a:srgbClr val="AABAD2"/>
      </a:accent3>
      <a:accent4>
        <a:srgbClr val="6BB7AF"/>
      </a:accent4>
      <a:accent5>
        <a:srgbClr val="A6D4CF"/>
      </a:accent5>
      <a:accent6>
        <a:srgbClr val="D3E7E3"/>
      </a:accent6>
      <a:hlink>
        <a:srgbClr val="60799A"/>
      </a:hlink>
      <a:folHlink>
        <a:srgbClr val="7F7F7F"/>
      </a:folHlink>
    </a:clrScheme>
    <a:fontScheme name="Veoneer">
      <a:majorFont>
        <a:latin typeface="Barlow SemiBold"/>
        <a:ea typeface=""/>
        <a:cs typeface=""/>
      </a:majorFont>
      <a:minorFont>
        <a:latin typeface="Barl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gray">
        <a:solidFill>
          <a:schemeClr val="accent4"/>
        </a:solidFill>
        <a:ln>
          <a:noFill/>
        </a:ln>
      </a:spPr>
      <a:bodyPr rtlCol="0" anchor="ctr">
        <a:noAutofit/>
      </a:bodyPr>
      <a:lstStyle>
        <a:defPPr algn="ctr">
          <a:spcBef>
            <a:spcPts val="600"/>
          </a:spcBef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gray"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gray">
        <a:noFill/>
      </a:spPr>
      <a:bodyPr wrap="none" rtlCol="0">
        <a:spAutoFit/>
      </a:bodyPr>
      <a:lstStyle>
        <a:defPPr algn="l">
          <a:spcBef>
            <a:spcPts val="600"/>
          </a:spcBef>
          <a:buClr>
            <a:schemeClr val="accent4"/>
          </a:buClr>
          <a:defRPr dirty="0" smtClean="0"/>
        </a:defPPr>
      </a:lstStyle>
    </a:txDef>
  </a:objectDefaults>
  <a:extraClrSchemeLst/>
  <a:custClrLst>
    <a:custClr name="Black">
      <a:srgbClr val="000000"/>
    </a:custClr>
    <a:custClr name="2">
      <a:srgbClr val="8F0043"/>
    </a:custClr>
    <a:custClr name="3">
      <a:srgbClr val="BC668E"/>
    </a:custClr>
    <a:custClr name="4">
      <a:srgbClr val="D8A6BD"/>
    </a:custClr>
    <a:custClr name="5">
      <a:srgbClr val="EB5A50"/>
    </a:custClr>
    <a:custClr name="6">
      <a:srgbClr val="F39C96"/>
    </a:custClr>
    <a:custClr name="7">
      <a:srgbClr val="F9CECA"/>
    </a:custClr>
    <a:custClr name="8">
      <a:srgbClr val="FFC638"/>
    </a:custClr>
    <a:custClr name="9">
      <a:srgbClr val="FFDD88"/>
    </a:custClr>
    <a:custClr name="10">
      <a:srgbClr val="FFEBB9"/>
    </a:custClr>
  </a:custClrLst>
  <a:extLst>
    <a:ext uri="{05A4C25C-085E-4340-85A3-A5531E510DB2}">
      <thm15:themeFamily xmlns:thm15="http://schemas.microsoft.com/office/thememl/2012/main" name="Veoneer PPT-Mall 2018_3.potx" id="{5CEF7A95-253F-470F-9ED4-A8CA712387D4}" vid="{242A0A39-E301-4B15-B526-56D0DA0D703D}"/>
    </a:ext>
  </a:extLst>
</a:theme>
</file>

<file path=ppt/theme/theme2.xml><?xml version="1.0" encoding="utf-8"?>
<a:theme xmlns:a="http://schemas.openxmlformats.org/drawingml/2006/main" name="Office-tema">
  <a:themeElements>
    <a:clrScheme name="Veoneer">
      <a:dk1>
        <a:srgbClr val="323232"/>
      </a:dk1>
      <a:lt1>
        <a:srgbClr val="FFFFFF"/>
      </a:lt1>
      <a:dk2>
        <a:srgbClr val="DADADA"/>
      </a:dk2>
      <a:lt2>
        <a:srgbClr val="9D9D9D"/>
      </a:lt2>
      <a:accent1>
        <a:srgbClr val="001F47"/>
      </a:accent1>
      <a:accent2>
        <a:srgbClr val="60799A"/>
      </a:accent2>
      <a:accent3>
        <a:srgbClr val="AABAD2"/>
      </a:accent3>
      <a:accent4>
        <a:srgbClr val="6BB7AF"/>
      </a:accent4>
      <a:accent5>
        <a:srgbClr val="A6D4CF"/>
      </a:accent5>
      <a:accent6>
        <a:srgbClr val="D3E7E3"/>
      </a:accent6>
      <a:hlink>
        <a:srgbClr val="667991"/>
      </a:hlink>
      <a:folHlink>
        <a:srgbClr val="7F7F7F"/>
      </a:folHlink>
    </a:clrScheme>
    <a:fontScheme name="Anpassat 23">
      <a:majorFont>
        <a:latin typeface="Barlow SemiBold"/>
        <a:ea typeface=""/>
        <a:cs typeface=""/>
      </a:majorFont>
      <a:minorFont>
        <a:latin typeface="Barl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Veoneer">
      <a:dk1>
        <a:srgbClr val="323232"/>
      </a:dk1>
      <a:lt1>
        <a:srgbClr val="FFFFFF"/>
      </a:lt1>
      <a:dk2>
        <a:srgbClr val="DADADA"/>
      </a:dk2>
      <a:lt2>
        <a:srgbClr val="9D9D9D"/>
      </a:lt2>
      <a:accent1>
        <a:srgbClr val="001F47"/>
      </a:accent1>
      <a:accent2>
        <a:srgbClr val="60799A"/>
      </a:accent2>
      <a:accent3>
        <a:srgbClr val="AABAD2"/>
      </a:accent3>
      <a:accent4>
        <a:srgbClr val="6BB7AF"/>
      </a:accent4>
      <a:accent5>
        <a:srgbClr val="A6D4CF"/>
      </a:accent5>
      <a:accent6>
        <a:srgbClr val="D3E7E3"/>
      </a:accent6>
      <a:hlink>
        <a:srgbClr val="667991"/>
      </a:hlink>
      <a:folHlink>
        <a:srgbClr val="7F7F7F"/>
      </a:folHlink>
    </a:clrScheme>
    <a:fontScheme name="Anpassat 23">
      <a:majorFont>
        <a:latin typeface="Barlow SemiBold"/>
        <a:ea typeface=""/>
        <a:cs typeface=""/>
      </a:majorFont>
      <a:minorFont>
        <a:latin typeface="Barl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PSDoc" ma:contentTypeID="0x010100B10A42B67A3B914B9A11F3A909A7B46B0099A6F1F0C08CD849851D438883E00F84" ma:contentTypeVersion="17" ma:contentTypeDescription="" ma:contentTypeScope="" ma:versionID="1268fc00a6f85dc14ff59ac715b3c3a3">
  <xsd:schema xmlns:xsd="http://www.w3.org/2001/XMLSchema" xmlns:xs="http://www.w3.org/2001/XMLSchema" xmlns:p="http://schemas.microsoft.com/office/2006/metadata/properties" xmlns:ns2="68f19973-2b42-4fd8-b134-b7cd9d8b781d" xmlns:ns3="81728c7e-59e5-4fa4-806a-2b81bba5df6b" xmlns:ns4="81002f62-4362-44a2-888a-f4d42d200d10" targetNamespace="http://schemas.microsoft.com/office/2006/metadata/properties" ma:root="true" ma:fieldsID="5ad1b06eb0ee3dd503cf0a786e682d2a" ns2:_="" ns3:_="" ns4:_="">
    <xsd:import namespace="68f19973-2b42-4fd8-b134-b7cd9d8b781d"/>
    <xsd:import namespace="81728c7e-59e5-4fa4-806a-2b81bba5df6b"/>
    <xsd:import namespace="81002f62-4362-44a2-888a-f4d42d200d10"/>
    <xsd:element name="properties">
      <xsd:complexType>
        <xsd:sequence>
          <xsd:element name="documentManagement">
            <xsd:complexType>
              <xsd:all>
                <xsd:element ref="ns2:Doc_x0020_ID" minOccurs="0"/>
                <xsd:element ref="ns2:Document_x0020_Status" minOccurs="0"/>
                <xsd:element ref="ns2:Document_x0020_Author" minOccurs="0"/>
                <xsd:element ref="ns2:Approver_x0020_1" minOccurs="0"/>
                <xsd:element ref="ns2:Approver_x0020_2" minOccurs="0"/>
                <xsd:element ref="ns2:Approver_x0020_3" minOccurs="0"/>
                <xsd:element ref="ns2:Approver_x0020_4" minOccurs="0"/>
                <xsd:element ref="ns2:Approver_x0020_5" minOccurs="0"/>
                <xsd:element ref="ns3:Approver_x0020_1_x0020_Date" minOccurs="0"/>
                <xsd:element ref="ns3:Approver_x0020_2_x0020_Date" minOccurs="0"/>
                <xsd:element ref="ns3:Approval_x0020_3_x0020_Date" minOccurs="0"/>
                <xsd:element ref="ns3:Approval_x0020_4_x0020_Date" minOccurs="0"/>
                <xsd:element ref="ns3:Approval_x0020_5_x0020_Date" minOccurs="0"/>
                <xsd:element ref="ns4:Document_x0020_Version" minOccurs="0"/>
                <xsd:element ref="ns3:PSDocType" minOccurs="0"/>
                <xsd:element ref="ns3:Details" minOccurs="0"/>
                <xsd:element ref="ns2:ReleasedDate" minOccurs="0"/>
                <xsd:element ref="ns2:EPSParent" minOccurs="0"/>
                <xsd:element ref="ns2:Summary" minOccurs="0"/>
                <xsd:element ref="ns2:AssocID" minOccurs="0"/>
                <xsd:element ref="ns2:SubCat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f19973-2b42-4fd8-b134-b7cd9d8b781d" elementFormDefault="qualified">
    <xsd:import namespace="http://schemas.microsoft.com/office/2006/documentManagement/types"/>
    <xsd:import namespace="http://schemas.microsoft.com/office/infopath/2007/PartnerControls"/>
    <xsd:element name="Doc_x0020_ID" ma:index="2" nillable="true" ma:displayName="Doc ID" ma:internalName="Doc_x0020_ID" ma:readOnly="false">
      <xsd:simpleType>
        <xsd:restriction base="dms:Text"/>
      </xsd:simpleType>
    </xsd:element>
    <xsd:element name="Document_x0020_Status" ma:index="3" nillable="true" ma:displayName="Document Status" ma:default="Draft" ma:format="Dropdown" ma:internalName="Document_x0020_Status" ma:readOnly="false">
      <xsd:simpleType>
        <xsd:restriction base="dms:Choice">
          <xsd:enumeration value="Draft"/>
          <xsd:enumeration value="In Review"/>
          <xsd:enumeration value="Review Complete"/>
          <xsd:enumeration value="Awaiting Approval"/>
          <xsd:enumeration value="Awaiting Release"/>
          <xsd:enumeration value="Return to Author"/>
          <xsd:enumeration value="Release"/>
          <xsd:enumeration value="Released"/>
        </xsd:restriction>
      </xsd:simpleType>
    </xsd:element>
    <xsd:element name="Document_x0020_Author" ma:index="4" nillable="true" ma:displayName="Document Author" ma:list="UserInfo" ma:SharePointGroup="0" ma:internalName="Document_x0020_Auth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pprover_x0020_1" ma:index="5" nillable="true" ma:displayName="Approver 1" ma:list="UserInfo" ma:SearchPeopleOnly="false" ma:SharePointGroup="0" ma:internalName="Approver_x0020_1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pprover_x0020_2" ma:index="6" nillable="true" ma:displayName="Approver 2" ma:list="UserInfo" ma:SearchPeopleOnly="false" ma:SharePointGroup="0" ma:internalName="Approver_x0020_2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pprover_x0020_3" ma:index="7" nillable="true" ma:displayName="Approver 3" ma:list="UserInfo" ma:SearchPeopleOnly="false" ma:SharePointGroup="0" ma:internalName="Approver_x0020_3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pprover_x0020_4" ma:index="8" nillable="true" ma:displayName="Approver 4" ma:list="UserInfo" ma:SearchPeopleOnly="false" ma:SharePointGroup="0" ma:internalName="Approver_x0020_4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pprover_x0020_5" ma:index="9" nillable="true" ma:displayName="Approver 5" ma:list="UserInfo" ma:SearchPeopleOnly="false" ma:SharePointGroup="0" ma:internalName="Approver_x0020_5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ReleasedDate" ma:index="18" nillable="true" ma:displayName="ReleasedDate" ma:format="DateOnly" ma:internalName="ReleasedDate" ma:readOnly="false">
      <xsd:simpleType>
        <xsd:restriction base="dms:DateTime"/>
      </xsd:simpleType>
    </xsd:element>
    <xsd:element name="EPSParent" ma:index="19" nillable="true" ma:displayName="MPSParent" ma:internalName="EPSParent" ma:readOnly="false">
      <xsd:simpleType>
        <xsd:restriction base="dms:Text">
          <xsd:maxLength value="255"/>
        </xsd:restriction>
      </xsd:simpleType>
    </xsd:element>
    <xsd:element name="Summary" ma:index="20" nillable="true" ma:displayName="Summary" ma:format="Hyperlink" ma:internalName="Summary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AssocID" ma:index="21" nillable="true" ma:displayName="AssocID" ma:description="To associate EPD type documents to each other." ma:internalName="AssocID" ma:readOnly="false">
      <xsd:simpleType>
        <xsd:restriction base="dms:Text">
          <xsd:maxLength value="255"/>
        </xsd:restriction>
      </xsd:simpleType>
    </xsd:element>
    <xsd:element name="SubCat" ma:index="22" nillable="true" ma:displayName="SubCat" ma:list="{be01e35e-9f50-4816-ae07-19980bef4c6d}" ma:internalName="SubCat" ma:readOnly="false" ma:showField="Title">
      <xsd:simpleType>
        <xsd:restriction base="dms:Lookup"/>
      </xsd:simpleType>
    </xsd:element>
    <xsd:element name="MediaServiceMetadata" ma:index="2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3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3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728c7e-59e5-4fa4-806a-2b81bba5df6b" elementFormDefault="qualified">
    <xsd:import namespace="http://schemas.microsoft.com/office/2006/documentManagement/types"/>
    <xsd:import namespace="http://schemas.microsoft.com/office/infopath/2007/PartnerControls"/>
    <xsd:element name="Approver_x0020_1_x0020_Date" ma:index="10" nillable="true" ma:displayName="Approver 1 Date" ma:format="DateOnly" ma:internalName="Approver_x0020_1_x0020_Date" ma:readOnly="false">
      <xsd:simpleType>
        <xsd:restriction base="dms:DateTime"/>
      </xsd:simpleType>
    </xsd:element>
    <xsd:element name="Approver_x0020_2_x0020_Date" ma:index="11" nillable="true" ma:displayName="Approver 2 Date" ma:format="DateOnly" ma:internalName="Approver_x0020_2_x0020_Date" ma:readOnly="false">
      <xsd:simpleType>
        <xsd:restriction base="dms:DateTime"/>
      </xsd:simpleType>
    </xsd:element>
    <xsd:element name="Approval_x0020_3_x0020_Date" ma:index="12" nillable="true" ma:displayName="Approver 3 Date" ma:format="DateOnly" ma:internalName="Approval_x0020_3_x0020_Date" ma:readOnly="false">
      <xsd:simpleType>
        <xsd:restriction base="dms:DateTime"/>
      </xsd:simpleType>
    </xsd:element>
    <xsd:element name="Approval_x0020_4_x0020_Date" ma:index="13" nillable="true" ma:displayName="Approver 4 Date" ma:format="DateOnly" ma:internalName="Approval_x0020_4_x0020_Date" ma:readOnly="false">
      <xsd:simpleType>
        <xsd:restriction base="dms:DateTime"/>
      </xsd:simpleType>
    </xsd:element>
    <xsd:element name="Approval_x0020_5_x0020_Date" ma:index="14" nillable="true" ma:displayName="Approver 5 Date" ma:format="DateOnly" ma:internalName="Approval_x0020_5_x0020_Date" ma:readOnly="false">
      <xsd:simpleType>
        <xsd:restriction base="dms:DateTime"/>
      </xsd:simpleType>
    </xsd:element>
    <xsd:element name="PSDocType" ma:index="16" nillable="true" ma:displayName="PSDocType" ma:format="Dropdown" ma:internalName="PSDocType" ma:readOnly="false">
      <xsd:simpleType>
        <xsd:restriction base="dms:Choice">
          <xsd:enumeration value="SQPS"/>
          <xsd:enumeration value="SQPD"/>
          <xsd:enumeration value="TST"/>
        </xsd:restriction>
      </xsd:simpleType>
    </xsd:element>
    <xsd:element name="Details" ma:index="17" nillable="true" ma:displayName="Details" ma:format="Hyperlink" ma:internalName="Details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002f62-4362-44a2-888a-f4d42d200d10" elementFormDefault="qualified">
    <xsd:import namespace="http://schemas.microsoft.com/office/2006/documentManagement/types"/>
    <xsd:import namespace="http://schemas.microsoft.com/office/infopath/2007/PartnerControls"/>
    <xsd:element name="Document_x0020_Version" ma:index="15" nillable="true" ma:displayName="Document Version" ma:internalName="Document_x0020_Version" ma:readOnly="false" ma:percentage="FALSE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6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proval_x0020_4_x0020_Date xmlns="81728c7e-59e5-4fa4-806a-2b81bba5df6b" xsi:nil="true"/>
    <Approval_x0020_5_x0020_Date xmlns="81728c7e-59e5-4fa4-806a-2b81bba5df6b" xsi:nil="true"/>
    <PSDocType xmlns="81728c7e-59e5-4fa4-806a-2b81bba5df6b">SQPD</PSDocType>
    <Details xmlns="81728c7e-59e5-4fa4-806a-2b81bba5df6b">
      <Url>https://veoneer.sharepoint.com/sites/vnrsqps/SitePages/Details.aspx?docid=SQPS-927 CLD3 Guideline</Url>
      <Description>Details</Description>
    </Details>
    <Approver_x0020_1_x0020_Date xmlns="81728c7e-59e5-4fa4-806a-2b81bba5df6b">2020-04-08T13:54:03+00:00</Approver_x0020_1_x0020_Date>
    <Approval_x0020_3_x0020_Date xmlns="81728c7e-59e5-4fa4-806a-2b81bba5df6b" xsi:nil="true"/>
    <Approver_x0020_2_x0020_Date xmlns="81728c7e-59e5-4fa4-806a-2b81bba5df6b" xsi:nil="true"/>
    <Document_x0020_Version xmlns="81002f62-4362-44a2-888a-f4d42d200d10">1.1</Document_x0020_Version>
    <ReleasedDate xmlns="68f19973-2b42-4fd8-b134-b7cd9d8b781d">2021-07-07T05:00:00+00:00</ReleasedDate>
    <Approver_x0020_5 xmlns="68f19973-2b42-4fd8-b134-b7cd9d8b781d">
      <UserInfo>
        <DisplayName/>
        <AccountId xsi:nil="true"/>
        <AccountType/>
      </UserInfo>
    </Approver_x0020_5>
    <Doc_x0020_ID xmlns="68f19973-2b42-4fd8-b134-b7cd9d8b781d">SQPS-927 CLD3 Guideline</Doc_x0020_ID>
    <Approver_x0020_3 xmlns="68f19973-2b42-4fd8-b134-b7cd9d8b781d">
      <UserInfo>
        <DisplayName/>
        <AccountId xsi:nil="true"/>
        <AccountType/>
      </UserInfo>
    </Approver_x0020_3>
    <Approver_x0020_4 xmlns="68f19973-2b42-4fd8-b134-b7cd9d8b781d">
      <UserInfo>
        <DisplayName/>
        <AccountId xsi:nil="true"/>
        <AccountType/>
      </UserInfo>
    </Approver_x0020_4>
    <Approver_x0020_2 xmlns="68f19973-2b42-4fd8-b134-b7cd9d8b781d">
      <UserInfo>
        <DisplayName/>
        <AccountId xsi:nil="true"/>
        <AccountType/>
      </UserInfo>
    </Approver_x0020_2>
    <EPSParent xmlns="68f19973-2b42-4fd8-b134-b7cd9d8b781d" xsi:nil="true"/>
    <Document_x0020_Status xmlns="68f19973-2b42-4fd8-b134-b7cd9d8b781d">Released</Document_x0020_Status>
    <AssocID xmlns="68f19973-2b42-4fd8-b134-b7cd9d8b781d" xsi:nil="true"/>
    <SubCat xmlns="68f19973-2b42-4fd8-b134-b7cd9d8b781d" xsi:nil="true"/>
    <Document_x0020_Author xmlns="68f19973-2b42-4fd8-b134-b7cd9d8b781d">
      <UserInfo>
        <DisplayName>Dennis Nielsen</DisplayName>
        <AccountId>70</AccountId>
        <AccountType/>
      </UserInfo>
    </Document_x0020_Author>
    <Approver_x0020_1 xmlns="68f19973-2b42-4fd8-b134-b7cd9d8b781d">
      <UserInfo>
        <DisplayName>Faith Jeffrey</DisplayName>
        <AccountId>61</AccountId>
        <AccountType/>
      </UserInfo>
    </Approver_x0020_1>
    <Summary xmlns="68f19973-2b42-4fd8-b134-b7cd9d8b781d">
      <Url xsi:nil="true"/>
      <Description xsi:nil="true"/>
    </Summary>
  </documentManagement>
</p:properties>
</file>

<file path=customXml/itemProps1.xml><?xml version="1.0" encoding="utf-8"?>
<ds:datastoreItem xmlns:ds="http://schemas.openxmlformats.org/officeDocument/2006/customXml" ds:itemID="{58C52696-C8D3-4B2F-A93C-7E537684956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8f19973-2b42-4fd8-b134-b7cd9d8b781d"/>
    <ds:schemaRef ds:uri="81728c7e-59e5-4fa4-806a-2b81bba5df6b"/>
    <ds:schemaRef ds:uri="81002f62-4362-44a2-888a-f4d42d200d1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2BB806D-10B6-48F7-8A11-D0382427775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7C576FF-E9E0-4569-917A-B8FBCF12FC1A}">
  <ds:schemaRefs>
    <ds:schemaRef ds:uri="http://purl.org/dc/elements/1.1/"/>
    <ds:schemaRef ds:uri="http://schemas.microsoft.com/office/2006/metadata/properties"/>
    <ds:schemaRef ds:uri="81728c7e-59e5-4fa4-806a-2b81bba5df6b"/>
    <ds:schemaRef ds:uri="68f19973-2b42-4fd8-b134-b7cd9d8b781d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81002f62-4362-44a2-888a-f4d42d200d10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11</TotalTime>
  <Words>448</Words>
  <Application>Microsoft Office PowerPoint</Application>
  <PresentationFormat>Widescreen</PresentationFormat>
  <Paragraphs>76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Barlow</vt:lpstr>
      <vt:lpstr>Barlow SemiBold</vt:lpstr>
      <vt:lpstr>Wingdings</vt:lpstr>
      <vt:lpstr>Veoneer</vt:lpstr>
      <vt:lpstr>CLD 3 GUIDELINES</vt:lpstr>
      <vt:lpstr>CLD 3 – Onsite Supplier PPAP Activities  (cont. page 1 of 3)</vt:lpstr>
      <vt:lpstr>CLD 3 – Onsite Supplier PPAP Activities  (cont. page 2 of 3)</vt:lpstr>
      <vt:lpstr>CLD 3 – Onsite Supplier PPAP Activities  (cont. page 3 of 3)</vt:lpstr>
      <vt:lpstr>Thank You!</vt:lpstr>
    </vt:vector>
  </TitlesOfParts>
  <Company>Veoneer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CLD3 Guideline</dc:title>
  <dc:creator>Dennis Nielsen;jose.dorado@veoneer.com</dc:creator>
  <cp:lastModifiedBy>Kavitha Shah</cp:lastModifiedBy>
  <cp:revision>2</cp:revision>
  <dcterms:created xsi:type="dcterms:W3CDTF">2020-03-31T06:49:52Z</dcterms:created>
  <dcterms:modified xsi:type="dcterms:W3CDTF">2021-07-07T16:07:51Z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0x010100B10A42B67A3B914B9A11F3A909A7B46B0099A6F1F0C08CD849851D438883E00F84</vt:lpwstr>
  </property>
  <property fmtid="{D5CDD505-2E9C-101B-9397-08002B2CF9AE}" pid="3" name="WorkflowChangePath">
    <vt:lpwstr>ea65f1c8-af20-499c-b3e8-dd7b6962bfb2,4;ea65f1c8-af20-499c-b3e8-dd7b6962bfb2,6;ea65f1c8-af20-499c-b3e8-dd7b6962bfb2,6;ea65f1c8-af20-499c-b3e8-dd7b6962bfb2,6;ea65f1c8-af20-499c-b3e8-dd7b6962bfb2,6;ea65f1c8-af20-499c-b3e8-dd7b6962bfb2,6;ea65f1c8-af20-499c-b3e8-dd7b6962bfb2,6;ea65f1c8-af20-499c-b3e8-dd7b6962bfb2,6;ea65f1c8-af20-499c-b3e8-dd7b6962bfb2,8;ea65f1c8-af20-499c-b3e8-dd7b6962bfb2,10;a1e77530-cdf8-4782-9959-7f500924fb58,3;</vt:lpwstr>
  </property>
  <property fmtid="{D5CDD505-2E9C-101B-9397-08002B2CF9AE}" pid="4" name="RequestType">
    <vt:lpwstr>New Document</vt:lpwstr>
  </property>
  <property fmtid="{D5CDD505-2E9C-101B-9397-08002B2CF9AE}" pid="5" name="Rejector's Comment">
    <vt:lpwstr> </vt:lpwstr>
  </property>
  <property fmtid="{D5CDD505-2E9C-101B-9397-08002B2CF9AE}" pid="6" name="approvalcounter">
    <vt:r8>0</vt:r8>
  </property>
  <property fmtid="{D5CDD505-2E9C-101B-9397-08002B2CF9AE}" pid="7" name="Rejector's name">
    <vt:lpwstr> </vt:lpwstr>
  </property>
  <property fmtid="{D5CDD505-2E9C-101B-9397-08002B2CF9AE}" pid="8" name="aprvid1">
    <vt:r8>127</vt:r8>
  </property>
</Properties>
</file>