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Lst>
  <p:notesMasterIdLst>
    <p:notesMasterId r:id="rId15"/>
  </p:notesMasterIdLst>
  <p:handoutMasterIdLst>
    <p:handoutMasterId r:id="rId16"/>
  </p:handoutMasterIdLst>
  <p:sldIdLst>
    <p:sldId id="269" r:id="rId5"/>
    <p:sldId id="272" r:id="rId6"/>
    <p:sldId id="275" r:id="rId7"/>
    <p:sldId id="276" r:id="rId8"/>
    <p:sldId id="277" r:id="rId9"/>
    <p:sldId id="278" r:id="rId10"/>
    <p:sldId id="273" r:id="rId11"/>
    <p:sldId id="279" r:id="rId12"/>
    <p:sldId id="274" r:id="rId13"/>
    <p:sldId id="262" r:id="rId14"/>
  </p:sldIdLst>
  <p:sldSz cx="12192000" cy="6858000"/>
  <p:notesSz cx="6858000" cy="9144000"/>
  <p:custDataLst>
    <p:tags r:id="rId1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A020F-7CF3-447F-AC90-B52B0451963D}" v="3" dt="2020-03-30T07:25:52.037"/>
  </p1510:revLst>
</p1510:revInfo>
</file>

<file path=ppt/tableStyles.xml><?xml version="1.0" encoding="utf-8"?>
<a:tblStyleLst xmlns:a="http://schemas.openxmlformats.org/drawingml/2006/main" def="{00A15C55-8517-42AA-B614-E9B94910E393}">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924" autoAdjust="0"/>
  </p:normalViewPr>
  <p:slideViewPr>
    <p:cSldViewPr showGuides="1">
      <p:cViewPr varScale="1">
        <p:scale>
          <a:sx n="110" d="100"/>
          <a:sy n="110" d="100"/>
        </p:scale>
        <p:origin x="63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3" d="100"/>
          <a:sy n="93" d="100"/>
        </p:scale>
        <p:origin x="362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Nielsen" userId="58ac114e-9ad0-4ea3-80e7-5368211cc038" providerId="ADAL" clId="{482A020F-7CF3-447F-AC90-B52B0451963D}"/>
    <pc:docChg chg="custSel addSld modSld">
      <pc:chgData name="Dennis Nielsen" userId="58ac114e-9ad0-4ea3-80e7-5368211cc038" providerId="ADAL" clId="{482A020F-7CF3-447F-AC90-B52B0451963D}" dt="2020-03-30T07:25:39.119" v="14" actId="478"/>
      <pc:docMkLst>
        <pc:docMk/>
      </pc:docMkLst>
      <pc:sldChg chg="delSp add">
        <pc:chgData name="Dennis Nielsen" userId="58ac114e-9ad0-4ea3-80e7-5368211cc038" providerId="ADAL" clId="{482A020F-7CF3-447F-AC90-B52B0451963D}" dt="2020-03-30T07:25:39.119" v="14" actId="478"/>
        <pc:sldMkLst>
          <pc:docMk/>
          <pc:sldMk cId="827481703" sldId="262"/>
        </pc:sldMkLst>
        <pc:spChg chg="del">
          <ac:chgData name="Dennis Nielsen" userId="58ac114e-9ad0-4ea3-80e7-5368211cc038" providerId="ADAL" clId="{482A020F-7CF3-447F-AC90-B52B0451963D}" dt="2020-03-30T07:25:39.119" v="14" actId="478"/>
          <ac:spMkLst>
            <pc:docMk/>
            <pc:sldMk cId="827481703" sldId="262"/>
            <ac:spMk id="15" creationId="{4FACD7A7-B9B4-45ED-83A8-4593E4F9F09A}"/>
          </ac:spMkLst>
        </pc:spChg>
      </pc:sldChg>
      <pc:sldChg chg="delSp modSp">
        <pc:chgData name="Dennis Nielsen" userId="58ac114e-9ad0-4ea3-80e7-5368211cc038" providerId="ADAL" clId="{482A020F-7CF3-447F-AC90-B52B0451963D}" dt="2020-03-30T07:24:12.851" v="11" actId="1036"/>
        <pc:sldMkLst>
          <pc:docMk/>
          <pc:sldMk cId="3396386166" sldId="269"/>
        </pc:sldMkLst>
        <pc:spChg chg="mod">
          <ac:chgData name="Dennis Nielsen" userId="58ac114e-9ad0-4ea3-80e7-5368211cc038" providerId="ADAL" clId="{482A020F-7CF3-447F-AC90-B52B0451963D}" dt="2020-03-30T07:24:12.851" v="11" actId="1036"/>
          <ac:spMkLst>
            <pc:docMk/>
            <pc:sldMk cId="3396386166" sldId="269"/>
            <ac:spMk id="2" creationId="{E66406E8-8EBB-4A11-83E5-CD502E2FD39E}"/>
          </ac:spMkLst>
        </pc:spChg>
        <pc:spChg chg="mod">
          <ac:chgData name="Dennis Nielsen" userId="58ac114e-9ad0-4ea3-80e7-5368211cc038" providerId="ADAL" clId="{482A020F-7CF3-447F-AC90-B52B0451963D}" dt="2020-03-30T07:24:12.851" v="11" actId="1036"/>
          <ac:spMkLst>
            <pc:docMk/>
            <pc:sldMk cId="3396386166" sldId="269"/>
            <ac:spMk id="9" creationId="{7E55C089-CD66-46EC-BA43-1169B93B7149}"/>
          </ac:spMkLst>
        </pc:spChg>
        <pc:spChg chg="del">
          <ac:chgData name="Dennis Nielsen" userId="58ac114e-9ad0-4ea3-80e7-5368211cc038" providerId="ADAL" clId="{482A020F-7CF3-447F-AC90-B52B0451963D}" dt="2020-03-30T07:22:56.748" v="0" actId="478"/>
          <ac:spMkLst>
            <pc:docMk/>
            <pc:sldMk cId="3396386166" sldId="269"/>
            <ac:spMk id="10" creationId="{F019EBC2-9AA5-4F48-8883-F79D71C6CDB2}"/>
          </ac:spMkLst>
        </pc:spChg>
      </pc:sldChg>
      <pc:sldChg chg="modSp">
        <pc:chgData name="Dennis Nielsen" userId="58ac114e-9ad0-4ea3-80e7-5368211cc038" providerId="ADAL" clId="{482A020F-7CF3-447F-AC90-B52B0451963D}" dt="2020-03-30T07:24:27.060" v="12" actId="790"/>
        <pc:sldMkLst>
          <pc:docMk/>
          <pc:sldMk cId="515964357" sldId="272"/>
        </pc:sldMkLst>
        <pc:spChg chg="mod">
          <ac:chgData name="Dennis Nielsen" userId="58ac114e-9ad0-4ea3-80e7-5368211cc038" providerId="ADAL" clId="{482A020F-7CF3-447F-AC90-B52B0451963D}" dt="2020-03-30T07:24:27.060" v="12" actId="790"/>
          <ac:spMkLst>
            <pc:docMk/>
            <pc:sldMk cId="515964357" sldId="272"/>
            <ac:spMk id="2" creationId="{E39CCA45-1747-4753-BCCE-CB14F78758EF}"/>
          </ac:spMkLst>
        </pc:spChg>
        <pc:spChg chg="mod">
          <ac:chgData name="Dennis Nielsen" userId="58ac114e-9ad0-4ea3-80e7-5368211cc038" providerId="ADAL" clId="{482A020F-7CF3-447F-AC90-B52B0451963D}" dt="2020-03-30T07:24:27.060" v="12" actId="790"/>
          <ac:spMkLst>
            <pc:docMk/>
            <pc:sldMk cId="515964357" sldId="272"/>
            <ac:spMk id="3" creationId="{4CDD1538-28A1-4A12-ADA8-170966FF71CE}"/>
          </ac:spMkLst>
        </pc:spChg>
        <pc:spChg chg="mod">
          <ac:chgData name="Dennis Nielsen" userId="58ac114e-9ad0-4ea3-80e7-5368211cc038" providerId="ADAL" clId="{482A020F-7CF3-447F-AC90-B52B0451963D}" dt="2020-03-30T07:24:27.060" v="12" actId="790"/>
          <ac:spMkLst>
            <pc:docMk/>
            <pc:sldMk cId="515964357" sldId="272"/>
            <ac:spMk id="4" creationId="{7F618AA8-DA32-4BF8-96FC-DD40466380E3}"/>
          </ac:spMkLst>
        </pc:spChg>
        <pc:spChg chg="mod">
          <ac:chgData name="Dennis Nielsen" userId="58ac114e-9ad0-4ea3-80e7-5368211cc038" providerId="ADAL" clId="{482A020F-7CF3-447F-AC90-B52B0451963D}" dt="2020-03-30T07:24:27.060" v="12" actId="790"/>
          <ac:spMkLst>
            <pc:docMk/>
            <pc:sldMk cId="515964357" sldId="272"/>
            <ac:spMk id="5" creationId="{15CAB6EB-21EF-4C0F-85B8-696339751470}"/>
          </ac:spMkLst>
        </pc:spChg>
        <pc:spChg chg="mod">
          <ac:chgData name="Dennis Nielsen" userId="58ac114e-9ad0-4ea3-80e7-5368211cc038" providerId="ADAL" clId="{482A020F-7CF3-447F-AC90-B52B0451963D}" dt="2020-03-30T07:24:27.060" v="12" actId="790"/>
          <ac:spMkLst>
            <pc:docMk/>
            <pc:sldMk cId="515964357" sldId="272"/>
            <ac:spMk id="6" creationId="{052A4BB9-797F-458B-8BF3-AA098B779151}"/>
          </ac:spMkLst>
        </pc:spChg>
        <pc:spChg chg="mod">
          <ac:chgData name="Dennis Nielsen" userId="58ac114e-9ad0-4ea3-80e7-5368211cc038" providerId="ADAL" clId="{482A020F-7CF3-447F-AC90-B52B0451963D}" dt="2020-03-30T07:24:27.060" v="12" actId="790"/>
          <ac:spMkLst>
            <pc:docMk/>
            <pc:sldMk cId="515964357" sldId="272"/>
            <ac:spMk id="7" creationId="{D67337C1-A562-4143-A206-44E18A56D811}"/>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169D944-B235-4A18-8468-F72DA30269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50" dirty="0"/>
          </a:p>
        </p:txBody>
      </p:sp>
      <p:sp>
        <p:nvSpPr>
          <p:cNvPr id="3" name="Platshållare för datum 2">
            <a:extLst>
              <a:ext uri="{FF2B5EF4-FFF2-40B4-BE49-F238E27FC236}">
                <a16:creationId xmlns:a16="http://schemas.microsoft.com/office/drawing/2014/main" id="{454C7A2D-010D-46B7-BC21-84345EF1C4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30C988-F826-4199-93E0-990979D07241}" type="datetimeFigureOut">
              <a:rPr lang="en-US" sz="1050" smtClean="0"/>
              <a:t>3/30/2020</a:t>
            </a:fld>
            <a:endParaRPr lang="en-US" sz="1050"/>
          </a:p>
        </p:txBody>
      </p:sp>
      <p:sp>
        <p:nvSpPr>
          <p:cNvPr id="4" name="Platshållare för sidfot 3">
            <a:extLst>
              <a:ext uri="{FF2B5EF4-FFF2-40B4-BE49-F238E27FC236}">
                <a16:creationId xmlns:a16="http://schemas.microsoft.com/office/drawing/2014/main" id="{9C4E0068-B04C-477B-ABD0-1DD282EA9C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50" dirty="0"/>
          </a:p>
        </p:txBody>
      </p:sp>
      <p:sp>
        <p:nvSpPr>
          <p:cNvPr id="5" name="Platshållare för bildnummer 4">
            <a:extLst>
              <a:ext uri="{FF2B5EF4-FFF2-40B4-BE49-F238E27FC236}">
                <a16:creationId xmlns:a16="http://schemas.microsoft.com/office/drawing/2014/main" id="{1414DEEC-7294-4A17-A757-7D77754751DD}"/>
              </a:ext>
            </a:extLst>
          </p:cNvPr>
          <p:cNvSpPr>
            <a:spLocks noGrp="1"/>
          </p:cNvSpPr>
          <p:nvPr>
            <p:ph type="sldNum" sz="quarter" idx="3"/>
          </p:nvPr>
        </p:nvSpPr>
        <p:spPr>
          <a:xfrm>
            <a:off x="3042132" y="8685213"/>
            <a:ext cx="831225" cy="458787"/>
          </a:xfrm>
          <a:prstGeom prst="rect">
            <a:avLst/>
          </a:prstGeom>
        </p:spPr>
        <p:txBody>
          <a:bodyPr vert="horz" lIns="91440" tIns="45720" rIns="91440" bIns="45720" rtlCol="0" anchor="b"/>
          <a:lstStyle>
            <a:lvl1pPr algn="r">
              <a:defRPr sz="1200"/>
            </a:lvl1pPr>
          </a:lstStyle>
          <a:p>
            <a:fld id="{9C807427-D988-4710-9E92-F0F4D82A7875}" type="slidenum">
              <a:rPr lang="en-US" sz="1050" smtClean="0"/>
              <a:t>‹#›</a:t>
            </a:fld>
            <a:endParaRPr lang="en-US" sz="1050"/>
          </a:p>
        </p:txBody>
      </p:sp>
      <p:grpSp>
        <p:nvGrpSpPr>
          <p:cNvPr id="6" name="Grupp 5">
            <a:extLst>
              <a:ext uri="{FF2B5EF4-FFF2-40B4-BE49-F238E27FC236}">
                <a16:creationId xmlns:a16="http://schemas.microsoft.com/office/drawing/2014/main" id="{940B98E9-B740-4576-821F-8CC166C9A0D4}"/>
              </a:ext>
            </a:extLst>
          </p:cNvPr>
          <p:cNvGrpSpPr/>
          <p:nvPr/>
        </p:nvGrpSpPr>
        <p:grpSpPr>
          <a:xfrm>
            <a:off x="5599329" y="8774141"/>
            <a:ext cx="943519" cy="132639"/>
            <a:chOff x="10052051" y="6354763"/>
            <a:chExt cx="1592262" cy="223838"/>
          </a:xfrm>
          <a:solidFill>
            <a:schemeClr val="accent1"/>
          </a:solidFill>
        </p:grpSpPr>
        <p:sp>
          <p:nvSpPr>
            <p:cNvPr id="8" name="Freeform 6">
              <a:extLst>
                <a:ext uri="{FF2B5EF4-FFF2-40B4-BE49-F238E27FC236}">
                  <a16:creationId xmlns:a16="http://schemas.microsoft.com/office/drawing/2014/main" id="{92D5BF00-27A4-4E58-8D4D-8B2B679691A8}"/>
                </a:ext>
              </a:extLst>
            </p:cNvPr>
            <p:cNvSpPr>
              <a:spLocks noEditPoints="1"/>
            </p:cNvSpPr>
            <p:nvPr userDrawn="1"/>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9" name="Freeform 7">
              <a:extLst>
                <a:ext uri="{FF2B5EF4-FFF2-40B4-BE49-F238E27FC236}">
                  <a16:creationId xmlns:a16="http://schemas.microsoft.com/office/drawing/2014/main" id="{36CFA0EA-43B2-4DFE-98B3-A17A44434EC9}"/>
                </a:ext>
              </a:extLst>
            </p:cNvPr>
            <p:cNvSpPr>
              <a:spLocks noEditPoints="1"/>
            </p:cNvSpPr>
            <p:nvPr userDrawn="1"/>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0" name="Freeform 8">
              <a:extLst>
                <a:ext uri="{FF2B5EF4-FFF2-40B4-BE49-F238E27FC236}">
                  <a16:creationId xmlns:a16="http://schemas.microsoft.com/office/drawing/2014/main" id="{63F48698-E339-4250-BF70-2E5F74DA8B10}"/>
                </a:ext>
              </a:extLst>
            </p:cNvPr>
            <p:cNvSpPr>
              <a:spLocks noEditPoints="1"/>
            </p:cNvSpPr>
            <p:nvPr userDrawn="1"/>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1" name="Freeform 9">
              <a:extLst>
                <a:ext uri="{FF2B5EF4-FFF2-40B4-BE49-F238E27FC236}">
                  <a16:creationId xmlns:a16="http://schemas.microsoft.com/office/drawing/2014/main" id="{1C594200-4E66-410C-9C38-6C3D75741531}"/>
                </a:ext>
              </a:extLst>
            </p:cNvPr>
            <p:cNvSpPr>
              <a:spLocks noEditPoints="1"/>
            </p:cNvSpPr>
            <p:nvPr userDrawn="1"/>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2" name="Freeform 10">
              <a:extLst>
                <a:ext uri="{FF2B5EF4-FFF2-40B4-BE49-F238E27FC236}">
                  <a16:creationId xmlns:a16="http://schemas.microsoft.com/office/drawing/2014/main" id="{C00BFE9B-59D7-4D7B-91E3-C3EBA7E7F1BA}"/>
                </a:ext>
              </a:extLst>
            </p:cNvPr>
            <p:cNvSpPr>
              <a:spLocks/>
            </p:cNvSpPr>
            <p:nvPr userDrawn="1"/>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3" name="Freeform 11">
              <a:extLst>
                <a:ext uri="{FF2B5EF4-FFF2-40B4-BE49-F238E27FC236}">
                  <a16:creationId xmlns:a16="http://schemas.microsoft.com/office/drawing/2014/main" id="{F394DAC2-B718-4020-ACA1-77492710F51E}"/>
                </a:ext>
              </a:extLst>
            </p:cNvPr>
            <p:cNvSpPr>
              <a:spLocks/>
            </p:cNvSpPr>
            <p:nvPr userDrawn="1"/>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12">
              <a:extLst>
                <a:ext uri="{FF2B5EF4-FFF2-40B4-BE49-F238E27FC236}">
                  <a16:creationId xmlns:a16="http://schemas.microsoft.com/office/drawing/2014/main" id="{729A2910-C579-491F-A664-D864FCD3CF67}"/>
                </a:ext>
              </a:extLst>
            </p:cNvPr>
            <p:cNvSpPr>
              <a:spLocks/>
            </p:cNvSpPr>
            <p:nvPr userDrawn="1"/>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Tree>
    <p:extLst>
      <p:ext uri="{BB962C8B-B14F-4D97-AF65-F5344CB8AC3E}">
        <p14:creationId xmlns:p14="http://schemas.microsoft.com/office/powerpoint/2010/main" val="154035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8E02222F-50E1-4509-B887-94F5B68096E1}" type="datetimeFigureOut">
              <a:rPr lang="sv-SE" smtClean="0"/>
              <a:pPr/>
              <a:t>2020-03-30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sv-SE" dirty="0"/>
          </a:p>
        </p:txBody>
      </p:sp>
      <p:sp>
        <p:nvSpPr>
          <p:cNvPr id="7" name="Platshållare för bildnummer 6"/>
          <p:cNvSpPr>
            <a:spLocks noGrp="1"/>
          </p:cNvSpPr>
          <p:nvPr>
            <p:ph type="sldNum" sz="quarter" idx="5"/>
          </p:nvPr>
        </p:nvSpPr>
        <p:spPr>
          <a:xfrm>
            <a:off x="3021583" y="8685213"/>
            <a:ext cx="738759" cy="458787"/>
          </a:xfrm>
          <a:prstGeom prst="rect">
            <a:avLst/>
          </a:prstGeom>
        </p:spPr>
        <p:txBody>
          <a:bodyPr vert="horz" lIns="91440" tIns="45720" rIns="91440" bIns="45720" rtlCol="0" anchor="b"/>
          <a:lstStyle>
            <a:lvl1pPr algn="r">
              <a:defRPr sz="1000"/>
            </a:lvl1pPr>
          </a:lstStyle>
          <a:p>
            <a:fld id="{A65F7381-3F52-47E1-AECF-CE0731E8E104}" type="slidenum">
              <a:rPr lang="sv-SE" smtClean="0"/>
              <a:pPr/>
              <a:t>‹#›</a:t>
            </a:fld>
            <a:endParaRPr lang="sv-SE"/>
          </a:p>
        </p:txBody>
      </p:sp>
      <p:grpSp>
        <p:nvGrpSpPr>
          <p:cNvPr id="8" name="Grupp 7">
            <a:extLst>
              <a:ext uri="{FF2B5EF4-FFF2-40B4-BE49-F238E27FC236}">
                <a16:creationId xmlns:a16="http://schemas.microsoft.com/office/drawing/2014/main" id="{90E01E7E-1F03-4FE8-90AA-F84AD63C0B62}"/>
              </a:ext>
            </a:extLst>
          </p:cNvPr>
          <p:cNvGrpSpPr/>
          <p:nvPr/>
        </p:nvGrpSpPr>
        <p:grpSpPr>
          <a:xfrm>
            <a:off x="5599329" y="8774141"/>
            <a:ext cx="943519" cy="132639"/>
            <a:chOff x="10052051" y="6354763"/>
            <a:chExt cx="1592262" cy="223838"/>
          </a:xfrm>
          <a:solidFill>
            <a:schemeClr val="accent1"/>
          </a:solidFill>
        </p:grpSpPr>
        <p:sp>
          <p:nvSpPr>
            <p:cNvPr id="10" name="Freeform 6">
              <a:extLst>
                <a:ext uri="{FF2B5EF4-FFF2-40B4-BE49-F238E27FC236}">
                  <a16:creationId xmlns:a16="http://schemas.microsoft.com/office/drawing/2014/main" id="{6A58F15F-A7E3-47DE-BEAB-A4476B0683C4}"/>
                </a:ext>
              </a:extLst>
            </p:cNvPr>
            <p:cNvSpPr>
              <a:spLocks noEditPoints="1"/>
            </p:cNvSpPr>
            <p:nvPr userDrawn="1"/>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1" name="Freeform 7">
              <a:extLst>
                <a:ext uri="{FF2B5EF4-FFF2-40B4-BE49-F238E27FC236}">
                  <a16:creationId xmlns:a16="http://schemas.microsoft.com/office/drawing/2014/main" id="{C9E4AC6C-C984-4B64-9031-15ED8DC8F13E}"/>
                </a:ext>
              </a:extLst>
            </p:cNvPr>
            <p:cNvSpPr>
              <a:spLocks noEditPoints="1"/>
            </p:cNvSpPr>
            <p:nvPr userDrawn="1"/>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2" name="Freeform 8">
              <a:extLst>
                <a:ext uri="{FF2B5EF4-FFF2-40B4-BE49-F238E27FC236}">
                  <a16:creationId xmlns:a16="http://schemas.microsoft.com/office/drawing/2014/main" id="{04443661-978B-47CF-AC9B-F61AA82B9A9E}"/>
                </a:ext>
              </a:extLst>
            </p:cNvPr>
            <p:cNvSpPr>
              <a:spLocks noEditPoints="1"/>
            </p:cNvSpPr>
            <p:nvPr userDrawn="1"/>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3" name="Freeform 9">
              <a:extLst>
                <a:ext uri="{FF2B5EF4-FFF2-40B4-BE49-F238E27FC236}">
                  <a16:creationId xmlns:a16="http://schemas.microsoft.com/office/drawing/2014/main" id="{64CABAFB-F3C9-433D-9246-4883CCBB3023}"/>
                </a:ext>
              </a:extLst>
            </p:cNvPr>
            <p:cNvSpPr>
              <a:spLocks noEditPoints="1"/>
            </p:cNvSpPr>
            <p:nvPr userDrawn="1"/>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10">
              <a:extLst>
                <a:ext uri="{FF2B5EF4-FFF2-40B4-BE49-F238E27FC236}">
                  <a16:creationId xmlns:a16="http://schemas.microsoft.com/office/drawing/2014/main" id="{497A2E06-2631-4CC3-A486-F077448CF71F}"/>
                </a:ext>
              </a:extLst>
            </p:cNvPr>
            <p:cNvSpPr>
              <a:spLocks/>
            </p:cNvSpPr>
            <p:nvPr userDrawn="1"/>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11">
              <a:extLst>
                <a:ext uri="{FF2B5EF4-FFF2-40B4-BE49-F238E27FC236}">
                  <a16:creationId xmlns:a16="http://schemas.microsoft.com/office/drawing/2014/main" id="{E0E8ADC2-E280-415F-AFF6-FF70E83EDC75}"/>
                </a:ext>
              </a:extLst>
            </p:cNvPr>
            <p:cNvSpPr>
              <a:spLocks/>
            </p:cNvSpPr>
            <p:nvPr userDrawn="1"/>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12">
              <a:extLst>
                <a:ext uri="{FF2B5EF4-FFF2-40B4-BE49-F238E27FC236}">
                  <a16:creationId xmlns:a16="http://schemas.microsoft.com/office/drawing/2014/main" id="{32836AF2-711E-487E-A6FE-592C33FF8766}"/>
                </a:ext>
              </a:extLst>
            </p:cNvPr>
            <p:cNvSpPr>
              <a:spLocks/>
            </p:cNvSpPr>
            <p:nvPr userDrawn="1"/>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Tree>
    <p:extLst>
      <p:ext uri="{BB962C8B-B14F-4D97-AF65-F5344CB8AC3E}">
        <p14:creationId xmlns:p14="http://schemas.microsoft.com/office/powerpoint/2010/main" val="9472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F7381-3F52-47E1-AECF-CE0731E8E104}" type="slidenum">
              <a:rPr lang="sv-SE" smtClean="0"/>
              <a:pPr/>
              <a:t>10</a:t>
            </a:fld>
            <a:endParaRPr lang="sv-SE"/>
          </a:p>
        </p:txBody>
      </p:sp>
    </p:spTree>
    <p:extLst>
      <p:ext uri="{BB962C8B-B14F-4D97-AF65-F5344CB8AC3E}">
        <p14:creationId xmlns:p14="http://schemas.microsoft.com/office/powerpoint/2010/main" val="1251286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bg bwMode="gray">
      <p:bgPr>
        <a:solidFill>
          <a:schemeClr val="tx2"/>
        </a:solidFill>
        <a:effectLst/>
      </p:bgPr>
    </p:bg>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D3129C41-1ACD-4F45-A117-8CF52CAE4966}"/>
              </a:ext>
            </a:extLst>
          </p:cNvPr>
          <p:cNvSpPr/>
          <p:nvPr/>
        </p:nvSpPr>
        <p:spPr bwMode="gray">
          <a:xfrm>
            <a:off x="0" y="0"/>
            <a:ext cx="12192000" cy="6597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6" name="Frihandsfigur: Form 15">
            <a:extLst>
              <a:ext uri="{FF2B5EF4-FFF2-40B4-BE49-F238E27FC236}">
                <a16:creationId xmlns:a16="http://schemas.microsoft.com/office/drawing/2014/main" id="{62F50D0A-60F2-40F2-8DE1-B9EB89D14D95}"/>
              </a:ext>
            </a:extLst>
          </p:cNvPr>
          <p:cNvSpPr/>
          <p:nvPr/>
        </p:nvSpPr>
        <p:spPr bwMode="gray">
          <a:xfrm>
            <a:off x="6584540" y="39367"/>
            <a:ext cx="5607461" cy="6818633"/>
          </a:xfrm>
          <a:custGeom>
            <a:avLst/>
            <a:gdLst>
              <a:gd name="connsiteX0" fmla="*/ 5607461 w 5607461"/>
              <a:gd name="connsiteY0" fmla="*/ 0 h 6823406"/>
              <a:gd name="connsiteX1" fmla="*/ 5607461 w 5607461"/>
              <a:gd name="connsiteY1" fmla="*/ 2148943 h 6823406"/>
              <a:gd name="connsiteX2" fmla="*/ 3731769 w 5607461"/>
              <a:gd name="connsiteY2" fmla="*/ 3891773 h 6823406"/>
              <a:gd name="connsiteX3" fmla="*/ 2446775 w 5607461"/>
              <a:gd name="connsiteY3" fmla="*/ 6823406 h 6823406"/>
              <a:gd name="connsiteX4" fmla="*/ 0 w 5607461"/>
              <a:gd name="connsiteY4" fmla="*/ 6823406 h 6823406"/>
              <a:gd name="connsiteX5" fmla="*/ 1402783 w 5607461"/>
              <a:gd name="connsiteY5" fmla="*/ 3399404 h 6823406"/>
              <a:gd name="connsiteX6" fmla="*/ 5424834 w 5607461"/>
              <a:gd name="connsiteY6" fmla="*/ 6758 h 68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461" h="6823406">
                <a:moveTo>
                  <a:pt x="5607461" y="0"/>
                </a:moveTo>
                <a:lnTo>
                  <a:pt x="5607461" y="2148943"/>
                </a:lnTo>
                <a:cubicBezTo>
                  <a:pt x="5029123" y="2307855"/>
                  <a:pt x="4208507" y="2795014"/>
                  <a:pt x="3731769" y="3891773"/>
                </a:cubicBezTo>
                <a:lnTo>
                  <a:pt x="2446775" y="6823406"/>
                </a:lnTo>
                <a:lnTo>
                  <a:pt x="0" y="6823406"/>
                </a:lnTo>
                <a:lnTo>
                  <a:pt x="1402783" y="3399404"/>
                </a:lnTo>
                <a:cubicBezTo>
                  <a:pt x="1937812" y="2006312"/>
                  <a:pt x="3470340" y="136474"/>
                  <a:pt x="5424834" y="6758"/>
                </a:cubicBezTo>
                <a:close/>
              </a:path>
            </a:pathLst>
          </a:custGeom>
          <a:blipFill>
            <a:blip r:embed="rId2"/>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p:nvPr>
        </p:nvSpPr>
        <p:spPr>
          <a:xfrm>
            <a:off x="730783" y="1493678"/>
            <a:ext cx="6057367" cy="1477328"/>
          </a:xfrm>
        </p:spPr>
        <p:txBody>
          <a:bodyPr anchor="b" anchorCtr="0"/>
          <a:lstStyle>
            <a:lvl1pPr algn="l">
              <a:lnSpc>
                <a:spcPct val="80000"/>
              </a:lnSpc>
              <a:defRPr sz="6000" b="0">
                <a:solidFill>
                  <a:schemeClr val="accent1"/>
                </a:solidFill>
                <a:latin typeface="+mj-lt"/>
              </a:defRPr>
            </a:lvl1pPr>
          </a:lstStyle>
          <a:p>
            <a:r>
              <a:rPr lang="en-US" altLang="zh-CN" noProof="0"/>
              <a:t>Click to edit Master title style</a:t>
            </a:r>
            <a:endParaRPr lang="en-US" noProof="0"/>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730783" y="5130536"/>
            <a:ext cx="5853757" cy="643253"/>
          </a:xfrm>
        </p:spPr>
        <p:txBody>
          <a:bodyPr wrap="square" lIns="36000" anchor="b" anchorCtr="0">
            <a:noAutofit/>
          </a:bodyPr>
          <a:lstStyle>
            <a:lvl1pPr marL="0" indent="0" algn="l">
              <a:buNone/>
              <a:defRPr sz="22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730783" y="2989401"/>
            <a:ext cx="6057367" cy="1200150"/>
          </a:xfrm>
        </p:spPr>
        <p:txBody>
          <a:bodyPr/>
          <a:lstStyle>
            <a:lvl1pPr marL="0" indent="0">
              <a:lnSpc>
                <a:spcPct val="80000"/>
              </a:lnSpc>
              <a:buNone/>
              <a:defRPr sz="6000">
                <a:solidFill>
                  <a:schemeClr val="accent1"/>
                </a:solidFill>
              </a:defRPr>
            </a:lvl1pPr>
            <a:lvl2pPr marL="207963" indent="0">
              <a:buNone/>
              <a:defRPr/>
            </a:lvl2pPr>
          </a:lstStyle>
          <a:p>
            <a:pPr lvl="0"/>
            <a:r>
              <a:rPr lang="en-US" noProof="0" dirty="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730783" y="5818100"/>
            <a:ext cx="5853757" cy="419100"/>
          </a:xfrm>
        </p:spPr>
        <p:txBody>
          <a:bodyPr lIns="39600"/>
          <a:lstStyle>
            <a:lvl1pPr marL="0" indent="0">
              <a:buNone/>
              <a:defRPr>
                <a:solidFill>
                  <a:schemeClr val="accent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grpSp>
        <p:nvGrpSpPr>
          <p:cNvPr id="23" name="Group 4">
            <a:extLst>
              <a:ext uri="{FF2B5EF4-FFF2-40B4-BE49-F238E27FC236}">
                <a16:creationId xmlns:a16="http://schemas.microsoft.com/office/drawing/2014/main" id="{6B9113C7-5AFF-4490-8CE9-7AF3E281A26D}"/>
              </a:ext>
            </a:extLst>
          </p:cNvPr>
          <p:cNvGrpSpPr>
            <a:grpSpLocks noChangeAspect="1"/>
          </p:cNvGrpSpPr>
          <p:nvPr/>
        </p:nvGrpSpPr>
        <p:grpSpPr bwMode="auto">
          <a:xfrm>
            <a:off x="7956177" y="5596744"/>
            <a:ext cx="3759573" cy="531812"/>
            <a:chOff x="4934" y="3638"/>
            <a:chExt cx="2446" cy="346"/>
          </a:xfrm>
        </p:grpSpPr>
        <p:sp>
          <p:nvSpPr>
            <p:cNvPr id="24" name="AutoShape 3">
              <a:extLst>
                <a:ext uri="{FF2B5EF4-FFF2-40B4-BE49-F238E27FC236}">
                  <a16:creationId xmlns:a16="http://schemas.microsoft.com/office/drawing/2014/main" id="{AA1BF84F-7041-4DE5-8112-C4B3F6CAD1EE}"/>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a:extLst>
                <a:ext uri="{FF2B5EF4-FFF2-40B4-BE49-F238E27FC236}">
                  <a16:creationId xmlns:a16="http://schemas.microsoft.com/office/drawing/2014/main" id="{2F625D7C-25BD-49D1-A032-420226C30856}"/>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7">
              <a:extLst>
                <a:ext uri="{FF2B5EF4-FFF2-40B4-BE49-F238E27FC236}">
                  <a16:creationId xmlns:a16="http://schemas.microsoft.com/office/drawing/2014/main" id="{6DC3652A-54D6-41CD-85EB-41C032A6D995}"/>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a:extLst>
                <a:ext uri="{FF2B5EF4-FFF2-40B4-BE49-F238E27FC236}">
                  <a16:creationId xmlns:a16="http://schemas.microsoft.com/office/drawing/2014/main" id="{D42685B0-1672-4DB5-A7FA-FA4317E2A27C}"/>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a:extLst>
                <a:ext uri="{FF2B5EF4-FFF2-40B4-BE49-F238E27FC236}">
                  <a16:creationId xmlns:a16="http://schemas.microsoft.com/office/drawing/2014/main" id="{6CEF522C-ACE7-4BC6-91D5-72B224082A33}"/>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a:extLst>
                <a:ext uri="{FF2B5EF4-FFF2-40B4-BE49-F238E27FC236}">
                  <a16:creationId xmlns:a16="http://schemas.microsoft.com/office/drawing/2014/main" id="{1970EC70-B7E7-444B-BA88-60111334FFBD}"/>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a:extLst>
                <a:ext uri="{FF2B5EF4-FFF2-40B4-BE49-F238E27FC236}">
                  <a16:creationId xmlns:a16="http://schemas.microsoft.com/office/drawing/2014/main" id="{EEAF1189-91AA-434F-9819-108829F9F04A}"/>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a:extLst>
                <a:ext uri="{FF2B5EF4-FFF2-40B4-BE49-F238E27FC236}">
                  <a16:creationId xmlns:a16="http://schemas.microsoft.com/office/drawing/2014/main" id="{8AD5463D-0AF8-4EC1-92FE-A880DE469E58}"/>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7" name="Date Placeholder 6">
            <a:extLst>
              <a:ext uri="{FF2B5EF4-FFF2-40B4-BE49-F238E27FC236}">
                <a16:creationId xmlns:a16="http://schemas.microsoft.com/office/drawing/2014/main" id="{908FD004-19C6-46B6-B10E-F7BFE0E42C0B}"/>
              </a:ext>
            </a:extLst>
          </p:cNvPr>
          <p:cNvSpPr>
            <a:spLocks noGrp="1"/>
          </p:cNvSpPr>
          <p:nvPr>
            <p:ph type="dt" sz="half" idx="15"/>
          </p:nvPr>
        </p:nvSpPr>
        <p:spPr/>
        <p:txBody>
          <a:bodyPr/>
          <a:lstStyle/>
          <a:p>
            <a:r>
              <a:rPr lang="en-US"/>
              <a:t>Feb, 2020</a:t>
            </a:r>
            <a:endParaRPr lang="en-US" dirty="0"/>
          </a:p>
        </p:txBody>
      </p:sp>
      <p:sp>
        <p:nvSpPr>
          <p:cNvPr id="10" name="Footer Placeholder 9">
            <a:extLst>
              <a:ext uri="{FF2B5EF4-FFF2-40B4-BE49-F238E27FC236}">
                <a16:creationId xmlns:a16="http://schemas.microsoft.com/office/drawing/2014/main" id="{B31BDC1E-BD7B-4419-BA90-B903A2B16EFB}"/>
              </a:ext>
            </a:extLst>
          </p:cNvPr>
          <p:cNvSpPr>
            <a:spLocks noGrp="1"/>
          </p:cNvSpPr>
          <p:nvPr>
            <p:ph type="ftr" sz="quarter" idx="16"/>
          </p:nvPr>
        </p:nvSpPr>
        <p:spPr/>
        <p:txBody>
          <a:bodyPr/>
          <a:lstStyle/>
          <a:p>
            <a:r>
              <a:rPr lang="en-US"/>
              <a:t>Production Trial Run Capacity Report</a:t>
            </a:r>
            <a:endParaRPr lang="en-US" dirty="0"/>
          </a:p>
        </p:txBody>
      </p:sp>
      <p:sp>
        <p:nvSpPr>
          <p:cNvPr id="15" name="Slide Number Placeholder 14">
            <a:extLst>
              <a:ext uri="{FF2B5EF4-FFF2-40B4-BE49-F238E27FC236}">
                <a16:creationId xmlns:a16="http://schemas.microsoft.com/office/drawing/2014/main" id="{D53240DD-6793-49A4-9A43-8F9B43D33AB1}"/>
              </a:ext>
            </a:extLst>
          </p:cNvPr>
          <p:cNvSpPr>
            <a:spLocks noGrp="1"/>
          </p:cNvSpPr>
          <p:nvPr>
            <p:ph type="sldNum" sz="quarter" idx="17"/>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8852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1761-9F90-44C5-A09D-E078A60EBE10}"/>
              </a:ext>
            </a:extLst>
          </p:cNvPr>
          <p:cNvSpPr>
            <a:spLocks noGrp="1"/>
          </p:cNvSpPr>
          <p:nvPr>
            <p:ph type="title"/>
          </p:nvPr>
        </p:nvSpPr>
        <p:spPr/>
        <p:txBody>
          <a:bodyPr/>
          <a:lstStyle/>
          <a:p>
            <a:r>
              <a:rPr lang="en-US" altLang="zh-CN"/>
              <a:t>Click to edit Master title style</a:t>
            </a:r>
            <a:endParaRPr lang="en-US"/>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p:nvPr>
        </p:nvSpPr>
        <p:spPr>
          <a:xfrm>
            <a:off x="550863" y="2060575"/>
            <a:ext cx="5184775" cy="3781424"/>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a:extLst>
              <a:ext uri="{FF2B5EF4-FFF2-40B4-BE49-F238E27FC236}">
                <a16:creationId xmlns:a16="http://schemas.microsoft.com/office/drawing/2014/main" id="{2287ADE6-52D9-4FFF-829E-FA1B6017BFC9}"/>
              </a:ext>
            </a:extLst>
          </p:cNvPr>
          <p:cNvSpPr>
            <a:spLocks noGrp="1"/>
          </p:cNvSpPr>
          <p:nvPr>
            <p:ph sz="half" idx="2"/>
          </p:nvPr>
        </p:nvSpPr>
        <p:spPr>
          <a:xfrm>
            <a:off x="6456362" y="2060575"/>
            <a:ext cx="5184775" cy="3781424"/>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en-US"/>
              <a:t>Feb, 2020</a:t>
            </a:r>
            <a:endParaRPr lang="en-US" dirty="0"/>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en-US"/>
              <a:t>Production Trial Run Capacity Report</a:t>
            </a:r>
            <a:endParaRPr lang="en-US"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9463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1761-9F90-44C5-A09D-E078A60EBE10}"/>
              </a:ext>
            </a:extLst>
          </p:cNvPr>
          <p:cNvSpPr>
            <a:spLocks noGrp="1"/>
          </p:cNvSpPr>
          <p:nvPr>
            <p:ph type="title"/>
          </p:nvPr>
        </p:nvSpPr>
        <p:spPr/>
        <p:txBody>
          <a:bodyPr/>
          <a:lstStyle/>
          <a:p>
            <a:r>
              <a:rPr lang="en-US" altLang="zh-CN"/>
              <a:t>Click to edit Master title style</a:t>
            </a:r>
            <a:endParaRPr lang="en-US"/>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p:nvPr>
        </p:nvSpPr>
        <p:spPr>
          <a:xfrm>
            <a:off x="550863" y="2060574"/>
            <a:ext cx="5184775" cy="399732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a:extLst>
              <a:ext uri="{FF2B5EF4-FFF2-40B4-BE49-F238E27FC236}">
                <a16:creationId xmlns:a16="http://schemas.microsoft.com/office/drawing/2014/main" id="{2287ADE6-52D9-4FFF-829E-FA1B6017BFC9}"/>
              </a:ext>
            </a:extLst>
          </p:cNvPr>
          <p:cNvSpPr>
            <a:spLocks noGrp="1"/>
          </p:cNvSpPr>
          <p:nvPr>
            <p:ph sz="half" idx="2"/>
          </p:nvPr>
        </p:nvSpPr>
        <p:spPr>
          <a:xfrm>
            <a:off x="6456362" y="2060574"/>
            <a:ext cx="5184775" cy="399732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en-US"/>
              <a:t>Feb, 2020</a:t>
            </a:r>
            <a:endParaRPr lang="en-US" dirty="0"/>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en-US"/>
              <a:t>Production Trial Run Capacity Report</a:t>
            </a:r>
            <a:endParaRPr lang="en-US"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628775"/>
            <a:ext cx="11090275" cy="292388"/>
          </a:xfrm>
        </p:spPr>
        <p:txBody>
          <a:bodyPr>
            <a:spAutoFit/>
          </a:bodyPr>
          <a:lstStyle>
            <a:lvl1pPr marL="0" indent="0">
              <a:buNone/>
              <a:defRPr sz="2000">
                <a:solidFill>
                  <a:schemeClr val="accent1"/>
                </a:solidFill>
              </a:defRPr>
            </a:lvl1pPr>
          </a:lstStyle>
          <a:p>
            <a:pPr lvl="0"/>
            <a:r>
              <a:rPr lang="en-US" dirty="0"/>
              <a:t>Click to add subtitle</a:t>
            </a:r>
          </a:p>
        </p:txBody>
      </p:sp>
    </p:spTree>
    <p:extLst>
      <p:ext uri="{BB962C8B-B14F-4D97-AF65-F5344CB8AC3E}">
        <p14:creationId xmlns:p14="http://schemas.microsoft.com/office/powerpoint/2010/main" val="16440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0864" y="1196975"/>
            <a:ext cx="11090274" cy="443198"/>
          </a:xfrm>
        </p:spPr>
        <p:txBody>
          <a:bodyPr/>
          <a:lstStyle/>
          <a:p>
            <a:r>
              <a:rPr lang="en-US" altLang="zh-CN"/>
              <a:t>Click to edit Master title style</a:t>
            </a:r>
            <a:endParaRPr lang="en-US"/>
          </a:p>
        </p:txBody>
      </p:sp>
      <p:sp>
        <p:nvSpPr>
          <p:cNvPr id="3" name="Text Placeholder 2"/>
          <p:cNvSpPr>
            <a:spLocks noGrp="1"/>
          </p:cNvSpPr>
          <p:nvPr>
            <p:ph type="body" idx="1"/>
          </p:nvPr>
        </p:nvSpPr>
        <p:spPr>
          <a:xfrm>
            <a:off x="550864" y="1897845"/>
            <a:ext cx="5184774" cy="444500"/>
          </a:xfrm>
        </p:spPr>
        <p:txBody>
          <a:bodyPr anchor="b"/>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550864" y="2541721"/>
            <a:ext cx="5184774" cy="3516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456362" y="1897845"/>
            <a:ext cx="5184775" cy="444500"/>
          </a:xfrm>
        </p:spPr>
        <p:txBody>
          <a:bodyPr anchor="b"/>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456362" y="2541721"/>
            <a:ext cx="5184775" cy="3516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Date Placeholder 9">
            <a:extLst>
              <a:ext uri="{FF2B5EF4-FFF2-40B4-BE49-F238E27FC236}">
                <a16:creationId xmlns:a16="http://schemas.microsoft.com/office/drawing/2014/main" id="{212946D6-9E88-40BE-AF80-752A60FBFE8B}"/>
              </a:ext>
            </a:extLst>
          </p:cNvPr>
          <p:cNvSpPr>
            <a:spLocks noGrp="1"/>
          </p:cNvSpPr>
          <p:nvPr>
            <p:ph type="dt" sz="half" idx="10"/>
          </p:nvPr>
        </p:nvSpPr>
        <p:spPr/>
        <p:txBody>
          <a:bodyPr/>
          <a:lstStyle/>
          <a:p>
            <a:r>
              <a:rPr lang="en-US"/>
              <a:t>Feb, 2020</a:t>
            </a:r>
            <a:endParaRPr lang="en-US" dirty="0"/>
          </a:p>
        </p:txBody>
      </p:sp>
      <p:sp>
        <p:nvSpPr>
          <p:cNvPr id="11" name="Footer Placeholder 10">
            <a:extLst>
              <a:ext uri="{FF2B5EF4-FFF2-40B4-BE49-F238E27FC236}">
                <a16:creationId xmlns:a16="http://schemas.microsoft.com/office/drawing/2014/main" id="{33F6BEE4-311E-4CA9-AA87-9505E6665E59}"/>
              </a:ext>
            </a:extLst>
          </p:cNvPr>
          <p:cNvSpPr>
            <a:spLocks noGrp="1"/>
          </p:cNvSpPr>
          <p:nvPr>
            <p:ph type="ftr" sz="quarter" idx="11"/>
          </p:nvPr>
        </p:nvSpPr>
        <p:spPr/>
        <p:txBody>
          <a:bodyPr/>
          <a:lstStyle/>
          <a:p>
            <a:r>
              <a:rPr lang="en-US"/>
              <a:t>Production Trial Run Capacity Report</a:t>
            </a:r>
            <a:endParaRPr lang="en-US" dirty="0"/>
          </a:p>
        </p:txBody>
      </p:sp>
      <p:sp>
        <p:nvSpPr>
          <p:cNvPr id="12" name="Slide Number Placeholder 11">
            <a:extLst>
              <a:ext uri="{FF2B5EF4-FFF2-40B4-BE49-F238E27FC236}">
                <a16:creationId xmlns:a16="http://schemas.microsoft.com/office/drawing/2014/main" id="{CCE08D14-4332-4965-90F2-8E9F3E54E0F9}"/>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368770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3613" userDrawn="1">
          <p15:clr>
            <a:srgbClr val="FBAE40"/>
          </p15:clr>
        </p15:guide>
        <p15:guide id="12" pos="40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549B-9FD9-4741-8279-63337817A3E9}"/>
              </a:ext>
            </a:extLst>
          </p:cNvPr>
          <p:cNvSpPr>
            <a:spLocks noGrp="1"/>
          </p:cNvSpPr>
          <p:nvPr>
            <p:ph type="title"/>
          </p:nvPr>
        </p:nvSpPr>
        <p:spPr/>
        <p:txBody>
          <a:bodyPr/>
          <a:lstStyle/>
          <a:p>
            <a:r>
              <a:rPr lang="en-US" altLang="zh-CN"/>
              <a:t>Click to edit Master title style</a:t>
            </a:r>
            <a:endParaRPr lang="en-US" dirty="0"/>
          </a:p>
        </p:txBody>
      </p:sp>
      <p:sp>
        <p:nvSpPr>
          <p:cNvPr id="3" name="Date Placeholder 2">
            <a:extLst>
              <a:ext uri="{FF2B5EF4-FFF2-40B4-BE49-F238E27FC236}">
                <a16:creationId xmlns:a16="http://schemas.microsoft.com/office/drawing/2014/main" id="{E0F058AE-5EFD-4A4E-9E70-67AA8C8AA81B}"/>
              </a:ext>
            </a:extLst>
          </p:cNvPr>
          <p:cNvSpPr>
            <a:spLocks noGrp="1"/>
          </p:cNvSpPr>
          <p:nvPr>
            <p:ph type="dt" sz="half" idx="10"/>
          </p:nvPr>
        </p:nvSpPr>
        <p:spPr/>
        <p:txBody>
          <a:bodyPr/>
          <a:lstStyle/>
          <a:p>
            <a:r>
              <a:rPr lang="en-US"/>
              <a:t>Feb, 2020</a:t>
            </a:r>
            <a:endParaRPr lang="en-US" dirty="0"/>
          </a:p>
        </p:txBody>
      </p:sp>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en-US"/>
              <a:t>Production Trial Run Capacity Report</a:t>
            </a:r>
            <a:endParaRPr lang="en-US" dirty="0"/>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28678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549B-9FD9-4741-8279-63337817A3E9}"/>
              </a:ext>
            </a:extLst>
          </p:cNvPr>
          <p:cNvSpPr>
            <a:spLocks noGrp="1"/>
          </p:cNvSpPr>
          <p:nvPr>
            <p:ph type="title"/>
          </p:nvPr>
        </p:nvSpPr>
        <p:spPr/>
        <p:txBody>
          <a:bodyPr/>
          <a:lstStyle/>
          <a:p>
            <a:r>
              <a:rPr lang="en-US" altLang="zh-CN"/>
              <a:t>Click to edit Master title style</a:t>
            </a:r>
            <a:endParaRPr lang="en-US" dirty="0"/>
          </a:p>
        </p:txBody>
      </p:sp>
      <p:sp>
        <p:nvSpPr>
          <p:cNvPr id="3" name="Date Placeholder 2">
            <a:extLst>
              <a:ext uri="{FF2B5EF4-FFF2-40B4-BE49-F238E27FC236}">
                <a16:creationId xmlns:a16="http://schemas.microsoft.com/office/drawing/2014/main" id="{E0F058AE-5EFD-4A4E-9E70-67AA8C8AA81B}"/>
              </a:ext>
            </a:extLst>
          </p:cNvPr>
          <p:cNvSpPr>
            <a:spLocks noGrp="1"/>
          </p:cNvSpPr>
          <p:nvPr>
            <p:ph type="dt" sz="half" idx="10"/>
          </p:nvPr>
        </p:nvSpPr>
        <p:spPr/>
        <p:txBody>
          <a:bodyPr/>
          <a:lstStyle/>
          <a:p>
            <a:r>
              <a:rPr lang="en-US"/>
              <a:t>Feb, 2020</a:t>
            </a:r>
            <a:endParaRPr lang="en-US" dirty="0"/>
          </a:p>
        </p:txBody>
      </p:sp>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en-US"/>
              <a:t>Production Trial Run Capacity Report</a:t>
            </a:r>
            <a:endParaRPr lang="en-US" dirty="0"/>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6" name="Platshållare för text 7">
            <a:extLst>
              <a:ext uri="{FF2B5EF4-FFF2-40B4-BE49-F238E27FC236}">
                <a16:creationId xmlns:a16="http://schemas.microsoft.com/office/drawing/2014/main" id="{E964F732-D2E5-44DC-8757-BD839AFB7BBE}"/>
              </a:ext>
            </a:extLst>
          </p:cNvPr>
          <p:cNvSpPr>
            <a:spLocks noGrp="1"/>
          </p:cNvSpPr>
          <p:nvPr>
            <p:ph type="body" sz="quarter" idx="13" hasCustomPrompt="1"/>
          </p:nvPr>
        </p:nvSpPr>
        <p:spPr>
          <a:xfrm>
            <a:off x="550863" y="1628775"/>
            <a:ext cx="11090275" cy="292388"/>
          </a:xfrm>
        </p:spPr>
        <p:txBody>
          <a:bodyPr>
            <a:spAutoFit/>
          </a:bodyPr>
          <a:lstStyle>
            <a:lvl1pPr marL="0" indent="0">
              <a:buNone/>
              <a:defRPr sz="2000">
                <a:solidFill>
                  <a:schemeClr val="accent1"/>
                </a:solidFill>
              </a:defRPr>
            </a:lvl1pPr>
          </a:lstStyle>
          <a:p>
            <a:pPr lvl="0"/>
            <a:r>
              <a:rPr lang="en-US" dirty="0"/>
              <a:t>Click to add subtitle</a:t>
            </a:r>
          </a:p>
        </p:txBody>
      </p:sp>
    </p:spTree>
    <p:extLst>
      <p:ext uri="{BB962C8B-B14F-4D97-AF65-F5344CB8AC3E}">
        <p14:creationId xmlns:p14="http://schemas.microsoft.com/office/powerpoint/2010/main" val="398109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1F6DF-E3E9-4B16-A020-57094DB70123}"/>
              </a:ext>
            </a:extLst>
          </p:cNvPr>
          <p:cNvSpPr>
            <a:spLocks noGrp="1"/>
          </p:cNvSpPr>
          <p:nvPr>
            <p:ph type="dt" sz="half" idx="10"/>
          </p:nvPr>
        </p:nvSpPr>
        <p:spPr/>
        <p:txBody>
          <a:bodyPr/>
          <a:lstStyle/>
          <a:p>
            <a:r>
              <a:rPr lang="en-US"/>
              <a:t>Feb, 2020</a:t>
            </a:r>
            <a:endParaRPr lang="en-US" dirty="0"/>
          </a:p>
        </p:txBody>
      </p:sp>
      <p:sp>
        <p:nvSpPr>
          <p:cNvPr id="3" name="Footer Placeholder 2">
            <a:extLst>
              <a:ext uri="{FF2B5EF4-FFF2-40B4-BE49-F238E27FC236}">
                <a16:creationId xmlns:a16="http://schemas.microsoft.com/office/drawing/2014/main" id="{DF7D0436-E61A-4EFA-A670-0F86E3AE216F}"/>
              </a:ext>
            </a:extLst>
          </p:cNvPr>
          <p:cNvSpPr>
            <a:spLocks noGrp="1"/>
          </p:cNvSpPr>
          <p:nvPr>
            <p:ph type="ftr" sz="quarter" idx="11"/>
          </p:nvPr>
        </p:nvSpPr>
        <p:spPr/>
        <p:txBody>
          <a:bodyPr/>
          <a:lstStyle/>
          <a:p>
            <a:r>
              <a:rPr lang="en-US"/>
              <a:t>Production Trial Run Capacity Report</a:t>
            </a:r>
            <a:endParaRPr lang="en-US" dirty="0"/>
          </a:p>
        </p:txBody>
      </p:sp>
      <p:sp>
        <p:nvSpPr>
          <p:cNvPr id="4" name="Slide Number Placeholder 3">
            <a:extLst>
              <a:ext uri="{FF2B5EF4-FFF2-40B4-BE49-F238E27FC236}">
                <a16:creationId xmlns:a16="http://schemas.microsoft.com/office/drawing/2014/main" id="{C458D0BA-7E79-4D5D-AA32-66564AF538B7}"/>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348670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Portrai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2060575"/>
            <a:ext cx="6769099" cy="399732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en-US"/>
              <a:t>Feb, 2020</a:t>
            </a:r>
            <a:endParaRPr lang="en-US" dirty="0"/>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a:t>Production Trial Run Capacity Report</a:t>
            </a:r>
            <a:endParaRPr lang="en-US"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p:nvPr>
        </p:nvSpPr>
        <p:spPr>
          <a:xfrm>
            <a:off x="7896226" y="1268414"/>
            <a:ext cx="3744912" cy="4789486"/>
          </a:xfrm>
          <a:noFill/>
        </p:spPr>
        <p:txBody>
          <a:bodyPr tIns="2556000"/>
          <a:lstStyle>
            <a:lvl1pPr marL="0" indent="0" algn="ctr">
              <a:buFont typeface="Arial" panose="020B0604020202020204" pitchFamily="34" charset="0"/>
              <a:buNone/>
              <a:defRPr/>
            </a:lvl1pPr>
          </a:lstStyle>
          <a:p>
            <a:r>
              <a:rPr lang="en-US" altLang="zh-CN"/>
              <a:t>Click icon to add picture</a:t>
            </a:r>
            <a:endParaRPr lang="en-US"/>
          </a:p>
        </p:txBody>
      </p:sp>
      <p:sp>
        <p:nvSpPr>
          <p:cNvPr id="8" name="Platshållare för text 7">
            <a:extLst>
              <a:ext uri="{FF2B5EF4-FFF2-40B4-BE49-F238E27FC236}">
                <a16:creationId xmlns:a16="http://schemas.microsoft.com/office/drawing/2014/main" id="{F45A75E4-FD84-47DA-BB49-967A4676CC0D}"/>
              </a:ext>
            </a:extLst>
          </p:cNvPr>
          <p:cNvSpPr>
            <a:spLocks noGrp="1"/>
          </p:cNvSpPr>
          <p:nvPr>
            <p:ph type="body" sz="quarter" idx="14" hasCustomPrompt="1"/>
          </p:nvPr>
        </p:nvSpPr>
        <p:spPr>
          <a:xfrm>
            <a:off x="550864" y="1628775"/>
            <a:ext cx="6769100" cy="292388"/>
          </a:xfrm>
        </p:spPr>
        <p:txBody>
          <a:bodyPr wrap="square">
            <a:spAutoFit/>
          </a:bodyPr>
          <a:lstStyle>
            <a:lvl1pPr marL="0" indent="0">
              <a:buNone/>
              <a:defRPr sz="2000">
                <a:solidFill>
                  <a:schemeClr val="accent1"/>
                </a:solidFill>
              </a:defRPr>
            </a:lvl1pPr>
          </a:lstStyle>
          <a:p>
            <a:pPr lvl="0"/>
            <a:r>
              <a:rPr lang="en-US" dirty="0"/>
              <a:t>Click to add subtitle</a:t>
            </a:r>
          </a:p>
        </p:txBody>
      </p:sp>
      <p:sp>
        <p:nvSpPr>
          <p:cNvPr id="9" name="Rubrik 8">
            <a:extLst>
              <a:ext uri="{FF2B5EF4-FFF2-40B4-BE49-F238E27FC236}">
                <a16:creationId xmlns:a16="http://schemas.microsoft.com/office/drawing/2014/main" id="{ECC6BD74-F2F2-4918-98B7-E3BDC0CB687F}"/>
              </a:ext>
            </a:extLst>
          </p:cNvPr>
          <p:cNvSpPr>
            <a:spLocks noGrp="1"/>
          </p:cNvSpPr>
          <p:nvPr>
            <p:ph type="title"/>
          </p:nvPr>
        </p:nvSpPr>
        <p:spPr>
          <a:xfrm>
            <a:off x="550864" y="1196975"/>
            <a:ext cx="6769099" cy="443198"/>
          </a:xfrm>
        </p:spPr>
        <p:txBody>
          <a:bodyPr/>
          <a:lstStyle/>
          <a:p>
            <a:r>
              <a:rPr lang="en-US" altLang="zh-CN"/>
              <a:t>Click to edit Master title style</a:t>
            </a:r>
            <a:endParaRPr lang="en-US" dirty="0"/>
          </a:p>
        </p:txBody>
      </p:sp>
    </p:spTree>
    <p:extLst>
      <p:ext uri="{BB962C8B-B14F-4D97-AF65-F5344CB8AC3E}">
        <p14:creationId xmlns:p14="http://schemas.microsoft.com/office/powerpoint/2010/main" val="179669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74">
          <p15:clr>
            <a:srgbClr val="FBAE40"/>
          </p15:clr>
        </p15:guide>
        <p15:guide id="2" pos="461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hoto Landscap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2060575"/>
            <a:ext cx="5005386" cy="399732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en-US"/>
              <a:t>Feb, 2020</a:t>
            </a:r>
            <a:endParaRPr lang="en-US" dirty="0"/>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a:t>Production Trial Run Capacity Report</a:t>
            </a:r>
            <a:endParaRPr lang="en-US"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p:nvPr>
        </p:nvSpPr>
        <p:spPr>
          <a:xfrm>
            <a:off x="6095999" y="2060574"/>
            <a:ext cx="5545139" cy="3997326"/>
          </a:xfrm>
          <a:noFill/>
        </p:spPr>
        <p:txBody>
          <a:bodyPr tIns="2556000"/>
          <a:lstStyle>
            <a:lvl1pPr marL="0" indent="0" algn="ctr">
              <a:buFont typeface="Arial" panose="020B0604020202020204" pitchFamily="34" charset="0"/>
              <a:buNone/>
              <a:defRPr/>
            </a:lvl1pPr>
          </a:lstStyle>
          <a:p>
            <a:r>
              <a:rPr lang="en-US" altLang="zh-CN"/>
              <a:t>Click icon to add picture</a:t>
            </a:r>
            <a:endParaRPr lang="en-US" dirty="0"/>
          </a:p>
        </p:txBody>
      </p:sp>
      <p:sp>
        <p:nvSpPr>
          <p:cNvPr id="8" name="Platshållare för text 7">
            <a:extLst>
              <a:ext uri="{FF2B5EF4-FFF2-40B4-BE49-F238E27FC236}">
                <a16:creationId xmlns:a16="http://schemas.microsoft.com/office/drawing/2014/main" id="{8678D9E3-3321-4738-BDBC-346CF7A2072D}"/>
              </a:ext>
            </a:extLst>
          </p:cNvPr>
          <p:cNvSpPr>
            <a:spLocks noGrp="1"/>
          </p:cNvSpPr>
          <p:nvPr>
            <p:ph type="body" sz="quarter" idx="14" hasCustomPrompt="1"/>
          </p:nvPr>
        </p:nvSpPr>
        <p:spPr>
          <a:xfrm>
            <a:off x="550863" y="1628775"/>
            <a:ext cx="11090275" cy="292388"/>
          </a:xfrm>
        </p:spPr>
        <p:txBody>
          <a:bodyPr wrap="square">
            <a:spAutoFit/>
          </a:bodyPr>
          <a:lstStyle>
            <a:lvl1pPr marL="0" indent="0">
              <a:buNone/>
              <a:defRPr sz="2000">
                <a:solidFill>
                  <a:schemeClr val="accent1"/>
                </a:solidFill>
              </a:defRPr>
            </a:lvl1pPr>
          </a:lstStyle>
          <a:p>
            <a:pPr lvl="0"/>
            <a:r>
              <a:rPr lang="en-US" dirty="0"/>
              <a:t>Click to add subtitle</a:t>
            </a:r>
          </a:p>
        </p:txBody>
      </p:sp>
      <p:sp>
        <p:nvSpPr>
          <p:cNvPr id="9" name="Rubrik 8">
            <a:extLst>
              <a:ext uri="{FF2B5EF4-FFF2-40B4-BE49-F238E27FC236}">
                <a16:creationId xmlns:a16="http://schemas.microsoft.com/office/drawing/2014/main" id="{A7B53CDC-52EC-4ABA-A538-E85C9951DF25}"/>
              </a:ext>
            </a:extLst>
          </p:cNvPr>
          <p:cNvSpPr>
            <a:spLocks noGrp="1"/>
          </p:cNvSpPr>
          <p:nvPr>
            <p:ph type="title"/>
          </p:nvPr>
        </p:nvSpPr>
        <p:spPr>
          <a:xfrm>
            <a:off x="550864" y="1196975"/>
            <a:ext cx="11090274" cy="443198"/>
          </a:xfrm>
        </p:spPr>
        <p:txBody>
          <a:bodyPr/>
          <a:lstStyle/>
          <a:p>
            <a:r>
              <a:rPr lang="en-US" altLang="zh-CN"/>
              <a:t>Click to edit Master title style</a:t>
            </a:r>
            <a:endParaRPr lang="en-US" dirty="0"/>
          </a:p>
        </p:txBody>
      </p:sp>
    </p:spTree>
    <p:extLst>
      <p:ext uri="{BB962C8B-B14F-4D97-AF65-F5344CB8AC3E}">
        <p14:creationId xmlns:p14="http://schemas.microsoft.com/office/powerpoint/2010/main" val="40755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5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Full">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D8965ED0-5BA5-4867-9D18-CAFFA732CEE4}"/>
              </a:ext>
            </a:extLst>
          </p:cNvPr>
          <p:cNvSpPr>
            <a:spLocks noGrp="1"/>
          </p:cNvSpPr>
          <p:nvPr>
            <p:ph type="pic" sz="quarter" idx="13"/>
          </p:nvPr>
        </p:nvSpPr>
        <p:spPr>
          <a:xfrm>
            <a:off x="0" y="728663"/>
            <a:ext cx="12192000" cy="5832685"/>
          </a:xfrm>
        </p:spPr>
        <p:txBody>
          <a:bodyPr tIns="2556000"/>
          <a:lstStyle>
            <a:lvl1pPr marL="0" indent="0" algn="ctr">
              <a:buFont typeface="Arial" panose="020B0604020202020204" pitchFamily="34" charset="0"/>
              <a:buNone/>
              <a:defRPr/>
            </a:lvl1pPr>
          </a:lstStyle>
          <a:p>
            <a:r>
              <a:rPr lang="en-US" altLang="zh-CN"/>
              <a:t>Click icon to add picture</a:t>
            </a:r>
            <a:endParaRPr lang="en-US"/>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en-US"/>
              <a:t>Feb, 2020</a:t>
            </a:r>
            <a:endParaRPr lang="en-US" dirty="0"/>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a:t>Production Trial Run Capacity Report</a:t>
            </a:r>
            <a:endParaRPr lang="en-US"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9" name="Rubrik 8">
            <a:extLst>
              <a:ext uri="{FF2B5EF4-FFF2-40B4-BE49-F238E27FC236}">
                <a16:creationId xmlns:a16="http://schemas.microsoft.com/office/drawing/2014/main" id="{72726A9D-952D-4BC8-A36B-E6325236C821}"/>
              </a:ext>
            </a:extLst>
          </p:cNvPr>
          <p:cNvSpPr>
            <a:spLocks noGrp="1"/>
          </p:cNvSpPr>
          <p:nvPr>
            <p:ph type="title"/>
          </p:nvPr>
        </p:nvSpPr>
        <p:spPr>
          <a:xfrm>
            <a:off x="550864" y="1525484"/>
            <a:ext cx="11090274" cy="553998"/>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en-US" altLang="zh-CN"/>
              <a:t>Click to edit Master title style</a:t>
            </a:r>
            <a:endParaRPr lang="en-US" dirty="0"/>
          </a:p>
        </p:txBody>
      </p:sp>
    </p:spTree>
    <p:extLst>
      <p:ext uri="{BB962C8B-B14F-4D97-AF65-F5344CB8AC3E}">
        <p14:creationId xmlns:p14="http://schemas.microsoft.com/office/powerpoint/2010/main" val="338469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d">
    <p:bg bwMode="gray">
      <p:bgPr>
        <a:solidFill>
          <a:schemeClr val="accent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dirty="0"/>
          </a:p>
        </p:txBody>
      </p:sp>
      <p:sp>
        <p:nvSpPr>
          <p:cNvPr id="21" name="Frihandsfigur: Form 15">
            <a:extLst>
              <a:ext uri="{FF2B5EF4-FFF2-40B4-BE49-F238E27FC236}">
                <a16:creationId xmlns:a16="http://schemas.microsoft.com/office/drawing/2014/main" id="{C6054EB1-6E35-4193-95BF-E7F4DFB67847}"/>
              </a:ext>
            </a:extLst>
          </p:cNvPr>
          <p:cNvSpPr/>
          <p:nvPr/>
        </p:nvSpPr>
        <p:spPr bwMode="gray">
          <a:xfrm>
            <a:off x="6584540" y="39367"/>
            <a:ext cx="5607461" cy="6818633"/>
          </a:xfrm>
          <a:custGeom>
            <a:avLst/>
            <a:gdLst>
              <a:gd name="connsiteX0" fmla="*/ 5607461 w 5607461"/>
              <a:gd name="connsiteY0" fmla="*/ 0 h 6823406"/>
              <a:gd name="connsiteX1" fmla="*/ 5607461 w 5607461"/>
              <a:gd name="connsiteY1" fmla="*/ 2148943 h 6823406"/>
              <a:gd name="connsiteX2" fmla="*/ 3731769 w 5607461"/>
              <a:gd name="connsiteY2" fmla="*/ 3891773 h 6823406"/>
              <a:gd name="connsiteX3" fmla="*/ 2446775 w 5607461"/>
              <a:gd name="connsiteY3" fmla="*/ 6823406 h 6823406"/>
              <a:gd name="connsiteX4" fmla="*/ 0 w 5607461"/>
              <a:gd name="connsiteY4" fmla="*/ 6823406 h 6823406"/>
              <a:gd name="connsiteX5" fmla="*/ 1402783 w 5607461"/>
              <a:gd name="connsiteY5" fmla="*/ 3399404 h 6823406"/>
              <a:gd name="connsiteX6" fmla="*/ 5424834 w 5607461"/>
              <a:gd name="connsiteY6" fmla="*/ 6758 h 68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461" h="6823406">
                <a:moveTo>
                  <a:pt x="5607461" y="0"/>
                </a:moveTo>
                <a:lnTo>
                  <a:pt x="5607461" y="2148943"/>
                </a:lnTo>
                <a:cubicBezTo>
                  <a:pt x="5029123" y="2307855"/>
                  <a:pt x="4208507" y="2795014"/>
                  <a:pt x="3731769" y="3891773"/>
                </a:cubicBezTo>
                <a:lnTo>
                  <a:pt x="2446775" y="6823406"/>
                </a:lnTo>
                <a:lnTo>
                  <a:pt x="0" y="6823406"/>
                </a:lnTo>
                <a:lnTo>
                  <a:pt x="1402783" y="3399404"/>
                </a:lnTo>
                <a:cubicBezTo>
                  <a:pt x="1937812" y="2006312"/>
                  <a:pt x="3470340" y="136474"/>
                  <a:pt x="5424834" y="6758"/>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2020898"/>
            <a:ext cx="6079938" cy="1181862"/>
          </a:xfrm>
        </p:spPr>
        <p:txBody>
          <a:bodyPr anchor="b"/>
          <a:lstStyle>
            <a:lvl1pPr>
              <a:lnSpc>
                <a:spcPct val="80000"/>
              </a:lnSpc>
              <a:defRPr sz="4800">
                <a:solidFill>
                  <a:schemeClr val="accent4"/>
                </a:solidFill>
                <a:latin typeface="+mj-lt"/>
              </a:defRPr>
            </a:lvl1pPr>
          </a:lstStyle>
          <a:p>
            <a:r>
              <a:rPr lang="en-US" dirty="0"/>
              <a:t>Click to add closing phrase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50" y="3229748"/>
            <a:ext cx="6079938" cy="1500187"/>
          </a:xfrm>
        </p:spPr>
        <p:txBody>
          <a:bodyPr/>
          <a:lstStyle>
            <a:lvl1pPr marL="0" indent="0">
              <a:lnSpc>
                <a:spcPct val="80000"/>
              </a:lnSpc>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add closing phrase</a:t>
            </a:r>
          </a:p>
        </p:txBody>
      </p:sp>
      <p:grpSp>
        <p:nvGrpSpPr>
          <p:cNvPr id="22" name="Group 4">
            <a:extLst>
              <a:ext uri="{FF2B5EF4-FFF2-40B4-BE49-F238E27FC236}">
                <a16:creationId xmlns:a16="http://schemas.microsoft.com/office/drawing/2014/main" id="{565D1EAD-EB7E-4B8E-9959-904036429100}"/>
              </a:ext>
            </a:extLst>
          </p:cNvPr>
          <p:cNvGrpSpPr>
            <a:grpSpLocks noChangeAspect="1"/>
          </p:cNvGrpSpPr>
          <p:nvPr/>
        </p:nvGrpSpPr>
        <p:grpSpPr bwMode="auto">
          <a:xfrm>
            <a:off x="7956177" y="5596744"/>
            <a:ext cx="3759573" cy="531812"/>
            <a:chOff x="4934" y="3638"/>
            <a:chExt cx="2446" cy="346"/>
          </a:xfrm>
        </p:grpSpPr>
        <p:sp>
          <p:nvSpPr>
            <p:cNvPr id="24" name="AutoShape 3">
              <a:extLst>
                <a:ext uri="{FF2B5EF4-FFF2-40B4-BE49-F238E27FC236}">
                  <a16:creationId xmlns:a16="http://schemas.microsoft.com/office/drawing/2014/main" id="{75298E7B-C594-4DDC-BBB4-0EA92FD12E7D}"/>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a:extLst>
                <a:ext uri="{FF2B5EF4-FFF2-40B4-BE49-F238E27FC236}">
                  <a16:creationId xmlns:a16="http://schemas.microsoft.com/office/drawing/2014/main" id="{E6E275C0-4614-48D7-A803-A053A5993CD4}"/>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7">
              <a:extLst>
                <a:ext uri="{FF2B5EF4-FFF2-40B4-BE49-F238E27FC236}">
                  <a16:creationId xmlns:a16="http://schemas.microsoft.com/office/drawing/2014/main" id="{B43B6D6D-C42F-465C-8ED5-A6E7C4EBB8BA}"/>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a:extLst>
                <a:ext uri="{FF2B5EF4-FFF2-40B4-BE49-F238E27FC236}">
                  <a16:creationId xmlns:a16="http://schemas.microsoft.com/office/drawing/2014/main" id="{32F4BCB1-B46E-407A-9599-1DE1D4110CCF}"/>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a:extLst>
                <a:ext uri="{FF2B5EF4-FFF2-40B4-BE49-F238E27FC236}">
                  <a16:creationId xmlns:a16="http://schemas.microsoft.com/office/drawing/2014/main" id="{598C792E-67F4-473B-BFAF-4DE94CF5CEF4}"/>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a:extLst>
                <a:ext uri="{FF2B5EF4-FFF2-40B4-BE49-F238E27FC236}">
                  <a16:creationId xmlns:a16="http://schemas.microsoft.com/office/drawing/2014/main" id="{A23AF8F5-EC32-4447-B772-EA2BB44CE150}"/>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a:extLst>
                <a:ext uri="{FF2B5EF4-FFF2-40B4-BE49-F238E27FC236}">
                  <a16:creationId xmlns:a16="http://schemas.microsoft.com/office/drawing/2014/main" id="{81E0084E-CB6A-4610-AFE1-B41E84F0657F}"/>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a:extLst>
                <a:ext uri="{FF2B5EF4-FFF2-40B4-BE49-F238E27FC236}">
                  <a16:creationId xmlns:a16="http://schemas.microsoft.com/office/drawing/2014/main" id="{0A221073-DDCB-48BF-BD29-9974D34BB611}"/>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8" name="Date Placeholder 7">
            <a:extLst>
              <a:ext uri="{FF2B5EF4-FFF2-40B4-BE49-F238E27FC236}">
                <a16:creationId xmlns:a16="http://schemas.microsoft.com/office/drawing/2014/main" id="{182E47CC-254C-41EF-A3FE-EC34B7B1E7A0}"/>
              </a:ext>
            </a:extLst>
          </p:cNvPr>
          <p:cNvSpPr>
            <a:spLocks noGrp="1"/>
          </p:cNvSpPr>
          <p:nvPr>
            <p:ph type="dt" sz="half" idx="10"/>
          </p:nvPr>
        </p:nvSpPr>
        <p:spPr/>
        <p:txBody>
          <a:bodyPr/>
          <a:lstStyle/>
          <a:p>
            <a:r>
              <a:rPr lang="en-US"/>
              <a:t>Feb, 2020</a:t>
            </a:r>
            <a:endParaRPr lang="en-US" dirty="0"/>
          </a:p>
        </p:txBody>
      </p:sp>
      <p:sp>
        <p:nvSpPr>
          <p:cNvPr id="9" name="Footer Placeholder 8">
            <a:extLst>
              <a:ext uri="{FF2B5EF4-FFF2-40B4-BE49-F238E27FC236}">
                <a16:creationId xmlns:a16="http://schemas.microsoft.com/office/drawing/2014/main" id="{D232D215-34B1-4BCC-A9B4-9321CFF21029}"/>
              </a:ext>
            </a:extLst>
          </p:cNvPr>
          <p:cNvSpPr>
            <a:spLocks noGrp="1"/>
          </p:cNvSpPr>
          <p:nvPr>
            <p:ph type="ftr" sz="quarter" idx="11"/>
          </p:nvPr>
        </p:nvSpPr>
        <p:spPr/>
        <p:txBody>
          <a:bodyPr/>
          <a:lstStyle/>
          <a:p>
            <a:r>
              <a:rPr lang="en-US"/>
              <a:t>Production Trial Run Capacity Report</a:t>
            </a:r>
            <a:endParaRPr lang="en-US" dirty="0"/>
          </a:p>
        </p:txBody>
      </p:sp>
      <p:sp>
        <p:nvSpPr>
          <p:cNvPr id="10" name="Slide Number Placeholder 9">
            <a:extLst>
              <a:ext uri="{FF2B5EF4-FFF2-40B4-BE49-F238E27FC236}">
                <a16:creationId xmlns:a16="http://schemas.microsoft.com/office/drawing/2014/main" id="{0437B83A-4C07-4C63-85DD-621071248DDE}"/>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324045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bwMode="gray">
      <p:bgPr>
        <a:solidFill>
          <a:schemeClr val="accent4"/>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E86B296-B120-45FE-AD57-313943C4C229}"/>
              </a:ext>
            </a:extLst>
          </p:cNvPr>
          <p:cNvSpPr/>
          <p:nvPr/>
        </p:nvSpPr>
        <p:spPr bwMode="gray">
          <a:xfrm>
            <a:off x="0" y="0"/>
            <a:ext cx="12192000" cy="659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6" name="Frihandsfigur: Form 15">
            <a:extLst>
              <a:ext uri="{FF2B5EF4-FFF2-40B4-BE49-F238E27FC236}">
                <a16:creationId xmlns:a16="http://schemas.microsoft.com/office/drawing/2014/main" id="{62F50D0A-60F2-40F2-8DE1-B9EB89D14D95}"/>
              </a:ext>
            </a:extLst>
          </p:cNvPr>
          <p:cNvSpPr/>
          <p:nvPr/>
        </p:nvSpPr>
        <p:spPr bwMode="gray">
          <a:xfrm>
            <a:off x="6584540" y="39367"/>
            <a:ext cx="5607461" cy="6818633"/>
          </a:xfrm>
          <a:custGeom>
            <a:avLst/>
            <a:gdLst>
              <a:gd name="connsiteX0" fmla="*/ 5607461 w 5607461"/>
              <a:gd name="connsiteY0" fmla="*/ 0 h 6823406"/>
              <a:gd name="connsiteX1" fmla="*/ 5607461 w 5607461"/>
              <a:gd name="connsiteY1" fmla="*/ 2148943 h 6823406"/>
              <a:gd name="connsiteX2" fmla="*/ 3731769 w 5607461"/>
              <a:gd name="connsiteY2" fmla="*/ 3891773 h 6823406"/>
              <a:gd name="connsiteX3" fmla="*/ 2446775 w 5607461"/>
              <a:gd name="connsiteY3" fmla="*/ 6823406 h 6823406"/>
              <a:gd name="connsiteX4" fmla="*/ 0 w 5607461"/>
              <a:gd name="connsiteY4" fmla="*/ 6823406 h 6823406"/>
              <a:gd name="connsiteX5" fmla="*/ 1402783 w 5607461"/>
              <a:gd name="connsiteY5" fmla="*/ 3399404 h 6823406"/>
              <a:gd name="connsiteX6" fmla="*/ 5424834 w 5607461"/>
              <a:gd name="connsiteY6" fmla="*/ 6758 h 68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461" h="6823406">
                <a:moveTo>
                  <a:pt x="5607461" y="0"/>
                </a:moveTo>
                <a:lnTo>
                  <a:pt x="5607461" y="2148943"/>
                </a:lnTo>
                <a:cubicBezTo>
                  <a:pt x="5029123" y="2307855"/>
                  <a:pt x="4208507" y="2795014"/>
                  <a:pt x="3731769" y="3891773"/>
                </a:cubicBezTo>
                <a:lnTo>
                  <a:pt x="2446775" y="6823406"/>
                </a:lnTo>
                <a:lnTo>
                  <a:pt x="0" y="6823406"/>
                </a:lnTo>
                <a:lnTo>
                  <a:pt x="1402783" y="3399404"/>
                </a:lnTo>
                <a:cubicBezTo>
                  <a:pt x="1937812" y="2006312"/>
                  <a:pt x="3470340" y="136474"/>
                  <a:pt x="5424834" y="6758"/>
                </a:cubicBezTo>
                <a:close/>
              </a:path>
            </a:pathLst>
          </a:custGeom>
          <a:blipFill>
            <a:blip r:embed="rId2"/>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p:nvPr>
        </p:nvSpPr>
        <p:spPr>
          <a:xfrm>
            <a:off x="730783" y="1493678"/>
            <a:ext cx="6057367" cy="1477328"/>
          </a:xfrm>
        </p:spPr>
        <p:txBody>
          <a:bodyPr anchor="b" anchorCtr="0"/>
          <a:lstStyle>
            <a:lvl1pPr algn="l">
              <a:lnSpc>
                <a:spcPct val="80000"/>
              </a:lnSpc>
              <a:defRPr sz="6000" b="0">
                <a:solidFill>
                  <a:schemeClr val="accent1"/>
                </a:solidFill>
                <a:latin typeface="+mn-lt"/>
              </a:defRPr>
            </a:lvl1pPr>
          </a:lstStyle>
          <a:p>
            <a:r>
              <a:rPr lang="en-US" altLang="zh-CN" noProof="0"/>
              <a:t>Click to edit Master title style</a:t>
            </a:r>
            <a:endParaRPr lang="en-US" noProof="0"/>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730783" y="5130536"/>
            <a:ext cx="5853757" cy="643253"/>
          </a:xfrm>
        </p:spPr>
        <p:txBody>
          <a:bodyPr wrap="square" lIns="36000" anchor="b" anchorCtr="0">
            <a:noAutofit/>
          </a:bodyPr>
          <a:lstStyle>
            <a:lvl1pPr marL="0" indent="0" algn="l">
              <a:buNone/>
              <a:defRPr sz="22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730783" y="2989401"/>
            <a:ext cx="6057367" cy="1200150"/>
          </a:xfrm>
        </p:spPr>
        <p:txBody>
          <a:bodyPr/>
          <a:lstStyle>
            <a:lvl1pPr marL="0" indent="0">
              <a:lnSpc>
                <a:spcPct val="80000"/>
              </a:lnSpc>
              <a:buNone/>
              <a:defRPr sz="6000">
                <a:solidFill>
                  <a:schemeClr val="bg1"/>
                </a:solidFill>
                <a:latin typeface="+mj-lt"/>
              </a:defRPr>
            </a:lvl1pPr>
            <a:lvl2pPr marL="207963" indent="0">
              <a:buNone/>
              <a:defRPr/>
            </a:lvl2pPr>
          </a:lstStyle>
          <a:p>
            <a:pPr lvl="0"/>
            <a:r>
              <a:rPr lang="en-US" noProof="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730783" y="5818100"/>
            <a:ext cx="5853757" cy="419100"/>
          </a:xfrm>
        </p:spPr>
        <p:txBody>
          <a:bodyPr lIns="39600"/>
          <a:lstStyle>
            <a:lvl1pPr marL="0" indent="0">
              <a:buNone/>
              <a:defRPr>
                <a:solidFill>
                  <a:schemeClr val="accent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grpSp>
        <p:nvGrpSpPr>
          <p:cNvPr id="20" name="Group 4">
            <a:extLst>
              <a:ext uri="{FF2B5EF4-FFF2-40B4-BE49-F238E27FC236}">
                <a16:creationId xmlns:a16="http://schemas.microsoft.com/office/drawing/2014/main" id="{7504202C-3D37-41B1-A35C-298D1080C9BB}"/>
              </a:ext>
            </a:extLst>
          </p:cNvPr>
          <p:cNvGrpSpPr>
            <a:grpSpLocks noChangeAspect="1"/>
          </p:cNvGrpSpPr>
          <p:nvPr/>
        </p:nvGrpSpPr>
        <p:grpSpPr bwMode="auto">
          <a:xfrm>
            <a:off x="7956177" y="5596744"/>
            <a:ext cx="3759573" cy="531812"/>
            <a:chOff x="4934" y="3638"/>
            <a:chExt cx="2446" cy="346"/>
          </a:xfrm>
        </p:grpSpPr>
        <p:sp>
          <p:nvSpPr>
            <p:cNvPr id="25" name="AutoShape 3">
              <a:extLst>
                <a:ext uri="{FF2B5EF4-FFF2-40B4-BE49-F238E27FC236}">
                  <a16:creationId xmlns:a16="http://schemas.microsoft.com/office/drawing/2014/main" id="{968C4B4F-7E3E-4DCA-8FD2-149635B3CE5A}"/>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6">
              <a:extLst>
                <a:ext uri="{FF2B5EF4-FFF2-40B4-BE49-F238E27FC236}">
                  <a16:creationId xmlns:a16="http://schemas.microsoft.com/office/drawing/2014/main" id="{77197D01-165D-418F-8C88-60BDB0F36AD7}"/>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7">
              <a:extLst>
                <a:ext uri="{FF2B5EF4-FFF2-40B4-BE49-F238E27FC236}">
                  <a16:creationId xmlns:a16="http://schemas.microsoft.com/office/drawing/2014/main" id="{82D5EAA0-3B4C-44F2-A49A-4E6C7C352BA6}"/>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8">
              <a:extLst>
                <a:ext uri="{FF2B5EF4-FFF2-40B4-BE49-F238E27FC236}">
                  <a16:creationId xmlns:a16="http://schemas.microsoft.com/office/drawing/2014/main" id="{EF593979-9CB2-4C0D-BBAD-F62774E167EE}"/>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9">
              <a:extLst>
                <a:ext uri="{FF2B5EF4-FFF2-40B4-BE49-F238E27FC236}">
                  <a16:creationId xmlns:a16="http://schemas.microsoft.com/office/drawing/2014/main" id="{070BEC5D-925F-44F8-A961-4DF2ECD83CC0}"/>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0">
              <a:extLst>
                <a:ext uri="{FF2B5EF4-FFF2-40B4-BE49-F238E27FC236}">
                  <a16:creationId xmlns:a16="http://schemas.microsoft.com/office/drawing/2014/main" id="{170F3EC5-9D37-44B2-A56B-C9FFF7E5FA4B}"/>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a:extLst>
                <a:ext uri="{FF2B5EF4-FFF2-40B4-BE49-F238E27FC236}">
                  <a16:creationId xmlns:a16="http://schemas.microsoft.com/office/drawing/2014/main" id="{2F424640-F30B-48F3-9263-A4502ADA3133}"/>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a:extLst>
                <a:ext uri="{FF2B5EF4-FFF2-40B4-BE49-F238E27FC236}">
                  <a16:creationId xmlns:a16="http://schemas.microsoft.com/office/drawing/2014/main" id="{485C79C4-3CAA-45D0-8C35-CFC406285CF6}"/>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7" name="Date Placeholder 6">
            <a:extLst>
              <a:ext uri="{FF2B5EF4-FFF2-40B4-BE49-F238E27FC236}">
                <a16:creationId xmlns:a16="http://schemas.microsoft.com/office/drawing/2014/main" id="{A768EF3F-B8CE-48F0-951C-AEE64C725803}"/>
              </a:ext>
            </a:extLst>
          </p:cNvPr>
          <p:cNvSpPr>
            <a:spLocks noGrp="1"/>
          </p:cNvSpPr>
          <p:nvPr>
            <p:ph type="dt" sz="half" idx="15"/>
          </p:nvPr>
        </p:nvSpPr>
        <p:spPr/>
        <p:txBody>
          <a:bodyPr/>
          <a:lstStyle/>
          <a:p>
            <a:r>
              <a:rPr lang="en-US"/>
              <a:t>Feb, 2020</a:t>
            </a:r>
            <a:endParaRPr lang="en-US" dirty="0"/>
          </a:p>
        </p:txBody>
      </p:sp>
      <p:sp>
        <p:nvSpPr>
          <p:cNvPr id="9" name="Footer Placeholder 8">
            <a:extLst>
              <a:ext uri="{FF2B5EF4-FFF2-40B4-BE49-F238E27FC236}">
                <a16:creationId xmlns:a16="http://schemas.microsoft.com/office/drawing/2014/main" id="{B6A66C7D-B3B0-4D56-A84E-1B301E205C27}"/>
              </a:ext>
            </a:extLst>
          </p:cNvPr>
          <p:cNvSpPr>
            <a:spLocks noGrp="1"/>
          </p:cNvSpPr>
          <p:nvPr>
            <p:ph type="ftr" sz="quarter" idx="16"/>
          </p:nvPr>
        </p:nvSpPr>
        <p:spPr/>
        <p:txBody>
          <a:bodyPr/>
          <a:lstStyle/>
          <a:p>
            <a:r>
              <a:rPr lang="en-US"/>
              <a:t>Production Trial Run Capacity Report</a:t>
            </a:r>
            <a:endParaRPr lang="en-US" dirty="0"/>
          </a:p>
        </p:txBody>
      </p:sp>
      <p:sp>
        <p:nvSpPr>
          <p:cNvPr id="10" name="Slide Number Placeholder 9">
            <a:extLst>
              <a:ext uri="{FF2B5EF4-FFF2-40B4-BE49-F238E27FC236}">
                <a16:creationId xmlns:a16="http://schemas.microsoft.com/office/drawing/2014/main" id="{D909BDBC-E2C3-4DDE-B6AC-72AFFC6AAE82}"/>
              </a:ext>
            </a:extLst>
          </p:cNvPr>
          <p:cNvSpPr>
            <a:spLocks noGrp="1"/>
          </p:cNvSpPr>
          <p:nvPr>
            <p:ph type="sldNum" sz="quarter" idx="17"/>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295898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254E-760F-46D3-A66A-FF103AF4F58F}"/>
              </a:ext>
            </a:extLst>
          </p:cNvPr>
          <p:cNvSpPr>
            <a:spLocks noGrp="1"/>
          </p:cNvSpPr>
          <p:nvPr>
            <p:ph type="title"/>
          </p:nvPr>
        </p:nvSpPr>
        <p:spPr/>
        <p:txBody>
          <a:bodyPr/>
          <a:lstStyle/>
          <a:p>
            <a:r>
              <a:rPr lang="en-US" altLang="zh-CN"/>
              <a:t>Click to edit Master title style</a:t>
            </a:r>
            <a:endParaRPr lang="en-US"/>
          </a:p>
        </p:txBody>
      </p:sp>
      <p:sp>
        <p:nvSpPr>
          <p:cNvPr id="3" name="Vertical Text Placeholder 2">
            <a:extLst>
              <a:ext uri="{FF2B5EF4-FFF2-40B4-BE49-F238E27FC236}">
                <a16:creationId xmlns:a16="http://schemas.microsoft.com/office/drawing/2014/main" id="{4593FEB1-28A8-43DC-8CFE-6508DD84F123}"/>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a:extLst>
              <a:ext uri="{FF2B5EF4-FFF2-40B4-BE49-F238E27FC236}">
                <a16:creationId xmlns:a16="http://schemas.microsoft.com/office/drawing/2014/main" id="{EDF4F2BC-EE51-488D-B7B5-7DBAB407EFDC}"/>
              </a:ext>
            </a:extLst>
          </p:cNvPr>
          <p:cNvSpPr>
            <a:spLocks noGrp="1"/>
          </p:cNvSpPr>
          <p:nvPr>
            <p:ph type="dt" sz="half" idx="10"/>
          </p:nvPr>
        </p:nvSpPr>
        <p:spPr/>
        <p:txBody>
          <a:bodyPr/>
          <a:lstStyle/>
          <a:p>
            <a:r>
              <a:rPr lang="en-US"/>
              <a:t>Feb, 2020</a:t>
            </a:r>
            <a:endParaRPr lang="en-US" dirty="0"/>
          </a:p>
        </p:txBody>
      </p:sp>
      <p:sp>
        <p:nvSpPr>
          <p:cNvPr id="5" name="Footer Placeholder 4">
            <a:extLst>
              <a:ext uri="{FF2B5EF4-FFF2-40B4-BE49-F238E27FC236}">
                <a16:creationId xmlns:a16="http://schemas.microsoft.com/office/drawing/2014/main" id="{0F7533A5-04BF-45DB-B07E-3A17993D3F6A}"/>
              </a:ext>
            </a:extLst>
          </p:cNvPr>
          <p:cNvSpPr>
            <a:spLocks noGrp="1"/>
          </p:cNvSpPr>
          <p:nvPr>
            <p:ph type="ftr" sz="quarter" idx="11"/>
          </p:nvPr>
        </p:nvSpPr>
        <p:spPr/>
        <p:txBody>
          <a:bodyPr/>
          <a:lstStyle/>
          <a:p>
            <a:r>
              <a:rPr lang="en-US"/>
              <a:t>Production Trial Run Capacity Report</a:t>
            </a:r>
            <a:endParaRPr lang="en-US" dirty="0"/>
          </a:p>
        </p:txBody>
      </p:sp>
      <p:sp>
        <p:nvSpPr>
          <p:cNvPr id="6" name="Slide Number Placeholder 5">
            <a:extLst>
              <a:ext uri="{FF2B5EF4-FFF2-40B4-BE49-F238E27FC236}">
                <a16:creationId xmlns:a16="http://schemas.microsoft.com/office/drawing/2014/main" id="{D2CA612D-2E11-4653-9FD6-19BAE0D879ED}"/>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361912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D3EFA-53A8-4493-9E7C-79FB77973BEB}"/>
              </a:ext>
            </a:extLst>
          </p:cNvPr>
          <p:cNvSpPr>
            <a:spLocks noGrp="1"/>
          </p:cNvSpPr>
          <p:nvPr>
            <p:ph type="title" orient="vert"/>
          </p:nvPr>
        </p:nvSpPr>
        <p:spPr>
          <a:xfrm>
            <a:off x="8724900" y="1268413"/>
            <a:ext cx="2628900" cy="4789487"/>
          </a:xfrm>
        </p:spPr>
        <p:txBody>
          <a:bodyPr vert="eaVert"/>
          <a:lstStyle/>
          <a:p>
            <a:r>
              <a:rPr lang="en-US" altLang="zh-CN"/>
              <a:t>Click to edit Master title style</a:t>
            </a:r>
            <a:endParaRPr lang="en-US"/>
          </a:p>
        </p:txBody>
      </p:sp>
      <p:sp>
        <p:nvSpPr>
          <p:cNvPr id="3" name="Vertical Text Placeholder 2">
            <a:extLst>
              <a:ext uri="{FF2B5EF4-FFF2-40B4-BE49-F238E27FC236}">
                <a16:creationId xmlns:a16="http://schemas.microsoft.com/office/drawing/2014/main" id="{C9468A70-91EB-438C-9C08-389DAF83F873}"/>
              </a:ext>
            </a:extLst>
          </p:cNvPr>
          <p:cNvSpPr>
            <a:spLocks noGrp="1"/>
          </p:cNvSpPr>
          <p:nvPr>
            <p:ph type="body" orient="vert" idx="1"/>
          </p:nvPr>
        </p:nvSpPr>
        <p:spPr>
          <a:xfrm>
            <a:off x="550863" y="1268413"/>
            <a:ext cx="8021637" cy="478948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a:extLst>
              <a:ext uri="{FF2B5EF4-FFF2-40B4-BE49-F238E27FC236}">
                <a16:creationId xmlns:a16="http://schemas.microsoft.com/office/drawing/2014/main" id="{8490BC9C-FEA3-4301-9970-0627BAF2CF6C}"/>
              </a:ext>
            </a:extLst>
          </p:cNvPr>
          <p:cNvSpPr>
            <a:spLocks noGrp="1"/>
          </p:cNvSpPr>
          <p:nvPr>
            <p:ph type="dt" sz="half" idx="10"/>
          </p:nvPr>
        </p:nvSpPr>
        <p:spPr/>
        <p:txBody>
          <a:bodyPr/>
          <a:lstStyle/>
          <a:p>
            <a:r>
              <a:rPr lang="en-US"/>
              <a:t>Feb, 2020</a:t>
            </a:r>
            <a:endParaRPr lang="en-US" dirty="0"/>
          </a:p>
        </p:txBody>
      </p:sp>
      <p:sp>
        <p:nvSpPr>
          <p:cNvPr id="5" name="Footer Placeholder 4">
            <a:extLst>
              <a:ext uri="{FF2B5EF4-FFF2-40B4-BE49-F238E27FC236}">
                <a16:creationId xmlns:a16="http://schemas.microsoft.com/office/drawing/2014/main" id="{D9A4D984-B50F-44A7-8BAA-E95633AA0495}"/>
              </a:ext>
            </a:extLst>
          </p:cNvPr>
          <p:cNvSpPr>
            <a:spLocks noGrp="1"/>
          </p:cNvSpPr>
          <p:nvPr>
            <p:ph type="ftr" sz="quarter" idx="11"/>
          </p:nvPr>
        </p:nvSpPr>
        <p:spPr/>
        <p:txBody>
          <a:bodyPr/>
          <a:lstStyle/>
          <a:p>
            <a:r>
              <a:rPr lang="en-US"/>
              <a:t>Production Trial Run Capacity Report</a:t>
            </a:r>
            <a:endParaRPr lang="en-US" dirty="0"/>
          </a:p>
        </p:txBody>
      </p:sp>
      <p:sp>
        <p:nvSpPr>
          <p:cNvPr id="6" name="Slide Number Placeholder 5">
            <a:extLst>
              <a:ext uri="{FF2B5EF4-FFF2-40B4-BE49-F238E27FC236}">
                <a16:creationId xmlns:a16="http://schemas.microsoft.com/office/drawing/2014/main" id="{8655AEDF-A405-454D-9CAE-7014FE198697}"/>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20078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bg bwMode="gray">
      <p:bgPr>
        <a:solidFill>
          <a:schemeClr val="accent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E86B296-B120-45FE-AD57-313943C4C229}"/>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6" name="Frihandsfigur: Form 15">
            <a:extLst>
              <a:ext uri="{FF2B5EF4-FFF2-40B4-BE49-F238E27FC236}">
                <a16:creationId xmlns:a16="http://schemas.microsoft.com/office/drawing/2014/main" id="{62F50D0A-60F2-40F2-8DE1-B9EB89D14D95}"/>
              </a:ext>
            </a:extLst>
          </p:cNvPr>
          <p:cNvSpPr/>
          <p:nvPr/>
        </p:nvSpPr>
        <p:spPr bwMode="gray">
          <a:xfrm>
            <a:off x="6584540" y="39367"/>
            <a:ext cx="5607461" cy="6818633"/>
          </a:xfrm>
          <a:custGeom>
            <a:avLst/>
            <a:gdLst>
              <a:gd name="connsiteX0" fmla="*/ 5607461 w 5607461"/>
              <a:gd name="connsiteY0" fmla="*/ 0 h 6823406"/>
              <a:gd name="connsiteX1" fmla="*/ 5607461 w 5607461"/>
              <a:gd name="connsiteY1" fmla="*/ 2148943 h 6823406"/>
              <a:gd name="connsiteX2" fmla="*/ 3731769 w 5607461"/>
              <a:gd name="connsiteY2" fmla="*/ 3891773 h 6823406"/>
              <a:gd name="connsiteX3" fmla="*/ 2446775 w 5607461"/>
              <a:gd name="connsiteY3" fmla="*/ 6823406 h 6823406"/>
              <a:gd name="connsiteX4" fmla="*/ 0 w 5607461"/>
              <a:gd name="connsiteY4" fmla="*/ 6823406 h 6823406"/>
              <a:gd name="connsiteX5" fmla="*/ 1402783 w 5607461"/>
              <a:gd name="connsiteY5" fmla="*/ 3399404 h 6823406"/>
              <a:gd name="connsiteX6" fmla="*/ 5424834 w 5607461"/>
              <a:gd name="connsiteY6" fmla="*/ 6758 h 68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461" h="6823406">
                <a:moveTo>
                  <a:pt x="5607461" y="0"/>
                </a:moveTo>
                <a:lnTo>
                  <a:pt x="5607461" y="2148943"/>
                </a:lnTo>
                <a:cubicBezTo>
                  <a:pt x="5029123" y="2307855"/>
                  <a:pt x="4208507" y="2795014"/>
                  <a:pt x="3731769" y="3891773"/>
                </a:cubicBezTo>
                <a:lnTo>
                  <a:pt x="2446775" y="6823406"/>
                </a:lnTo>
                <a:lnTo>
                  <a:pt x="0" y="6823406"/>
                </a:lnTo>
                <a:lnTo>
                  <a:pt x="1402783" y="3399404"/>
                </a:lnTo>
                <a:cubicBezTo>
                  <a:pt x="1937812" y="2006312"/>
                  <a:pt x="3470340" y="136474"/>
                  <a:pt x="5424834" y="6758"/>
                </a:cubicBezTo>
                <a:close/>
              </a:path>
            </a:pathLst>
          </a:custGeom>
          <a:blipFill>
            <a:blip r:embed="rId2"/>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p:nvPr>
        </p:nvSpPr>
        <p:spPr>
          <a:xfrm>
            <a:off x="730783" y="1493678"/>
            <a:ext cx="6057367" cy="1477328"/>
          </a:xfrm>
        </p:spPr>
        <p:txBody>
          <a:bodyPr anchor="b" anchorCtr="0"/>
          <a:lstStyle>
            <a:lvl1pPr algn="l">
              <a:lnSpc>
                <a:spcPct val="80000"/>
              </a:lnSpc>
              <a:defRPr sz="6000" b="0">
                <a:solidFill>
                  <a:schemeClr val="accent4"/>
                </a:solidFill>
                <a:latin typeface="+mj-lt"/>
              </a:defRPr>
            </a:lvl1pPr>
          </a:lstStyle>
          <a:p>
            <a:r>
              <a:rPr lang="en-US" altLang="zh-CN" noProof="0"/>
              <a:t>Click to edit Master title style</a:t>
            </a:r>
            <a:endParaRPr lang="en-US" noProof="0"/>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730783" y="5130536"/>
            <a:ext cx="5853757" cy="643253"/>
          </a:xfrm>
        </p:spPr>
        <p:txBody>
          <a:bodyPr wrap="square" lIns="36000" anchor="b" anchorCtr="0">
            <a:noAutofit/>
          </a:bodyPr>
          <a:lstStyle>
            <a:lvl1pPr marL="0" indent="0" algn="l">
              <a:buNone/>
              <a:defRPr sz="2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730783" y="2989401"/>
            <a:ext cx="6057367" cy="1200150"/>
          </a:xfrm>
        </p:spPr>
        <p:txBody>
          <a:bodyPr/>
          <a:lstStyle>
            <a:lvl1pPr marL="0" indent="0">
              <a:lnSpc>
                <a:spcPct val="80000"/>
              </a:lnSpc>
              <a:buNone/>
              <a:defRPr sz="6000">
                <a:solidFill>
                  <a:schemeClr val="bg1"/>
                </a:solidFill>
                <a:latin typeface="+mn-lt"/>
              </a:defRPr>
            </a:lvl1pPr>
            <a:lvl2pPr marL="207963" indent="0">
              <a:buNone/>
              <a:defRPr/>
            </a:lvl2pPr>
          </a:lstStyle>
          <a:p>
            <a:pPr lvl="0"/>
            <a:r>
              <a:rPr lang="en-US" noProof="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730783" y="5818100"/>
            <a:ext cx="5853757" cy="419100"/>
          </a:xfrm>
        </p:spPr>
        <p:txBody>
          <a:bodyPr lIns="39600"/>
          <a:lstStyle>
            <a:lvl1pPr marL="0" indent="0">
              <a:buNone/>
              <a:defRPr>
                <a:solidFill>
                  <a:schemeClr val="bg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grpSp>
        <p:nvGrpSpPr>
          <p:cNvPr id="26" name="Group 4">
            <a:extLst>
              <a:ext uri="{FF2B5EF4-FFF2-40B4-BE49-F238E27FC236}">
                <a16:creationId xmlns:a16="http://schemas.microsoft.com/office/drawing/2014/main" id="{7C62954C-88E3-4E4D-B9FD-B7661860E9C1}"/>
              </a:ext>
            </a:extLst>
          </p:cNvPr>
          <p:cNvGrpSpPr>
            <a:grpSpLocks noChangeAspect="1"/>
          </p:cNvGrpSpPr>
          <p:nvPr/>
        </p:nvGrpSpPr>
        <p:grpSpPr bwMode="auto">
          <a:xfrm>
            <a:off x="7956177" y="5596744"/>
            <a:ext cx="3759573" cy="531812"/>
            <a:chOff x="4934" y="3638"/>
            <a:chExt cx="2446" cy="346"/>
          </a:xfrm>
        </p:grpSpPr>
        <p:sp>
          <p:nvSpPr>
            <p:cNvPr id="27" name="AutoShape 3">
              <a:extLst>
                <a:ext uri="{FF2B5EF4-FFF2-40B4-BE49-F238E27FC236}">
                  <a16:creationId xmlns:a16="http://schemas.microsoft.com/office/drawing/2014/main" id="{AA84D414-2A50-4C3E-94F0-111672F2DBE5}"/>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6">
              <a:extLst>
                <a:ext uri="{FF2B5EF4-FFF2-40B4-BE49-F238E27FC236}">
                  <a16:creationId xmlns:a16="http://schemas.microsoft.com/office/drawing/2014/main" id="{E14CF157-97FC-4768-9A33-DB8CF5F87658}"/>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7">
              <a:extLst>
                <a:ext uri="{FF2B5EF4-FFF2-40B4-BE49-F238E27FC236}">
                  <a16:creationId xmlns:a16="http://schemas.microsoft.com/office/drawing/2014/main" id="{D5B98D65-1ABF-481F-A75E-04CC8D3A474F}"/>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8">
              <a:extLst>
                <a:ext uri="{FF2B5EF4-FFF2-40B4-BE49-F238E27FC236}">
                  <a16:creationId xmlns:a16="http://schemas.microsoft.com/office/drawing/2014/main" id="{39565706-EA65-4499-9C63-4987397CA539}"/>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9">
              <a:extLst>
                <a:ext uri="{FF2B5EF4-FFF2-40B4-BE49-F238E27FC236}">
                  <a16:creationId xmlns:a16="http://schemas.microsoft.com/office/drawing/2014/main" id="{07EE7011-CB5E-4946-9879-897643C57370}"/>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0">
              <a:extLst>
                <a:ext uri="{FF2B5EF4-FFF2-40B4-BE49-F238E27FC236}">
                  <a16:creationId xmlns:a16="http://schemas.microsoft.com/office/drawing/2014/main" id="{14FF3FDC-1D0F-4DD8-9CAA-9F1F894AC330}"/>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1">
              <a:extLst>
                <a:ext uri="{FF2B5EF4-FFF2-40B4-BE49-F238E27FC236}">
                  <a16:creationId xmlns:a16="http://schemas.microsoft.com/office/drawing/2014/main" id="{4009415C-1F3A-4A22-AF4D-223EBF3329EA}"/>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2">
              <a:extLst>
                <a:ext uri="{FF2B5EF4-FFF2-40B4-BE49-F238E27FC236}">
                  <a16:creationId xmlns:a16="http://schemas.microsoft.com/office/drawing/2014/main" id="{37E15B85-4D4D-42ED-BFA4-E5A9F1625FE8}"/>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7" name="Date Placeholder 6">
            <a:extLst>
              <a:ext uri="{FF2B5EF4-FFF2-40B4-BE49-F238E27FC236}">
                <a16:creationId xmlns:a16="http://schemas.microsoft.com/office/drawing/2014/main" id="{5FC1F83F-76FA-4728-9870-AF430D95D9B1}"/>
              </a:ext>
            </a:extLst>
          </p:cNvPr>
          <p:cNvSpPr>
            <a:spLocks noGrp="1"/>
          </p:cNvSpPr>
          <p:nvPr>
            <p:ph type="dt" sz="half" idx="15"/>
          </p:nvPr>
        </p:nvSpPr>
        <p:spPr/>
        <p:txBody>
          <a:bodyPr/>
          <a:lstStyle/>
          <a:p>
            <a:r>
              <a:rPr lang="en-US"/>
              <a:t>Feb, 2020</a:t>
            </a:r>
            <a:endParaRPr lang="en-US" dirty="0"/>
          </a:p>
        </p:txBody>
      </p:sp>
      <p:sp>
        <p:nvSpPr>
          <p:cNvPr id="9" name="Footer Placeholder 8">
            <a:extLst>
              <a:ext uri="{FF2B5EF4-FFF2-40B4-BE49-F238E27FC236}">
                <a16:creationId xmlns:a16="http://schemas.microsoft.com/office/drawing/2014/main" id="{A7204503-3D55-4DF0-A410-DD0B87CE66E6}"/>
              </a:ext>
            </a:extLst>
          </p:cNvPr>
          <p:cNvSpPr>
            <a:spLocks noGrp="1"/>
          </p:cNvSpPr>
          <p:nvPr>
            <p:ph type="ftr" sz="quarter" idx="16"/>
          </p:nvPr>
        </p:nvSpPr>
        <p:spPr/>
        <p:txBody>
          <a:bodyPr/>
          <a:lstStyle/>
          <a:p>
            <a:r>
              <a:rPr lang="en-US"/>
              <a:t>Production Trial Run Capacity Report</a:t>
            </a:r>
            <a:endParaRPr lang="en-US" dirty="0"/>
          </a:p>
        </p:txBody>
      </p:sp>
      <p:sp>
        <p:nvSpPr>
          <p:cNvPr id="10" name="Slide Number Placeholder 9">
            <a:extLst>
              <a:ext uri="{FF2B5EF4-FFF2-40B4-BE49-F238E27FC236}">
                <a16:creationId xmlns:a16="http://schemas.microsoft.com/office/drawing/2014/main" id="{0AD8002C-AEE9-4859-A0C5-5FED69A3CD36}"/>
              </a:ext>
            </a:extLst>
          </p:cNvPr>
          <p:cNvSpPr>
            <a:spLocks noGrp="1"/>
          </p:cNvSpPr>
          <p:nvPr>
            <p:ph type="sldNum" sz="quarter" idx="17"/>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386987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4">
    <p:bg bwMode="gray">
      <p:bgPr>
        <a:solidFill>
          <a:schemeClr val="accent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E86B296-B120-45FE-AD57-313943C4C229}"/>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6" name="Frihandsfigur: Form 15">
            <a:extLst>
              <a:ext uri="{FF2B5EF4-FFF2-40B4-BE49-F238E27FC236}">
                <a16:creationId xmlns:a16="http://schemas.microsoft.com/office/drawing/2014/main" id="{62F50D0A-60F2-40F2-8DE1-B9EB89D14D95}"/>
              </a:ext>
            </a:extLst>
          </p:cNvPr>
          <p:cNvSpPr/>
          <p:nvPr/>
        </p:nvSpPr>
        <p:spPr bwMode="gray">
          <a:xfrm>
            <a:off x="6584540" y="39367"/>
            <a:ext cx="5607461" cy="6818633"/>
          </a:xfrm>
          <a:custGeom>
            <a:avLst/>
            <a:gdLst>
              <a:gd name="connsiteX0" fmla="*/ 5607461 w 5607461"/>
              <a:gd name="connsiteY0" fmla="*/ 0 h 6823406"/>
              <a:gd name="connsiteX1" fmla="*/ 5607461 w 5607461"/>
              <a:gd name="connsiteY1" fmla="*/ 2148943 h 6823406"/>
              <a:gd name="connsiteX2" fmla="*/ 3731769 w 5607461"/>
              <a:gd name="connsiteY2" fmla="*/ 3891773 h 6823406"/>
              <a:gd name="connsiteX3" fmla="*/ 2446775 w 5607461"/>
              <a:gd name="connsiteY3" fmla="*/ 6823406 h 6823406"/>
              <a:gd name="connsiteX4" fmla="*/ 0 w 5607461"/>
              <a:gd name="connsiteY4" fmla="*/ 6823406 h 6823406"/>
              <a:gd name="connsiteX5" fmla="*/ 1402783 w 5607461"/>
              <a:gd name="connsiteY5" fmla="*/ 3399404 h 6823406"/>
              <a:gd name="connsiteX6" fmla="*/ 5424834 w 5607461"/>
              <a:gd name="connsiteY6" fmla="*/ 6758 h 68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461" h="6823406">
                <a:moveTo>
                  <a:pt x="5607461" y="0"/>
                </a:moveTo>
                <a:lnTo>
                  <a:pt x="5607461" y="2148943"/>
                </a:lnTo>
                <a:cubicBezTo>
                  <a:pt x="5029123" y="2307855"/>
                  <a:pt x="4208507" y="2795014"/>
                  <a:pt x="3731769" y="3891773"/>
                </a:cubicBezTo>
                <a:lnTo>
                  <a:pt x="2446775" y="6823406"/>
                </a:lnTo>
                <a:lnTo>
                  <a:pt x="0" y="6823406"/>
                </a:lnTo>
                <a:lnTo>
                  <a:pt x="1402783" y="3399404"/>
                </a:lnTo>
                <a:cubicBezTo>
                  <a:pt x="1937812" y="2006312"/>
                  <a:pt x="3470340" y="136474"/>
                  <a:pt x="5424834" y="6758"/>
                </a:cubicBezTo>
                <a:close/>
              </a:path>
            </a:pathLst>
          </a:custGeom>
          <a:blipFill>
            <a:blip r:embed="rId2"/>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p:nvPr>
        </p:nvSpPr>
        <p:spPr>
          <a:xfrm>
            <a:off x="730783" y="1493678"/>
            <a:ext cx="6057367" cy="1477328"/>
          </a:xfrm>
        </p:spPr>
        <p:txBody>
          <a:bodyPr anchor="b" anchorCtr="0"/>
          <a:lstStyle>
            <a:lvl1pPr algn="l">
              <a:lnSpc>
                <a:spcPct val="80000"/>
              </a:lnSpc>
              <a:defRPr sz="6000" b="0">
                <a:solidFill>
                  <a:schemeClr val="accent4"/>
                </a:solidFill>
                <a:latin typeface="+mj-lt"/>
              </a:defRPr>
            </a:lvl1pPr>
          </a:lstStyle>
          <a:p>
            <a:r>
              <a:rPr lang="en-US" altLang="zh-CN" noProof="0"/>
              <a:t>Click to edit Master title style</a:t>
            </a:r>
            <a:endParaRPr lang="en-US" noProof="0"/>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730783" y="5130536"/>
            <a:ext cx="5853757" cy="643253"/>
          </a:xfrm>
        </p:spPr>
        <p:txBody>
          <a:bodyPr wrap="square" lIns="36000" anchor="b" anchorCtr="0">
            <a:noAutofit/>
          </a:bodyPr>
          <a:lstStyle>
            <a:lvl1pPr marL="0" indent="0" algn="l">
              <a:buNone/>
              <a:defRPr sz="2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730783" y="2989401"/>
            <a:ext cx="6057367" cy="1200150"/>
          </a:xfrm>
        </p:spPr>
        <p:txBody>
          <a:bodyPr/>
          <a:lstStyle>
            <a:lvl1pPr marL="0" indent="0">
              <a:lnSpc>
                <a:spcPct val="80000"/>
              </a:lnSpc>
              <a:buNone/>
              <a:defRPr sz="6000">
                <a:solidFill>
                  <a:schemeClr val="bg1"/>
                </a:solidFill>
                <a:latin typeface="+mn-lt"/>
              </a:defRPr>
            </a:lvl1pPr>
            <a:lvl2pPr marL="207963" indent="0">
              <a:buNone/>
              <a:defRPr/>
            </a:lvl2pPr>
          </a:lstStyle>
          <a:p>
            <a:pPr lvl="0"/>
            <a:r>
              <a:rPr lang="en-US" noProof="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730783" y="5818100"/>
            <a:ext cx="5853757" cy="419100"/>
          </a:xfrm>
        </p:spPr>
        <p:txBody>
          <a:bodyPr lIns="39600" rIns="0"/>
          <a:lstStyle>
            <a:lvl1pPr marL="0" indent="0">
              <a:buNone/>
              <a:defRPr>
                <a:solidFill>
                  <a:schemeClr val="bg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grpSp>
        <p:nvGrpSpPr>
          <p:cNvPr id="26" name="Group 4">
            <a:extLst>
              <a:ext uri="{FF2B5EF4-FFF2-40B4-BE49-F238E27FC236}">
                <a16:creationId xmlns:a16="http://schemas.microsoft.com/office/drawing/2014/main" id="{1891DD04-546D-4846-AC63-BBA584E2AACB}"/>
              </a:ext>
            </a:extLst>
          </p:cNvPr>
          <p:cNvGrpSpPr>
            <a:grpSpLocks noChangeAspect="1"/>
          </p:cNvGrpSpPr>
          <p:nvPr/>
        </p:nvGrpSpPr>
        <p:grpSpPr bwMode="auto">
          <a:xfrm>
            <a:off x="7956177" y="5596744"/>
            <a:ext cx="3759573" cy="531812"/>
            <a:chOff x="4934" y="3638"/>
            <a:chExt cx="2446" cy="346"/>
          </a:xfrm>
        </p:grpSpPr>
        <p:sp>
          <p:nvSpPr>
            <p:cNvPr id="27" name="AutoShape 3">
              <a:extLst>
                <a:ext uri="{FF2B5EF4-FFF2-40B4-BE49-F238E27FC236}">
                  <a16:creationId xmlns:a16="http://schemas.microsoft.com/office/drawing/2014/main" id="{ECC5D20D-8D3C-4DAE-8DCE-724C2583365F}"/>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6">
              <a:extLst>
                <a:ext uri="{FF2B5EF4-FFF2-40B4-BE49-F238E27FC236}">
                  <a16:creationId xmlns:a16="http://schemas.microsoft.com/office/drawing/2014/main" id="{9874156E-BA7C-4585-9840-CAD5E2F2A5F8}"/>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7">
              <a:extLst>
                <a:ext uri="{FF2B5EF4-FFF2-40B4-BE49-F238E27FC236}">
                  <a16:creationId xmlns:a16="http://schemas.microsoft.com/office/drawing/2014/main" id="{5941857F-39C5-402C-A69F-72D4C39231C7}"/>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8">
              <a:extLst>
                <a:ext uri="{FF2B5EF4-FFF2-40B4-BE49-F238E27FC236}">
                  <a16:creationId xmlns:a16="http://schemas.microsoft.com/office/drawing/2014/main" id="{A13008E1-0248-44D8-86BE-198D0E0EEC47}"/>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9">
              <a:extLst>
                <a:ext uri="{FF2B5EF4-FFF2-40B4-BE49-F238E27FC236}">
                  <a16:creationId xmlns:a16="http://schemas.microsoft.com/office/drawing/2014/main" id="{093C44CA-FDF2-4A93-B337-F204996D5E4F}"/>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0">
              <a:extLst>
                <a:ext uri="{FF2B5EF4-FFF2-40B4-BE49-F238E27FC236}">
                  <a16:creationId xmlns:a16="http://schemas.microsoft.com/office/drawing/2014/main" id="{EB726D71-2B78-488A-A266-92FDABE8DB1D}"/>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1">
              <a:extLst>
                <a:ext uri="{FF2B5EF4-FFF2-40B4-BE49-F238E27FC236}">
                  <a16:creationId xmlns:a16="http://schemas.microsoft.com/office/drawing/2014/main" id="{DA9E46A2-4A21-405A-B137-A7DDF8BA8B8B}"/>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2">
              <a:extLst>
                <a:ext uri="{FF2B5EF4-FFF2-40B4-BE49-F238E27FC236}">
                  <a16:creationId xmlns:a16="http://schemas.microsoft.com/office/drawing/2014/main" id="{4414A5AB-E5DE-4C8B-B011-B4AB30520190}"/>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7" name="Date Placeholder 6">
            <a:extLst>
              <a:ext uri="{FF2B5EF4-FFF2-40B4-BE49-F238E27FC236}">
                <a16:creationId xmlns:a16="http://schemas.microsoft.com/office/drawing/2014/main" id="{B9CA124D-81C6-491E-8928-7A62C2F98FFC}"/>
              </a:ext>
            </a:extLst>
          </p:cNvPr>
          <p:cNvSpPr>
            <a:spLocks noGrp="1"/>
          </p:cNvSpPr>
          <p:nvPr>
            <p:ph type="dt" sz="half" idx="15"/>
          </p:nvPr>
        </p:nvSpPr>
        <p:spPr/>
        <p:txBody>
          <a:bodyPr/>
          <a:lstStyle/>
          <a:p>
            <a:r>
              <a:rPr lang="en-US"/>
              <a:t>Feb, 2020</a:t>
            </a:r>
            <a:endParaRPr lang="en-US" dirty="0"/>
          </a:p>
        </p:txBody>
      </p:sp>
      <p:sp>
        <p:nvSpPr>
          <p:cNvPr id="9" name="Footer Placeholder 8">
            <a:extLst>
              <a:ext uri="{FF2B5EF4-FFF2-40B4-BE49-F238E27FC236}">
                <a16:creationId xmlns:a16="http://schemas.microsoft.com/office/drawing/2014/main" id="{59E109D8-2540-4E0D-A159-97223F4C0BA6}"/>
              </a:ext>
            </a:extLst>
          </p:cNvPr>
          <p:cNvSpPr>
            <a:spLocks noGrp="1"/>
          </p:cNvSpPr>
          <p:nvPr>
            <p:ph type="ftr" sz="quarter" idx="16"/>
          </p:nvPr>
        </p:nvSpPr>
        <p:spPr/>
        <p:txBody>
          <a:bodyPr/>
          <a:lstStyle/>
          <a:p>
            <a:r>
              <a:rPr lang="en-US"/>
              <a:t>Production Trial Run Capacity Report</a:t>
            </a:r>
            <a:endParaRPr lang="en-US" dirty="0"/>
          </a:p>
        </p:txBody>
      </p:sp>
      <p:sp>
        <p:nvSpPr>
          <p:cNvPr id="10" name="Slide Number Placeholder 9">
            <a:extLst>
              <a:ext uri="{FF2B5EF4-FFF2-40B4-BE49-F238E27FC236}">
                <a16:creationId xmlns:a16="http://schemas.microsoft.com/office/drawing/2014/main" id="{D3B067F8-20F2-41A6-A742-2F60E6EDDCCD}"/>
              </a:ext>
            </a:extLst>
          </p:cNvPr>
          <p:cNvSpPr>
            <a:spLocks noGrp="1"/>
          </p:cNvSpPr>
          <p:nvPr>
            <p:ph type="sldNum" sz="quarter" idx="17"/>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58292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774C-A1A4-4EF8-B2F8-B07136D13B68}"/>
              </a:ext>
            </a:extLst>
          </p:cNvPr>
          <p:cNvSpPr>
            <a:spLocks noGrp="1"/>
          </p:cNvSpPr>
          <p:nvPr>
            <p:ph type="title"/>
          </p:nvPr>
        </p:nvSpPr>
        <p:spPr/>
        <p:txBody>
          <a:bodyPr/>
          <a:lstStyle/>
          <a:p>
            <a:r>
              <a:rPr lang="en-US" altLang="zh-CN"/>
              <a:t>Click to edit Master title style</a:t>
            </a:r>
            <a:endParaRPr lang="en-US"/>
          </a:p>
        </p:txBody>
      </p:sp>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2060848"/>
            <a:ext cx="11090274" cy="3997052"/>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a:extLst>
              <a:ext uri="{FF2B5EF4-FFF2-40B4-BE49-F238E27FC236}">
                <a16:creationId xmlns:a16="http://schemas.microsoft.com/office/drawing/2014/main" id="{1E49E9B7-F121-4725-A71A-281B45D1B6AE}"/>
              </a:ext>
            </a:extLst>
          </p:cNvPr>
          <p:cNvSpPr>
            <a:spLocks noGrp="1"/>
          </p:cNvSpPr>
          <p:nvPr>
            <p:ph type="dt" sz="half" idx="10"/>
          </p:nvPr>
        </p:nvSpPr>
        <p:spPr/>
        <p:txBody>
          <a:bodyPr/>
          <a:lstStyle/>
          <a:p>
            <a:r>
              <a:rPr lang="en-US"/>
              <a:t>Feb, 2020</a:t>
            </a:r>
            <a:endParaRPr lang="en-US" dirty="0"/>
          </a:p>
        </p:txBody>
      </p:sp>
      <p:sp>
        <p:nvSpPr>
          <p:cNvPr id="8" name="Footer Placeholder 7">
            <a:extLst>
              <a:ext uri="{FF2B5EF4-FFF2-40B4-BE49-F238E27FC236}">
                <a16:creationId xmlns:a16="http://schemas.microsoft.com/office/drawing/2014/main" id="{49B05409-220E-4AEA-874E-9F9B75A35376}"/>
              </a:ext>
            </a:extLst>
          </p:cNvPr>
          <p:cNvSpPr>
            <a:spLocks noGrp="1"/>
          </p:cNvSpPr>
          <p:nvPr>
            <p:ph type="ftr" sz="quarter" idx="11"/>
          </p:nvPr>
        </p:nvSpPr>
        <p:spPr/>
        <p:txBody>
          <a:bodyPr/>
          <a:lstStyle/>
          <a:p>
            <a:r>
              <a:rPr lang="en-US"/>
              <a:t>Production Trial Run Capacity Report</a:t>
            </a:r>
            <a:endParaRPr lang="en-US" dirty="0"/>
          </a:p>
        </p:txBody>
      </p:sp>
      <p:sp>
        <p:nvSpPr>
          <p:cNvPr id="9" name="Slide Number Placeholder 8">
            <a:extLst>
              <a:ext uri="{FF2B5EF4-FFF2-40B4-BE49-F238E27FC236}">
                <a16:creationId xmlns:a16="http://schemas.microsoft.com/office/drawing/2014/main" id="{34D6786B-67DA-4E52-ABCC-5AC8657EBC24}"/>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59589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774C-A1A4-4EF8-B2F8-B07136D13B68}"/>
              </a:ext>
            </a:extLst>
          </p:cNvPr>
          <p:cNvSpPr>
            <a:spLocks noGrp="1"/>
          </p:cNvSpPr>
          <p:nvPr>
            <p:ph type="title"/>
          </p:nvPr>
        </p:nvSpPr>
        <p:spPr/>
        <p:txBody>
          <a:bodyPr/>
          <a:lstStyle/>
          <a:p>
            <a:r>
              <a:rPr lang="en-US" altLang="zh-CN"/>
              <a:t>Click to edit Master title style</a:t>
            </a:r>
            <a:endParaRPr lang="en-US" dirty="0"/>
          </a:p>
        </p:txBody>
      </p:sp>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2060848"/>
            <a:ext cx="11090274" cy="3997052"/>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Platshållare för text 7">
            <a:extLst>
              <a:ext uri="{FF2B5EF4-FFF2-40B4-BE49-F238E27FC236}">
                <a16:creationId xmlns:a16="http://schemas.microsoft.com/office/drawing/2014/main" id="{2032898D-DBA5-4872-96E1-24994EE37239}"/>
              </a:ext>
            </a:extLst>
          </p:cNvPr>
          <p:cNvSpPr>
            <a:spLocks noGrp="1"/>
          </p:cNvSpPr>
          <p:nvPr>
            <p:ph type="body" sz="quarter" idx="13" hasCustomPrompt="1"/>
          </p:nvPr>
        </p:nvSpPr>
        <p:spPr>
          <a:xfrm>
            <a:off x="550863" y="1628775"/>
            <a:ext cx="11090275" cy="292388"/>
          </a:xfrm>
        </p:spPr>
        <p:txBody>
          <a:bodyPr>
            <a:spAutoFit/>
          </a:bodyPr>
          <a:lstStyle>
            <a:lvl1pPr marL="0" indent="0">
              <a:buNone/>
              <a:defRPr sz="2000">
                <a:solidFill>
                  <a:schemeClr val="accent1"/>
                </a:solidFill>
              </a:defRPr>
            </a:lvl1pPr>
          </a:lstStyle>
          <a:p>
            <a:pPr lvl="0"/>
            <a:r>
              <a:rPr lang="en-US" dirty="0"/>
              <a:t>Click to add subtitle</a:t>
            </a:r>
          </a:p>
        </p:txBody>
      </p:sp>
      <p:sp>
        <p:nvSpPr>
          <p:cNvPr id="7" name="Date Placeholder 6">
            <a:extLst>
              <a:ext uri="{FF2B5EF4-FFF2-40B4-BE49-F238E27FC236}">
                <a16:creationId xmlns:a16="http://schemas.microsoft.com/office/drawing/2014/main" id="{46201593-57F4-4F93-A574-C2DEBB93DABE}"/>
              </a:ext>
            </a:extLst>
          </p:cNvPr>
          <p:cNvSpPr>
            <a:spLocks noGrp="1"/>
          </p:cNvSpPr>
          <p:nvPr>
            <p:ph type="dt" sz="half" idx="14"/>
          </p:nvPr>
        </p:nvSpPr>
        <p:spPr/>
        <p:txBody>
          <a:bodyPr/>
          <a:lstStyle/>
          <a:p>
            <a:r>
              <a:rPr lang="en-US"/>
              <a:t>Feb, 2020</a:t>
            </a:r>
            <a:endParaRPr lang="en-US" dirty="0"/>
          </a:p>
        </p:txBody>
      </p:sp>
      <p:sp>
        <p:nvSpPr>
          <p:cNvPr id="9" name="Footer Placeholder 8">
            <a:extLst>
              <a:ext uri="{FF2B5EF4-FFF2-40B4-BE49-F238E27FC236}">
                <a16:creationId xmlns:a16="http://schemas.microsoft.com/office/drawing/2014/main" id="{563EBC9F-FF99-40B6-9397-B96862418430}"/>
              </a:ext>
            </a:extLst>
          </p:cNvPr>
          <p:cNvSpPr>
            <a:spLocks noGrp="1"/>
          </p:cNvSpPr>
          <p:nvPr>
            <p:ph type="ftr" sz="quarter" idx="15"/>
          </p:nvPr>
        </p:nvSpPr>
        <p:spPr/>
        <p:txBody>
          <a:bodyPr/>
          <a:lstStyle/>
          <a:p>
            <a:r>
              <a:rPr lang="en-US"/>
              <a:t>Production Trial Run Capacity Report</a:t>
            </a:r>
            <a:endParaRPr lang="en-US" dirty="0"/>
          </a:p>
        </p:txBody>
      </p:sp>
      <p:sp>
        <p:nvSpPr>
          <p:cNvPr id="10" name="Slide Number Placeholder 9">
            <a:extLst>
              <a:ext uri="{FF2B5EF4-FFF2-40B4-BE49-F238E27FC236}">
                <a16:creationId xmlns:a16="http://schemas.microsoft.com/office/drawing/2014/main" id="{170AF97A-121A-4AF0-8E84-1686C73340B8}"/>
              </a:ext>
            </a:extLst>
          </p:cNvPr>
          <p:cNvSpPr>
            <a:spLocks noGrp="1"/>
          </p:cNvSpPr>
          <p:nvPr>
            <p:ph type="sldNum" sz="quarter" idx="16"/>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0114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1">
    <p:bg bwMode="gray">
      <p:bgPr>
        <a:solidFill>
          <a:schemeClr val="tx2"/>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2863580"/>
            <a:ext cx="6079938" cy="1181862"/>
          </a:xfrm>
        </p:spPr>
        <p:txBody>
          <a:bodyPr anchor="b"/>
          <a:lstStyle>
            <a:lvl1pPr>
              <a:lnSpc>
                <a:spcPct val="80000"/>
              </a:lnSpc>
              <a:defRPr sz="4800"/>
            </a:lvl1pPr>
          </a:lstStyle>
          <a:p>
            <a:r>
              <a:rPr lang="en-US" noProof="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50" y="4072430"/>
            <a:ext cx="6079938" cy="1500187"/>
          </a:xfrm>
        </p:spPr>
        <p:txBody>
          <a:bodyPr/>
          <a:lstStyle>
            <a:lvl1pPr marL="0" indent="0">
              <a:lnSpc>
                <a:spcPct val="80000"/>
              </a:lnSpc>
              <a:buNone/>
              <a:defRPr sz="4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add section title</a:t>
            </a:r>
          </a:p>
        </p:txBody>
      </p:sp>
      <p:grpSp>
        <p:nvGrpSpPr>
          <p:cNvPr id="11" name="Grupp 10">
            <a:extLst>
              <a:ext uri="{FF2B5EF4-FFF2-40B4-BE49-F238E27FC236}">
                <a16:creationId xmlns:a16="http://schemas.microsoft.com/office/drawing/2014/main" id="{95E7449C-8113-4657-B39C-4E137DE6650D}"/>
              </a:ext>
            </a:extLst>
          </p:cNvPr>
          <p:cNvGrpSpPr/>
          <p:nvPr/>
        </p:nvGrpSpPr>
        <p:grpSpPr>
          <a:xfrm>
            <a:off x="857406" y="703900"/>
            <a:ext cx="2246763" cy="315847"/>
            <a:chOff x="10052051" y="6354763"/>
            <a:chExt cx="1592262" cy="223838"/>
          </a:xfrm>
          <a:solidFill>
            <a:srgbClr val="001F47"/>
          </a:solidFill>
        </p:grpSpPr>
        <p:sp>
          <p:nvSpPr>
            <p:cNvPr id="13" name="Freeform 6">
              <a:extLst>
                <a:ext uri="{FF2B5EF4-FFF2-40B4-BE49-F238E27FC236}">
                  <a16:creationId xmlns:a16="http://schemas.microsoft.com/office/drawing/2014/main" id="{9B65D6E4-A198-4C78-A468-3C2637CBED5C}"/>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7">
              <a:extLst>
                <a:ext uri="{FF2B5EF4-FFF2-40B4-BE49-F238E27FC236}">
                  <a16:creationId xmlns:a16="http://schemas.microsoft.com/office/drawing/2014/main" id="{8A40D5EB-8AF8-46A3-93BB-04482737AE2C}"/>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8">
              <a:extLst>
                <a:ext uri="{FF2B5EF4-FFF2-40B4-BE49-F238E27FC236}">
                  <a16:creationId xmlns:a16="http://schemas.microsoft.com/office/drawing/2014/main" id="{F2315EFA-6877-46B5-993B-D35CAD6A84CE}"/>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9">
              <a:extLst>
                <a:ext uri="{FF2B5EF4-FFF2-40B4-BE49-F238E27FC236}">
                  <a16:creationId xmlns:a16="http://schemas.microsoft.com/office/drawing/2014/main" id="{24BF0079-2C0D-4D96-9A9D-A1221C11C87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7" name="Freeform 10">
              <a:extLst>
                <a:ext uri="{FF2B5EF4-FFF2-40B4-BE49-F238E27FC236}">
                  <a16:creationId xmlns:a16="http://schemas.microsoft.com/office/drawing/2014/main" id="{81C6B412-800D-417B-90AD-19E4D7D03CAD}"/>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8" name="Freeform 11">
              <a:extLst>
                <a:ext uri="{FF2B5EF4-FFF2-40B4-BE49-F238E27FC236}">
                  <a16:creationId xmlns:a16="http://schemas.microsoft.com/office/drawing/2014/main" id="{D33DEA02-EF2D-44FF-B591-83D608C7FDFB}"/>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9" name="Freeform 12">
              <a:extLst>
                <a:ext uri="{FF2B5EF4-FFF2-40B4-BE49-F238E27FC236}">
                  <a16:creationId xmlns:a16="http://schemas.microsoft.com/office/drawing/2014/main" id="{BF977AE3-4383-4587-9F5C-4C4A7FFBA6A0}"/>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8" name="Date Placeholder 7">
            <a:extLst>
              <a:ext uri="{FF2B5EF4-FFF2-40B4-BE49-F238E27FC236}">
                <a16:creationId xmlns:a16="http://schemas.microsoft.com/office/drawing/2014/main" id="{B105206E-31D0-4C84-A1D6-E0491F3D1562}"/>
              </a:ext>
            </a:extLst>
          </p:cNvPr>
          <p:cNvSpPr>
            <a:spLocks noGrp="1"/>
          </p:cNvSpPr>
          <p:nvPr>
            <p:ph type="dt" sz="half" idx="10"/>
          </p:nvPr>
        </p:nvSpPr>
        <p:spPr/>
        <p:txBody>
          <a:bodyPr/>
          <a:lstStyle/>
          <a:p>
            <a:r>
              <a:rPr lang="en-US"/>
              <a:t>Feb, 2020</a:t>
            </a:r>
            <a:endParaRPr lang="en-US" dirty="0"/>
          </a:p>
        </p:txBody>
      </p:sp>
      <p:sp>
        <p:nvSpPr>
          <p:cNvPr id="9" name="Footer Placeholder 8">
            <a:extLst>
              <a:ext uri="{FF2B5EF4-FFF2-40B4-BE49-F238E27FC236}">
                <a16:creationId xmlns:a16="http://schemas.microsoft.com/office/drawing/2014/main" id="{488947BA-D4E2-418E-A2E4-119B7D2A3C6E}"/>
              </a:ext>
            </a:extLst>
          </p:cNvPr>
          <p:cNvSpPr>
            <a:spLocks noGrp="1"/>
          </p:cNvSpPr>
          <p:nvPr>
            <p:ph type="ftr" sz="quarter" idx="11"/>
          </p:nvPr>
        </p:nvSpPr>
        <p:spPr/>
        <p:txBody>
          <a:bodyPr/>
          <a:lstStyle/>
          <a:p>
            <a:r>
              <a:rPr lang="en-US"/>
              <a:t>Production Trial Run Capacity Report</a:t>
            </a:r>
            <a:endParaRPr lang="en-US" dirty="0"/>
          </a:p>
        </p:txBody>
      </p:sp>
      <p:sp>
        <p:nvSpPr>
          <p:cNvPr id="10" name="Slide Number Placeholder 9">
            <a:extLst>
              <a:ext uri="{FF2B5EF4-FFF2-40B4-BE49-F238E27FC236}">
                <a16:creationId xmlns:a16="http://schemas.microsoft.com/office/drawing/2014/main" id="{88A3C779-6E89-495A-A066-D1F404C9A57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422770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2">
    <p:bg bwMode="gray">
      <p:bgPr>
        <a:solidFill>
          <a:schemeClr val="accent4"/>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2863580"/>
            <a:ext cx="6079938" cy="1181862"/>
          </a:xfrm>
        </p:spPr>
        <p:txBody>
          <a:bodyPr anchor="b"/>
          <a:lstStyle>
            <a:lvl1pPr>
              <a:lnSpc>
                <a:spcPct val="80000"/>
              </a:lnSpc>
              <a:defRPr sz="4800">
                <a:latin typeface="+mn-lt"/>
              </a:defRPr>
            </a:lvl1pPr>
          </a:lstStyle>
          <a:p>
            <a:pPr lvl="0"/>
            <a:r>
              <a:rPr lang="en-US" noProof="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50" y="4072430"/>
            <a:ext cx="6079938" cy="1500187"/>
          </a:xfrm>
        </p:spPr>
        <p:txBody>
          <a:bodyPr/>
          <a:lstStyle>
            <a:lvl1pPr marL="0" indent="0">
              <a:lnSpc>
                <a:spcPct val="80000"/>
              </a:lnSpc>
              <a:buNone/>
              <a:defRPr sz="4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add section title</a:t>
            </a:r>
          </a:p>
        </p:txBody>
      </p:sp>
      <p:grpSp>
        <p:nvGrpSpPr>
          <p:cNvPr id="11" name="Grupp 10">
            <a:extLst>
              <a:ext uri="{FF2B5EF4-FFF2-40B4-BE49-F238E27FC236}">
                <a16:creationId xmlns:a16="http://schemas.microsoft.com/office/drawing/2014/main" id="{95E7449C-8113-4657-B39C-4E137DE6650D}"/>
              </a:ext>
            </a:extLst>
          </p:cNvPr>
          <p:cNvGrpSpPr/>
          <p:nvPr/>
        </p:nvGrpSpPr>
        <p:grpSpPr>
          <a:xfrm>
            <a:off x="857406" y="703900"/>
            <a:ext cx="2246763" cy="315847"/>
            <a:chOff x="10052051" y="6354763"/>
            <a:chExt cx="1592262" cy="223838"/>
          </a:xfrm>
          <a:solidFill>
            <a:srgbClr val="001F47"/>
          </a:solidFill>
        </p:grpSpPr>
        <p:sp>
          <p:nvSpPr>
            <p:cNvPr id="13" name="Freeform 6">
              <a:extLst>
                <a:ext uri="{FF2B5EF4-FFF2-40B4-BE49-F238E27FC236}">
                  <a16:creationId xmlns:a16="http://schemas.microsoft.com/office/drawing/2014/main" id="{9B65D6E4-A198-4C78-A468-3C2637CBED5C}"/>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7">
              <a:extLst>
                <a:ext uri="{FF2B5EF4-FFF2-40B4-BE49-F238E27FC236}">
                  <a16:creationId xmlns:a16="http://schemas.microsoft.com/office/drawing/2014/main" id="{8A40D5EB-8AF8-46A3-93BB-04482737AE2C}"/>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8">
              <a:extLst>
                <a:ext uri="{FF2B5EF4-FFF2-40B4-BE49-F238E27FC236}">
                  <a16:creationId xmlns:a16="http://schemas.microsoft.com/office/drawing/2014/main" id="{F2315EFA-6877-46B5-993B-D35CAD6A84CE}"/>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9">
              <a:extLst>
                <a:ext uri="{FF2B5EF4-FFF2-40B4-BE49-F238E27FC236}">
                  <a16:creationId xmlns:a16="http://schemas.microsoft.com/office/drawing/2014/main" id="{24BF0079-2C0D-4D96-9A9D-A1221C11C87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7" name="Freeform 10">
              <a:extLst>
                <a:ext uri="{FF2B5EF4-FFF2-40B4-BE49-F238E27FC236}">
                  <a16:creationId xmlns:a16="http://schemas.microsoft.com/office/drawing/2014/main" id="{81C6B412-800D-417B-90AD-19E4D7D03CAD}"/>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8" name="Freeform 11">
              <a:extLst>
                <a:ext uri="{FF2B5EF4-FFF2-40B4-BE49-F238E27FC236}">
                  <a16:creationId xmlns:a16="http://schemas.microsoft.com/office/drawing/2014/main" id="{D33DEA02-EF2D-44FF-B591-83D608C7FDFB}"/>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9" name="Freeform 12">
              <a:extLst>
                <a:ext uri="{FF2B5EF4-FFF2-40B4-BE49-F238E27FC236}">
                  <a16:creationId xmlns:a16="http://schemas.microsoft.com/office/drawing/2014/main" id="{BF977AE3-4383-4587-9F5C-4C4A7FFBA6A0}"/>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8" name="Date Placeholder 7">
            <a:extLst>
              <a:ext uri="{FF2B5EF4-FFF2-40B4-BE49-F238E27FC236}">
                <a16:creationId xmlns:a16="http://schemas.microsoft.com/office/drawing/2014/main" id="{77041FFD-2DE9-4D35-84B1-46006E10DA69}"/>
              </a:ext>
            </a:extLst>
          </p:cNvPr>
          <p:cNvSpPr>
            <a:spLocks noGrp="1"/>
          </p:cNvSpPr>
          <p:nvPr>
            <p:ph type="dt" sz="half" idx="10"/>
          </p:nvPr>
        </p:nvSpPr>
        <p:spPr/>
        <p:txBody>
          <a:bodyPr/>
          <a:lstStyle/>
          <a:p>
            <a:r>
              <a:rPr lang="en-US"/>
              <a:t>Feb, 2020</a:t>
            </a:r>
            <a:endParaRPr lang="en-US" dirty="0"/>
          </a:p>
        </p:txBody>
      </p:sp>
      <p:sp>
        <p:nvSpPr>
          <p:cNvPr id="9" name="Footer Placeholder 8">
            <a:extLst>
              <a:ext uri="{FF2B5EF4-FFF2-40B4-BE49-F238E27FC236}">
                <a16:creationId xmlns:a16="http://schemas.microsoft.com/office/drawing/2014/main" id="{4606A202-68D8-44FC-B0DD-3D61AA5272BC}"/>
              </a:ext>
            </a:extLst>
          </p:cNvPr>
          <p:cNvSpPr>
            <a:spLocks noGrp="1"/>
          </p:cNvSpPr>
          <p:nvPr>
            <p:ph type="ftr" sz="quarter" idx="11"/>
          </p:nvPr>
        </p:nvSpPr>
        <p:spPr/>
        <p:txBody>
          <a:bodyPr/>
          <a:lstStyle/>
          <a:p>
            <a:r>
              <a:rPr lang="en-US"/>
              <a:t>Production Trial Run Capacity Report</a:t>
            </a:r>
            <a:endParaRPr lang="en-US" dirty="0"/>
          </a:p>
        </p:txBody>
      </p:sp>
      <p:sp>
        <p:nvSpPr>
          <p:cNvPr id="10" name="Slide Number Placeholder 9">
            <a:extLst>
              <a:ext uri="{FF2B5EF4-FFF2-40B4-BE49-F238E27FC236}">
                <a16:creationId xmlns:a16="http://schemas.microsoft.com/office/drawing/2014/main" id="{4D7B7370-E20D-4EA7-81A1-D44A8ACFAA8D}"/>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109955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3">
    <p:bg bwMode="gray">
      <p:bgPr>
        <a:solidFill>
          <a:schemeClr val="accent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2863580"/>
            <a:ext cx="6079938" cy="1181862"/>
          </a:xfrm>
        </p:spPr>
        <p:txBody>
          <a:bodyPr anchor="b"/>
          <a:lstStyle>
            <a:lvl1pPr>
              <a:lnSpc>
                <a:spcPct val="80000"/>
              </a:lnSpc>
              <a:defRPr sz="4800">
                <a:solidFill>
                  <a:schemeClr val="accent4"/>
                </a:solidFill>
                <a:latin typeface="+mj-lt"/>
              </a:defRPr>
            </a:lvl1pPr>
          </a:lstStyle>
          <a:p>
            <a:r>
              <a:rPr lang="en-US" noProof="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50" y="4072430"/>
            <a:ext cx="6079938" cy="1500187"/>
          </a:xfrm>
        </p:spPr>
        <p:txBody>
          <a:bodyPr/>
          <a:lstStyle>
            <a:lvl1pPr marL="0" indent="0">
              <a:lnSpc>
                <a:spcPct val="80000"/>
              </a:lnSpc>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add section title</a:t>
            </a:r>
          </a:p>
        </p:txBody>
      </p:sp>
      <p:grpSp>
        <p:nvGrpSpPr>
          <p:cNvPr id="11" name="Grupp 10">
            <a:extLst>
              <a:ext uri="{FF2B5EF4-FFF2-40B4-BE49-F238E27FC236}">
                <a16:creationId xmlns:a16="http://schemas.microsoft.com/office/drawing/2014/main" id="{95E7449C-8113-4657-B39C-4E137DE6650D}"/>
              </a:ext>
            </a:extLst>
          </p:cNvPr>
          <p:cNvGrpSpPr/>
          <p:nvPr/>
        </p:nvGrpSpPr>
        <p:grpSpPr>
          <a:xfrm>
            <a:off x="857406" y="703900"/>
            <a:ext cx="2246763" cy="315847"/>
            <a:chOff x="10052051" y="6354763"/>
            <a:chExt cx="1592262" cy="223838"/>
          </a:xfrm>
          <a:solidFill>
            <a:srgbClr val="FFFFFF"/>
          </a:solidFill>
        </p:grpSpPr>
        <p:sp>
          <p:nvSpPr>
            <p:cNvPr id="13" name="Freeform 6">
              <a:extLst>
                <a:ext uri="{FF2B5EF4-FFF2-40B4-BE49-F238E27FC236}">
                  <a16:creationId xmlns:a16="http://schemas.microsoft.com/office/drawing/2014/main" id="{9B65D6E4-A198-4C78-A468-3C2637CBED5C}"/>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7">
              <a:extLst>
                <a:ext uri="{FF2B5EF4-FFF2-40B4-BE49-F238E27FC236}">
                  <a16:creationId xmlns:a16="http://schemas.microsoft.com/office/drawing/2014/main" id="{8A40D5EB-8AF8-46A3-93BB-04482737AE2C}"/>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8">
              <a:extLst>
                <a:ext uri="{FF2B5EF4-FFF2-40B4-BE49-F238E27FC236}">
                  <a16:creationId xmlns:a16="http://schemas.microsoft.com/office/drawing/2014/main" id="{F2315EFA-6877-46B5-993B-D35CAD6A84CE}"/>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9">
              <a:extLst>
                <a:ext uri="{FF2B5EF4-FFF2-40B4-BE49-F238E27FC236}">
                  <a16:creationId xmlns:a16="http://schemas.microsoft.com/office/drawing/2014/main" id="{24BF0079-2C0D-4D96-9A9D-A1221C11C87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7" name="Freeform 10">
              <a:extLst>
                <a:ext uri="{FF2B5EF4-FFF2-40B4-BE49-F238E27FC236}">
                  <a16:creationId xmlns:a16="http://schemas.microsoft.com/office/drawing/2014/main" id="{81C6B412-800D-417B-90AD-19E4D7D03CAD}"/>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8" name="Freeform 11">
              <a:extLst>
                <a:ext uri="{FF2B5EF4-FFF2-40B4-BE49-F238E27FC236}">
                  <a16:creationId xmlns:a16="http://schemas.microsoft.com/office/drawing/2014/main" id="{D33DEA02-EF2D-44FF-B591-83D608C7FDFB}"/>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9" name="Freeform 12">
              <a:extLst>
                <a:ext uri="{FF2B5EF4-FFF2-40B4-BE49-F238E27FC236}">
                  <a16:creationId xmlns:a16="http://schemas.microsoft.com/office/drawing/2014/main" id="{BF977AE3-4383-4587-9F5C-4C4A7FFBA6A0}"/>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8" name="Date Placeholder 7">
            <a:extLst>
              <a:ext uri="{FF2B5EF4-FFF2-40B4-BE49-F238E27FC236}">
                <a16:creationId xmlns:a16="http://schemas.microsoft.com/office/drawing/2014/main" id="{6EB9E836-07E7-44BC-BDDB-F556025CF896}"/>
              </a:ext>
            </a:extLst>
          </p:cNvPr>
          <p:cNvSpPr>
            <a:spLocks noGrp="1"/>
          </p:cNvSpPr>
          <p:nvPr>
            <p:ph type="dt" sz="half" idx="10"/>
          </p:nvPr>
        </p:nvSpPr>
        <p:spPr/>
        <p:txBody>
          <a:bodyPr/>
          <a:lstStyle/>
          <a:p>
            <a:r>
              <a:rPr lang="en-US"/>
              <a:t>Feb, 2020</a:t>
            </a:r>
            <a:endParaRPr lang="en-US" dirty="0"/>
          </a:p>
        </p:txBody>
      </p:sp>
      <p:sp>
        <p:nvSpPr>
          <p:cNvPr id="9" name="Footer Placeholder 8">
            <a:extLst>
              <a:ext uri="{FF2B5EF4-FFF2-40B4-BE49-F238E27FC236}">
                <a16:creationId xmlns:a16="http://schemas.microsoft.com/office/drawing/2014/main" id="{C4F0EE0D-16AE-4BB6-BA6C-984F21A23DC6}"/>
              </a:ext>
            </a:extLst>
          </p:cNvPr>
          <p:cNvSpPr>
            <a:spLocks noGrp="1"/>
          </p:cNvSpPr>
          <p:nvPr>
            <p:ph type="ftr" sz="quarter" idx="11"/>
          </p:nvPr>
        </p:nvSpPr>
        <p:spPr/>
        <p:txBody>
          <a:bodyPr/>
          <a:lstStyle/>
          <a:p>
            <a:r>
              <a:rPr lang="en-US"/>
              <a:t>Production Trial Run Capacity Report</a:t>
            </a:r>
            <a:endParaRPr lang="en-US" dirty="0"/>
          </a:p>
        </p:txBody>
      </p:sp>
      <p:sp>
        <p:nvSpPr>
          <p:cNvPr id="10" name="Slide Number Placeholder 9">
            <a:extLst>
              <a:ext uri="{FF2B5EF4-FFF2-40B4-BE49-F238E27FC236}">
                <a16:creationId xmlns:a16="http://schemas.microsoft.com/office/drawing/2014/main" id="{0B57A166-9AEB-4B2B-963C-DD495AF6EA94}"/>
              </a:ext>
            </a:extLst>
          </p:cNvPr>
          <p:cNvSpPr>
            <a:spLocks noGrp="1"/>
          </p:cNvSpPr>
          <p:nvPr>
            <p:ph type="sldNum" sz="quarter" idx="12"/>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235556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D7EF77-A727-4568-B5DC-A34A9CEE0670}"/>
              </a:ext>
            </a:extLst>
          </p:cNvPr>
          <p:cNvSpPr/>
          <p:nvPr/>
        </p:nvSpPr>
        <p:spPr bwMode="gray">
          <a:xfrm>
            <a:off x="0" y="6597650"/>
            <a:ext cx="12192000" cy="260350"/>
          </a:xfrm>
          <a:prstGeom prst="rect">
            <a:avLst/>
          </a:prstGeom>
          <a:solidFill>
            <a:srgbClr val="FFFFFF">
              <a:alpha val="74902"/>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Placeholder 1">
            <a:extLst>
              <a:ext uri="{FF2B5EF4-FFF2-40B4-BE49-F238E27FC236}">
                <a16:creationId xmlns:a16="http://schemas.microsoft.com/office/drawing/2014/main" id="{387758EB-B969-4E8E-A6DB-53FBBB64F412}"/>
              </a:ext>
            </a:extLst>
          </p:cNvPr>
          <p:cNvSpPr>
            <a:spLocks noGrp="1"/>
          </p:cNvSpPr>
          <p:nvPr>
            <p:ph type="title"/>
          </p:nvPr>
        </p:nvSpPr>
        <p:spPr bwMode="gray">
          <a:xfrm>
            <a:off x="550864" y="1196975"/>
            <a:ext cx="11090274" cy="443198"/>
          </a:xfrm>
          <a:prstGeom prst="rect">
            <a:avLst/>
          </a:prstGeom>
        </p:spPr>
        <p:txBody>
          <a:bodyPr vert="horz" wrap="square" lIns="0" tIns="0" rIns="0" bIns="0" rtlCol="0" anchor="t" anchorCtr="0">
            <a:spAutoFit/>
          </a:bodyPr>
          <a:lstStyle/>
          <a:p>
            <a:r>
              <a:rPr lang="sv-SE" dirty="0"/>
              <a:t>Klicka här för att ändra mall för rubrikformat</a:t>
            </a:r>
            <a:endParaRPr lang="en-US" dirty="0"/>
          </a:p>
        </p:txBody>
      </p:sp>
      <p:sp>
        <p:nvSpPr>
          <p:cNvPr id="3" name="Text Placeholder 2">
            <a:extLst>
              <a:ext uri="{FF2B5EF4-FFF2-40B4-BE49-F238E27FC236}">
                <a16:creationId xmlns:a16="http://schemas.microsoft.com/office/drawing/2014/main" id="{9893E4A6-D057-4E55-817D-EA89E61F8D29}"/>
              </a:ext>
            </a:extLst>
          </p:cNvPr>
          <p:cNvSpPr>
            <a:spLocks noGrp="1"/>
          </p:cNvSpPr>
          <p:nvPr>
            <p:ph type="body" idx="1"/>
          </p:nvPr>
        </p:nvSpPr>
        <p:spPr bwMode="gray">
          <a:xfrm>
            <a:off x="550864" y="2060848"/>
            <a:ext cx="11090274" cy="3997052"/>
          </a:xfrm>
          <a:prstGeom prst="rect">
            <a:avLst/>
          </a:prstGeom>
        </p:spPr>
        <p:txBody>
          <a:bodyPr vert="horz" lIns="0" tIns="0" rIns="0" bIns="0" rtlCol="0">
            <a:no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a:extLst>
              <a:ext uri="{FF2B5EF4-FFF2-40B4-BE49-F238E27FC236}">
                <a16:creationId xmlns:a16="http://schemas.microsoft.com/office/drawing/2014/main" id="{AC092E87-2268-41FC-8B5C-7F2F29FA1C04}"/>
              </a:ext>
            </a:extLst>
          </p:cNvPr>
          <p:cNvSpPr>
            <a:spLocks noGrp="1"/>
          </p:cNvSpPr>
          <p:nvPr>
            <p:ph type="dt" sz="half" idx="2"/>
          </p:nvPr>
        </p:nvSpPr>
        <p:spPr bwMode="gray">
          <a:xfrm>
            <a:off x="550863" y="6665884"/>
            <a:ext cx="864617" cy="123111"/>
          </a:xfrm>
          <a:prstGeom prst="rect">
            <a:avLst/>
          </a:prstGeom>
        </p:spPr>
        <p:txBody>
          <a:bodyPr vert="horz" wrap="none" lIns="0" tIns="0" rIns="0" bIns="0" rtlCol="0" anchor="b" anchorCtr="0">
            <a:spAutoFit/>
          </a:bodyPr>
          <a:lstStyle>
            <a:lvl1pPr algn="l">
              <a:defRPr sz="800">
                <a:solidFill>
                  <a:schemeClr val="tx1"/>
                </a:solidFill>
                <a:latin typeface="+mn-lt"/>
              </a:defRPr>
            </a:lvl1pPr>
          </a:lstStyle>
          <a:p>
            <a:r>
              <a:rPr lang="en-US"/>
              <a:t>Feb, 2020</a:t>
            </a:r>
            <a:endParaRPr lang="en-US" dirty="0"/>
          </a:p>
        </p:txBody>
      </p:sp>
      <p:sp>
        <p:nvSpPr>
          <p:cNvPr id="5" name="Footer Placeholder 4">
            <a:extLst>
              <a:ext uri="{FF2B5EF4-FFF2-40B4-BE49-F238E27FC236}">
                <a16:creationId xmlns:a16="http://schemas.microsoft.com/office/drawing/2014/main" id="{7325CA7F-36FA-4091-AE31-3B4A6E571567}"/>
              </a:ext>
            </a:extLst>
          </p:cNvPr>
          <p:cNvSpPr>
            <a:spLocks noGrp="1"/>
          </p:cNvSpPr>
          <p:nvPr>
            <p:ph type="ftr" sz="quarter" idx="3"/>
          </p:nvPr>
        </p:nvSpPr>
        <p:spPr bwMode="gray">
          <a:xfrm>
            <a:off x="1631949" y="6665884"/>
            <a:ext cx="2519363" cy="123111"/>
          </a:xfrm>
          <a:prstGeom prst="rect">
            <a:avLst/>
          </a:prstGeom>
        </p:spPr>
        <p:txBody>
          <a:bodyPr vert="horz" wrap="square" lIns="0" tIns="0" rIns="0" bIns="0" rtlCol="0" anchor="b" anchorCtr="0">
            <a:spAutoFit/>
          </a:bodyPr>
          <a:lstStyle>
            <a:lvl1pPr algn="l">
              <a:defRPr sz="800">
                <a:solidFill>
                  <a:schemeClr val="tx1"/>
                </a:solidFill>
                <a:latin typeface="+mn-lt"/>
              </a:defRPr>
            </a:lvl1pPr>
          </a:lstStyle>
          <a:p>
            <a:r>
              <a:rPr lang="en-US"/>
              <a:t>Production Trial Run Capacity Report</a:t>
            </a:r>
            <a:endParaRPr lang="en-US" dirty="0"/>
          </a:p>
        </p:txBody>
      </p:sp>
      <p:sp>
        <p:nvSpPr>
          <p:cNvPr id="6" name="Slide Number Placeholder 5">
            <a:extLst>
              <a:ext uri="{FF2B5EF4-FFF2-40B4-BE49-F238E27FC236}">
                <a16:creationId xmlns:a16="http://schemas.microsoft.com/office/drawing/2014/main" id="{1D5838CD-8504-4557-B793-9202730D80C5}"/>
              </a:ext>
            </a:extLst>
          </p:cNvPr>
          <p:cNvSpPr>
            <a:spLocks noGrp="1"/>
          </p:cNvSpPr>
          <p:nvPr>
            <p:ph type="sldNum" sz="quarter" idx="4"/>
          </p:nvPr>
        </p:nvSpPr>
        <p:spPr bwMode="gray">
          <a:xfrm>
            <a:off x="203296" y="6665884"/>
            <a:ext cx="144270" cy="123111"/>
          </a:xfrm>
          <a:prstGeom prst="rect">
            <a:avLst/>
          </a:prstGeom>
        </p:spPr>
        <p:txBody>
          <a:bodyPr vert="horz" wrap="none" lIns="0" tIns="0" rIns="0" bIns="0" rtlCol="0" anchor="b" anchorCtr="0">
            <a:spAutoFit/>
          </a:bodyPr>
          <a:lstStyle>
            <a:lvl1pPr algn="ctr">
              <a:defRPr sz="800">
                <a:solidFill>
                  <a:schemeClr val="tx1"/>
                </a:solidFill>
                <a:latin typeface="+mn-lt"/>
              </a:defRPr>
            </a:lvl1pPr>
          </a:lstStyle>
          <a:p>
            <a:fld id="{07CEE681-EA8A-4B77-829B-1539858EA44F}" type="slidenum">
              <a:rPr lang="en-US" smtClean="0"/>
              <a:pPr/>
              <a:t>‹#›</a:t>
            </a:fld>
            <a:endParaRPr lang="en-US" dirty="0"/>
          </a:p>
        </p:txBody>
      </p:sp>
      <p:sp>
        <p:nvSpPr>
          <p:cNvPr id="22" name="Rektangel 14">
            <a:extLst>
              <a:ext uri="{FF2B5EF4-FFF2-40B4-BE49-F238E27FC236}">
                <a16:creationId xmlns:a16="http://schemas.microsoft.com/office/drawing/2014/main" id="{AE2D0A8D-9006-4B1F-9ADC-3F6E830F3901}"/>
              </a:ext>
            </a:extLst>
          </p:cNvPr>
          <p:cNvSpPr/>
          <p:nvPr/>
        </p:nvSpPr>
        <p:spPr>
          <a:xfrm>
            <a:off x="0" y="0"/>
            <a:ext cx="12192000" cy="6921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sv-SE" sz="2000" dirty="0">
                <a:solidFill>
                  <a:schemeClr val="bg1"/>
                </a:solidFill>
              </a:rPr>
              <a:t>       </a:t>
            </a:r>
          </a:p>
        </p:txBody>
      </p:sp>
      <p:grpSp>
        <p:nvGrpSpPr>
          <p:cNvPr id="32" name="Grupp 31">
            <a:extLst>
              <a:ext uri="{FF2B5EF4-FFF2-40B4-BE49-F238E27FC236}">
                <a16:creationId xmlns:a16="http://schemas.microsoft.com/office/drawing/2014/main" id="{FDC86FD3-2347-4335-8E2A-220A3E5ABAF7}"/>
              </a:ext>
            </a:extLst>
          </p:cNvPr>
          <p:cNvGrpSpPr>
            <a:grpSpLocks noChangeAspect="1"/>
          </p:cNvGrpSpPr>
          <p:nvPr/>
        </p:nvGrpSpPr>
        <p:grpSpPr>
          <a:xfrm>
            <a:off x="517409" y="265590"/>
            <a:ext cx="1592262" cy="223838"/>
            <a:chOff x="10052051" y="6354763"/>
            <a:chExt cx="1592262" cy="223838"/>
          </a:xfrm>
          <a:solidFill>
            <a:srgbClr val="001F47"/>
          </a:solidFill>
        </p:grpSpPr>
        <p:sp>
          <p:nvSpPr>
            <p:cNvPr id="34" name="Freeform 6">
              <a:extLst>
                <a:ext uri="{FF2B5EF4-FFF2-40B4-BE49-F238E27FC236}">
                  <a16:creationId xmlns:a16="http://schemas.microsoft.com/office/drawing/2014/main" id="{3FD0AFC6-F30C-4B2D-9CAC-3898F718AD8D}"/>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5" name="Freeform 7">
              <a:extLst>
                <a:ext uri="{FF2B5EF4-FFF2-40B4-BE49-F238E27FC236}">
                  <a16:creationId xmlns:a16="http://schemas.microsoft.com/office/drawing/2014/main" id="{BCDD94C1-CE64-4FA7-AA48-675741C17A75}"/>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6" name="Freeform 8">
              <a:extLst>
                <a:ext uri="{FF2B5EF4-FFF2-40B4-BE49-F238E27FC236}">
                  <a16:creationId xmlns:a16="http://schemas.microsoft.com/office/drawing/2014/main" id="{AC210E19-FEA0-458A-8BB3-3D050C8DD83D}"/>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7" name="Freeform 9">
              <a:extLst>
                <a:ext uri="{FF2B5EF4-FFF2-40B4-BE49-F238E27FC236}">
                  <a16:creationId xmlns:a16="http://schemas.microsoft.com/office/drawing/2014/main" id="{84354C6F-8977-45E8-ACEB-3609AA3CAD37}"/>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8" name="Freeform 10">
              <a:extLst>
                <a:ext uri="{FF2B5EF4-FFF2-40B4-BE49-F238E27FC236}">
                  <a16:creationId xmlns:a16="http://schemas.microsoft.com/office/drawing/2014/main" id="{04F61A00-D14A-4B1E-AA2F-A4238E6AD660}"/>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9" name="Freeform 11">
              <a:extLst>
                <a:ext uri="{FF2B5EF4-FFF2-40B4-BE49-F238E27FC236}">
                  <a16:creationId xmlns:a16="http://schemas.microsoft.com/office/drawing/2014/main" id="{641D061A-9FAC-4A2B-8CAF-9CF42D8C5F7F}"/>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40" name="Freeform 12">
              <a:extLst>
                <a:ext uri="{FF2B5EF4-FFF2-40B4-BE49-F238E27FC236}">
                  <a16:creationId xmlns:a16="http://schemas.microsoft.com/office/drawing/2014/main" id="{7A32660A-3992-4EC4-8AA5-32DFEF0AD8E4}"/>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30" name="Text Box 11">
            <a:extLst>
              <a:ext uri="{FF2B5EF4-FFF2-40B4-BE49-F238E27FC236}">
                <a16:creationId xmlns:a16="http://schemas.microsoft.com/office/drawing/2014/main" id="{89836005-57A3-467F-9D5D-43253F5A5C7C}"/>
              </a:ext>
            </a:extLst>
          </p:cNvPr>
          <p:cNvSpPr txBox="1">
            <a:spLocks noChangeArrowheads="1"/>
          </p:cNvSpPr>
          <p:nvPr/>
        </p:nvSpPr>
        <p:spPr bwMode="gray">
          <a:xfrm>
            <a:off x="4151784" y="6665884"/>
            <a:ext cx="226825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p>
            <a:pPr algn="r"/>
            <a:r>
              <a:rPr lang="en-US" sz="800" baseline="0" noProof="1">
                <a:solidFill>
                  <a:schemeClr val="tx1"/>
                </a:solidFill>
                <a:latin typeface="Barlow" charset="0"/>
                <a:ea typeface="Barlow" charset="0"/>
                <a:cs typeface="Barlow" charset="0"/>
              </a:rPr>
              <a:t>© 2018 Copyright Veoneer Inc. All Rights Reserved</a:t>
            </a:r>
          </a:p>
        </p:txBody>
      </p:sp>
    </p:spTree>
    <p:extLst>
      <p:ext uri="{BB962C8B-B14F-4D97-AF65-F5344CB8AC3E}">
        <p14:creationId xmlns:p14="http://schemas.microsoft.com/office/powerpoint/2010/main" val="410144030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 id="214748395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47">
          <p15:clr>
            <a:srgbClr val="F26B43"/>
          </p15:clr>
        </p15:guide>
        <p15:guide id="11" pos="7333">
          <p15:clr>
            <a:srgbClr val="F26B43"/>
          </p15:clr>
        </p15:guide>
        <p15:guide id="12" orient="horz" pos="1162">
          <p15:clr>
            <a:srgbClr val="F26B43"/>
          </p15:clr>
        </p15:guide>
        <p15:guide id="13" orient="horz" pos="3816">
          <p15:clr>
            <a:srgbClr val="F26B43"/>
          </p15:clr>
        </p15:guide>
        <p15:guide id="14" orient="horz" pos="754">
          <p15:clr>
            <a:srgbClr val="F26B43"/>
          </p15:clr>
        </p15:guide>
        <p15:guide id="17" orient="horz" pos="1298">
          <p15:clr>
            <a:srgbClr val="F26B43"/>
          </p15:clr>
        </p15:guide>
        <p15:guide id="18" orient="horz" pos="799">
          <p15:clr>
            <a:srgbClr val="F26B43"/>
          </p15:clr>
        </p15:guide>
        <p15:guide id="21" orient="horz" pos="459">
          <p15:clr>
            <a:srgbClr val="F26B43"/>
          </p15:clr>
        </p15:guide>
        <p15:guide id="24" orient="horz" pos="3974" userDrawn="1">
          <p15:clr>
            <a:srgbClr val="F26B43"/>
          </p15:clr>
        </p15:guide>
        <p15:guide id="25"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6">
            <a:extLst>
              <a:ext uri="{FF2B5EF4-FFF2-40B4-BE49-F238E27FC236}">
                <a16:creationId xmlns:a16="http://schemas.microsoft.com/office/drawing/2014/main" id="{7E55C089-CD66-46EC-BA43-1169B93B7149}"/>
              </a:ext>
            </a:extLst>
          </p:cNvPr>
          <p:cNvSpPr>
            <a:spLocks noGrp="1"/>
          </p:cNvSpPr>
          <p:nvPr>
            <p:ph type="ctrTitle"/>
          </p:nvPr>
        </p:nvSpPr>
        <p:spPr>
          <a:xfrm>
            <a:off x="812156" y="2819485"/>
            <a:ext cx="7416824" cy="1329595"/>
          </a:xfrm>
        </p:spPr>
        <p:txBody>
          <a:bodyPr/>
          <a:lstStyle/>
          <a:p>
            <a:r>
              <a:rPr lang="en-US" altLang="zh-CN" sz="3600" b="1" dirty="0">
                <a:solidFill>
                  <a:srgbClr val="002060"/>
                </a:solidFill>
                <a:latin typeface="+mj-lt"/>
              </a:rPr>
              <a:t>Production Trial Run Capacity Report</a:t>
            </a:r>
            <a:br>
              <a:rPr lang="en-US" altLang="zh-CN" sz="3600" b="1" dirty="0">
                <a:solidFill>
                  <a:srgbClr val="002060"/>
                </a:solidFill>
                <a:latin typeface="+mj-lt"/>
              </a:rPr>
            </a:br>
            <a:r>
              <a:rPr lang="en-US" altLang="zh-CN" sz="3600" b="1" dirty="0">
                <a:solidFill>
                  <a:srgbClr val="002060"/>
                </a:solidFill>
                <a:latin typeface="+mj-lt"/>
              </a:rPr>
              <a:t>Training </a:t>
            </a:r>
          </a:p>
        </p:txBody>
      </p:sp>
      <p:sp>
        <p:nvSpPr>
          <p:cNvPr id="2" name="Rectangle 1">
            <a:extLst>
              <a:ext uri="{FF2B5EF4-FFF2-40B4-BE49-F238E27FC236}">
                <a16:creationId xmlns:a16="http://schemas.microsoft.com/office/drawing/2014/main" id="{E66406E8-8EBB-4A11-83E5-CD502E2FD39E}"/>
              </a:ext>
            </a:extLst>
          </p:cNvPr>
          <p:cNvSpPr/>
          <p:nvPr/>
        </p:nvSpPr>
        <p:spPr>
          <a:xfrm>
            <a:off x="700325" y="1720317"/>
            <a:ext cx="6568997" cy="769441"/>
          </a:xfrm>
          <a:prstGeom prst="rect">
            <a:avLst/>
          </a:prstGeom>
        </p:spPr>
        <p:txBody>
          <a:bodyPr wrap="square">
            <a:spAutoFit/>
          </a:bodyPr>
          <a:lstStyle/>
          <a:p>
            <a:endParaRPr lang="en-US" altLang="zh-CN" sz="800" dirty="0">
              <a:solidFill>
                <a:srgbClr val="002060"/>
              </a:solidFill>
              <a:latin typeface="Arial" panose="020B0604020202020204" pitchFamily="34" charset="0"/>
            </a:endParaRPr>
          </a:p>
          <a:p>
            <a:r>
              <a:rPr lang="en-US" altLang="zh-CN" sz="3600" b="1" dirty="0">
                <a:solidFill>
                  <a:srgbClr val="002060"/>
                </a:solidFill>
                <a:latin typeface="+mj-lt"/>
              </a:rPr>
              <a:t>Veoneer  Supplier Manual (VSM)</a:t>
            </a:r>
            <a:endParaRPr lang="en-US" altLang="zh-CN" sz="3600" dirty="0">
              <a:solidFill>
                <a:srgbClr val="002060"/>
              </a:solidFill>
              <a:latin typeface="+mj-lt"/>
            </a:endParaRPr>
          </a:p>
        </p:txBody>
      </p:sp>
      <p:sp>
        <p:nvSpPr>
          <p:cNvPr id="4" name="Date Placeholder 3">
            <a:extLst>
              <a:ext uri="{FF2B5EF4-FFF2-40B4-BE49-F238E27FC236}">
                <a16:creationId xmlns:a16="http://schemas.microsoft.com/office/drawing/2014/main" id="{039086CC-8FAE-4BD9-944F-097A3181A127}"/>
              </a:ext>
            </a:extLst>
          </p:cNvPr>
          <p:cNvSpPr>
            <a:spLocks noGrp="1"/>
          </p:cNvSpPr>
          <p:nvPr>
            <p:ph type="dt" sz="half" idx="15"/>
          </p:nvPr>
        </p:nvSpPr>
        <p:spPr/>
        <p:txBody>
          <a:bodyPr/>
          <a:lstStyle/>
          <a:p>
            <a:r>
              <a:rPr lang="en-US" altLang="zh-CN"/>
              <a:t>Feb, 2020</a:t>
            </a:r>
            <a:endParaRPr lang="en-US" dirty="0"/>
          </a:p>
        </p:txBody>
      </p:sp>
      <p:sp>
        <p:nvSpPr>
          <p:cNvPr id="7" name="Slide Number Placeholder 6">
            <a:extLst>
              <a:ext uri="{FF2B5EF4-FFF2-40B4-BE49-F238E27FC236}">
                <a16:creationId xmlns:a16="http://schemas.microsoft.com/office/drawing/2014/main" id="{C73151F1-0397-4A7D-8D70-BF418B5C52EB}"/>
              </a:ext>
            </a:extLst>
          </p:cNvPr>
          <p:cNvSpPr>
            <a:spLocks noGrp="1"/>
          </p:cNvSpPr>
          <p:nvPr>
            <p:ph type="sldNum" sz="quarter" idx="17"/>
          </p:nvPr>
        </p:nvSpPr>
        <p:spPr/>
        <p:txBody>
          <a:bodyPr/>
          <a:lstStyle/>
          <a:p>
            <a:fld id="{07CEE681-EA8A-4B77-829B-1539858EA44F}" type="slidenum">
              <a:rPr lang="en-US" smtClean="0"/>
              <a:pPr/>
              <a:t>1</a:t>
            </a:fld>
            <a:endParaRPr lang="en-US" dirty="0"/>
          </a:p>
        </p:txBody>
      </p:sp>
      <p:sp>
        <p:nvSpPr>
          <p:cNvPr id="3" name="Footer Placeholder 2">
            <a:extLst>
              <a:ext uri="{FF2B5EF4-FFF2-40B4-BE49-F238E27FC236}">
                <a16:creationId xmlns:a16="http://schemas.microsoft.com/office/drawing/2014/main" id="{5298780E-3BAD-4130-ACF9-D7300A8BECDA}"/>
              </a:ext>
            </a:extLst>
          </p:cNvPr>
          <p:cNvSpPr>
            <a:spLocks noGrp="1"/>
          </p:cNvSpPr>
          <p:nvPr>
            <p:ph type="ftr" sz="quarter" idx="16"/>
          </p:nvPr>
        </p:nvSpPr>
        <p:spPr/>
        <p:txBody>
          <a:bodyPr/>
          <a:lstStyle/>
          <a:p>
            <a:r>
              <a:rPr lang="en-US"/>
              <a:t>Production Trial Run Capacity Report</a:t>
            </a:r>
            <a:endParaRPr lang="en-US" dirty="0"/>
          </a:p>
        </p:txBody>
      </p:sp>
    </p:spTree>
    <p:extLst>
      <p:ext uri="{BB962C8B-B14F-4D97-AF65-F5344CB8AC3E}">
        <p14:creationId xmlns:p14="http://schemas.microsoft.com/office/powerpoint/2010/main" val="339638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065204-0EA4-455B-BE1E-72E754AE1468}"/>
              </a:ext>
            </a:extLst>
          </p:cNvPr>
          <p:cNvSpPr>
            <a:spLocks noGrp="1"/>
          </p:cNvSpPr>
          <p:nvPr>
            <p:ph type="title"/>
          </p:nvPr>
        </p:nvSpPr>
        <p:spPr/>
        <p:txBody>
          <a:bodyPr/>
          <a:lstStyle/>
          <a:p>
            <a:r>
              <a:rPr lang="en-US"/>
              <a:t>Thank You!</a:t>
            </a:r>
            <a:endParaRPr lang="en-US" dirty="0"/>
          </a:p>
        </p:txBody>
      </p:sp>
      <p:sp>
        <p:nvSpPr>
          <p:cNvPr id="4" name="Date Placeholder 3">
            <a:extLst>
              <a:ext uri="{FF2B5EF4-FFF2-40B4-BE49-F238E27FC236}">
                <a16:creationId xmlns:a16="http://schemas.microsoft.com/office/drawing/2014/main" id="{D6165E9C-6D09-489D-8C7E-47906DEB6552}"/>
              </a:ext>
            </a:extLst>
          </p:cNvPr>
          <p:cNvSpPr>
            <a:spLocks noGrp="1"/>
          </p:cNvSpPr>
          <p:nvPr>
            <p:ph type="dt" sz="half" idx="10"/>
          </p:nvPr>
        </p:nvSpPr>
        <p:spPr/>
        <p:txBody>
          <a:bodyPr/>
          <a:lstStyle/>
          <a:p>
            <a:r>
              <a:rPr lang="en-US"/>
              <a:t>Feb, 2020</a:t>
            </a:r>
            <a:endParaRPr lang="en-US" dirty="0"/>
          </a:p>
        </p:txBody>
      </p:sp>
      <p:sp>
        <p:nvSpPr>
          <p:cNvPr id="5" name="Footer Placeholder 4">
            <a:extLst>
              <a:ext uri="{FF2B5EF4-FFF2-40B4-BE49-F238E27FC236}">
                <a16:creationId xmlns:a16="http://schemas.microsoft.com/office/drawing/2014/main" id="{86CF73BC-043E-4629-A623-87AA16B58048}"/>
              </a:ext>
            </a:extLst>
          </p:cNvPr>
          <p:cNvSpPr>
            <a:spLocks noGrp="1"/>
          </p:cNvSpPr>
          <p:nvPr>
            <p:ph type="ftr" sz="quarter" idx="11"/>
          </p:nvPr>
        </p:nvSpPr>
        <p:spPr/>
        <p:txBody>
          <a:bodyPr/>
          <a:lstStyle/>
          <a:p>
            <a:r>
              <a:rPr lang="en-US"/>
              <a:t>Production Trial Run Capacity Report</a:t>
            </a:r>
            <a:endParaRPr lang="en-US" dirty="0"/>
          </a:p>
        </p:txBody>
      </p:sp>
      <p:sp>
        <p:nvSpPr>
          <p:cNvPr id="6" name="Slide Number Placeholder 5">
            <a:extLst>
              <a:ext uri="{FF2B5EF4-FFF2-40B4-BE49-F238E27FC236}">
                <a16:creationId xmlns:a16="http://schemas.microsoft.com/office/drawing/2014/main" id="{EBDF9957-70B9-4A40-B9DC-9A50BE0F7F01}"/>
              </a:ext>
            </a:extLst>
          </p:cNvPr>
          <p:cNvSpPr>
            <a:spLocks noGrp="1"/>
          </p:cNvSpPr>
          <p:nvPr>
            <p:ph type="sldNum" sz="quarter" idx="12"/>
          </p:nvPr>
        </p:nvSpPr>
        <p:spPr/>
        <p:txBody>
          <a:bodyPr/>
          <a:lstStyle/>
          <a:p>
            <a:fld id="{07CEE681-EA8A-4B77-829B-1539858EA44F}" type="slidenum">
              <a:rPr lang="en-US" smtClean="0"/>
              <a:pPr/>
              <a:t>10</a:t>
            </a:fld>
            <a:endParaRPr lang="en-US" dirty="0"/>
          </a:p>
        </p:txBody>
      </p:sp>
    </p:spTree>
    <p:extLst>
      <p:ext uri="{BB962C8B-B14F-4D97-AF65-F5344CB8AC3E}">
        <p14:creationId xmlns:p14="http://schemas.microsoft.com/office/powerpoint/2010/main" val="82748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CCA45-1747-4753-BCCE-CB14F78758EF}"/>
              </a:ext>
            </a:extLst>
          </p:cNvPr>
          <p:cNvSpPr>
            <a:spLocks noGrp="1"/>
          </p:cNvSpPr>
          <p:nvPr>
            <p:ph type="title"/>
          </p:nvPr>
        </p:nvSpPr>
        <p:spPr>
          <a:xfrm>
            <a:off x="2432604" y="188640"/>
            <a:ext cx="7326792" cy="443198"/>
          </a:xfrm>
        </p:spPr>
        <p:txBody>
          <a:bodyPr/>
          <a:lstStyle/>
          <a:p>
            <a:r>
              <a:rPr lang="en-US" altLang="zh-CN" b="1"/>
              <a:t>  Production Trial Run Capacity Report</a:t>
            </a:r>
            <a:endParaRPr lang="en-US" altLang="zh-CN"/>
          </a:p>
        </p:txBody>
      </p:sp>
      <p:sp>
        <p:nvSpPr>
          <p:cNvPr id="3" name="Content Placeholder 2">
            <a:extLst>
              <a:ext uri="{FF2B5EF4-FFF2-40B4-BE49-F238E27FC236}">
                <a16:creationId xmlns:a16="http://schemas.microsoft.com/office/drawing/2014/main" id="{4CDD1538-28A1-4A12-ADA8-170966FF71CE}"/>
              </a:ext>
            </a:extLst>
          </p:cNvPr>
          <p:cNvSpPr>
            <a:spLocks noGrp="1"/>
          </p:cNvSpPr>
          <p:nvPr>
            <p:ph idx="1"/>
          </p:nvPr>
        </p:nvSpPr>
        <p:spPr>
          <a:xfrm>
            <a:off x="1011899" y="764704"/>
            <a:ext cx="10297144" cy="5832648"/>
          </a:xfrm>
        </p:spPr>
        <p:txBody>
          <a:bodyPr anchor="t"/>
          <a:lstStyle/>
          <a:p>
            <a:pPr marL="0" indent="0">
              <a:lnSpc>
                <a:spcPct val="150000"/>
              </a:lnSpc>
              <a:buNone/>
            </a:pPr>
            <a:r>
              <a:rPr lang="en-US" altLang="zh-CN" b="1">
                <a:solidFill>
                  <a:srgbClr val="002060"/>
                </a:solidFill>
                <a:latin typeface="+mj-lt"/>
              </a:rPr>
              <a:t>Purpose</a:t>
            </a:r>
          </a:p>
          <a:p>
            <a:pPr marL="571500" lvl="1" indent="-342900">
              <a:buFont typeface="+mj-lt"/>
              <a:buAutoNum type="arabicPeriod"/>
            </a:pPr>
            <a:r>
              <a:rPr lang="en-US" altLang="zh-CN" sz="1800"/>
              <a:t>The primary purpose of the Production Trial Run Capacity report is to confirm the</a:t>
            </a:r>
          </a:p>
          <a:p>
            <a:pPr marL="228600" lvl="1" indent="0">
              <a:buNone/>
            </a:pPr>
            <a:r>
              <a:rPr lang="en-US" altLang="zh-CN" sz="1800"/>
              <a:t>          installed </a:t>
            </a:r>
            <a:r>
              <a:rPr lang="en-US" altLang="zh-CN" sz="1800" b="1" u="sng"/>
              <a:t>capacity</a:t>
            </a:r>
            <a:r>
              <a:rPr lang="en-US" altLang="zh-CN" sz="1800" b="1"/>
              <a:t> </a:t>
            </a:r>
            <a:r>
              <a:rPr lang="en-US" altLang="zh-CN" sz="1800"/>
              <a:t>during the different production trial runs.</a:t>
            </a:r>
          </a:p>
          <a:p>
            <a:pPr marL="228600" lvl="1" indent="0">
              <a:buNone/>
            </a:pPr>
            <a:endParaRPr lang="en-US" altLang="zh-CN" sz="1800"/>
          </a:p>
          <a:p>
            <a:pPr marL="571500" lvl="1" indent="-342900">
              <a:buAutoNum type="arabicPeriod" startAt="2"/>
            </a:pPr>
            <a:r>
              <a:rPr lang="en-US" altLang="zh-CN" sz="1800"/>
              <a:t>The secondary purpose is to measure the </a:t>
            </a:r>
            <a:r>
              <a:rPr lang="en-US" altLang="zh-CN" sz="1800" b="1" u="sng"/>
              <a:t>efficiency </a:t>
            </a:r>
            <a:r>
              <a:rPr lang="en-US" altLang="zh-CN" sz="1800"/>
              <a:t>of the Supplier process</a:t>
            </a:r>
          </a:p>
          <a:p>
            <a:pPr marL="228600" lvl="1" indent="0">
              <a:buNone/>
            </a:pPr>
            <a:r>
              <a:rPr lang="en-US" altLang="zh-CN" sz="1800"/>
              <a:t>        considering the following factors:</a:t>
            </a:r>
          </a:p>
          <a:p>
            <a:pPr marL="228600" lvl="1" indent="0">
              <a:buNone/>
            </a:pPr>
            <a:endParaRPr lang="en-US" altLang="zh-CN" sz="1800"/>
          </a:p>
          <a:p>
            <a:pPr marL="228600" lvl="1" indent="0">
              <a:buNone/>
            </a:pPr>
            <a:endParaRPr lang="en-US" altLang="zh-CN" sz="1800"/>
          </a:p>
          <a:p>
            <a:pPr marL="228600" lvl="1" indent="0">
              <a:buNone/>
            </a:pPr>
            <a:endParaRPr lang="en-US" altLang="zh-CN" sz="1800"/>
          </a:p>
          <a:p>
            <a:pPr marL="228600" lvl="1" indent="0">
              <a:buNone/>
            </a:pPr>
            <a:endParaRPr lang="en-US" altLang="zh-CN" sz="1800"/>
          </a:p>
          <a:p>
            <a:pPr marL="407987" lvl="2" indent="0">
              <a:buNone/>
            </a:pPr>
            <a:r>
              <a:rPr lang="en-US" altLang="zh-CN" sz="1600"/>
              <a:t>       </a:t>
            </a:r>
            <a:r>
              <a:rPr lang="en-US" altLang="zh-CN" sz="1800"/>
              <a:t>and confirm the agreed installed capacity during both </a:t>
            </a:r>
            <a:r>
              <a:rPr lang="en-US" altLang="zh-CN" sz="1800" u="sng"/>
              <a:t>RFQ </a:t>
            </a:r>
            <a:r>
              <a:rPr lang="en-US" altLang="zh-CN" sz="1800"/>
              <a:t>phase and </a:t>
            </a:r>
            <a:r>
              <a:rPr lang="en-US" altLang="zh-CN" sz="1800" u="sng"/>
              <a:t>Contract</a:t>
            </a:r>
          </a:p>
          <a:p>
            <a:pPr marL="407987" lvl="2" indent="0">
              <a:buNone/>
            </a:pPr>
            <a:r>
              <a:rPr lang="en-US" altLang="zh-CN" sz="1800"/>
              <a:t>      </a:t>
            </a:r>
            <a:r>
              <a:rPr lang="en-US" altLang="zh-CN" sz="1800" u="sng"/>
              <a:t>Review </a:t>
            </a:r>
          </a:p>
          <a:p>
            <a:pPr marL="407987" lvl="2" indent="0">
              <a:buNone/>
            </a:pPr>
            <a:endParaRPr lang="en-US" altLang="zh-CN" sz="1800" u="sng"/>
          </a:p>
          <a:p>
            <a:pPr marL="228600" lvl="1" indent="0">
              <a:buNone/>
            </a:pPr>
            <a:r>
              <a:rPr lang="en-US" altLang="zh-CN" sz="1800"/>
              <a:t>3.    This template will also allow to </a:t>
            </a:r>
            <a:r>
              <a:rPr lang="en-US" altLang="zh-CN" sz="1800" b="1" u="sng"/>
              <a:t>track all issues identified </a:t>
            </a:r>
            <a:r>
              <a:rPr lang="en-US" altLang="zh-CN" sz="1800"/>
              <a:t>and the </a:t>
            </a:r>
            <a:r>
              <a:rPr lang="en-US" altLang="zh-CN" sz="1800" b="1" u="sng"/>
              <a:t>progress</a:t>
            </a:r>
            <a:r>
              <a:rPr lang="en-US" altLang="zh-CN" sz="1800" b="1"/>
              <a:t> </a:t>
            </a:r>
            <a:r>
              <a:rPr lang="en-US" altLang="zh-CN" sz="1800"/>
              <a:t>done</a:t>
            </a:r>
          </a:p>
          <a:p>
            <a:pPr marL="228600" lvl="1" indent="0">
              <a:buNone/>
            </a:pPr>
            <a:r>
              <a:rPr lang="en-US" altLang="zh-CN" sz="1800"/>
              <a:t>         during the different production trial runs. Issues will be tracked in the sheet</a:t>
            </a:r>
          </a:p>
          <a:p>
            <a:pPr marL="228600" lvl="1" indent="0">
              <a:buNone/>
            </a:pPr>
            <a:r>
              <a:rPr lang="en-US" altLang="zh-CN" sz="1800"/>
              <a:t>         “</a:t>
            </a:r>
            <a:r>
              <a:rPr lang="en-US" altLang="zh-CN" sz="1800" i="1"/>
              <a:t>Problem follow-up sheet</a:t>
            </a:r>
            <a:r>
              <a:rPr lang="en-US" altLang="zh-CN" sz="1800"/>
              <a:t>” and should be closed at Run @ Rate at the latest.</a:t>
            </a:r>
          </a:p>
        </p:txBody>
      </p:sp>
      <p:sp>
        <p:nvSpPr>
          <p:cNvPr id="4" name="Date Placeholder 3">
            <a:extLst>
              <a:ext uri="{FF2B5EF4-FFF2-40B4-BE49-F238E27FC236}">
                <a16:creationId xmlns:a16="http://schemas.microsoft.com/office/drawing/2014/main" id="{7F618AA8-DA32-4BF8-96FC-DD40466380E3}"/>
              </a:ext>
            </a:extLst>
          </p:cNvPr>
          <p:cNvSpPr>
            <a:spLocks noGrp="1"/>
          </p:cNvSpPr>
          <p:nvPr>
            <p:ph type="dt" sz="half" idx="10"/>
          </p:nvPr>
        </p:nvSpPr>
        <p:spPr>
          <a:xfrm>
            <a:off x="550863" y="6668265"/>
            <a:ext cx="440826" cy="123111"/>
          </a:xfrm>
        </p:spPr>
        <p:txBody>
          <a:bodyPr/>
          <a:lstStyle/>
          <a:p>
            <a:r>
              <a:rPr lang="en-US" altLang="zh-CN"/>
              <a:t>Feb, 2020</a:t>
            </a:r>
            <a:endParaRPr lang="en-US"/>
          </a:p>
        </p:txBody>
      </p:sp>
      <p:sp>
        <p:nvSpPr>
          <p:cNvPr id="6" name="Slide Number Placeholder 5">
            <a:extLst>
              <a:ext uri="{FF2B5EF4-FFF2-40B4-BE49-F238E27FC236}">
                <a16:creationId xmlns:a16="http://schemas.microsoft.com/office/drawing/2014/main" id="{052A4BB9-797F-458B-8BF3-AA098B779151}"/>
              </a:ext>
            </a:extLst>
          </p:cNvPr>
          <p:cNvSpPr>
            <a:spLocks noGrp="1"/>
          </p:cNvSpPr>
          <p:nvPr>
            <p:ph type="sldNum" sz="quarter" idx="12"/>
          </p:nvPr>
        </p:nvSpPr>
        <p:spPr>
          <a:xfrm>
            <a:off x="248180" y="6665884"/>
            <a:ext cx="54502" cy="123111"/>
          </a:xfrm>
        </p:spPr>
        <p:txBody>
          <a:bodyPr/>
          <a:lstStyle/>
          <a:p>
            <a:fld id="{07CEE681-EA8A-4B77-829B-1539858EA44F}" type="slidenum">
              <a:rPr lang="en-US" smtClean="0"/>
              <a:pPr/>
              <a:t>2</a:t>
            </a:fld>
            <a:endParaRPr lang="en-US"/>
          </a:p>
        </p:txBody>
      </p:sp>
      <p:sp>
        <p:nvSpPr>
          <p:cNvPr id="7" name="TextBox 6">
            <a:extLst>
              <a:ext uri="{FF2B5EF4-FFF2-40B4-BE49-F238E27FC236}">
                <a16:creationId xmlns:a16="http://schemas.microsoft.com/office/drawing/2014/main" id="{D67337C1-A562-4143-A206-44E18A56D811}"/>
              </a:ext>
            </a:extLst>
          </p:cNvPr>
          <p:cNvSpPr txBox="1"/>
          <p:nvPr/>
        </p:nvSpPr>
        <p:spPr bwMode="gray">
          <a:xfrm>
            <a:off x="1434456" y="3068960"/>
            <a:ext cx="4104456" cy="923330"/>
          </a:xfrm>
          <a:prstGeom prst="rect">
            <a:avLst/>
          </a:prstGeom>
          <a:noFill/>
        </p:spPr>
        <p:txBody>
          <a:bodyPr wrap="square" rtlCol="0">
            <a:spAutoFit/>
          </a:bodyPr>
          <a:lstStyle/>
          <a:p>
            <a:pPr marL="514350" lvl="1" indent="-285750">
              <a:buSzPct val="50000"/>
              <a:buFont typeface="Wingdings" panose="05000000000000000000" pitchFamily="2" charset="2"/>
              <a:buChar char="n"/>
            </a:pPr>
            <a:r>
              <a:rPr lang="en-US" altLang="zh-CN"/>
              <a:t>Equipment availability</a:t>
            </a:r>
          </a:p>
          <a:p>
            <a:pPr marL="514350" lvl="1" indent="-285750">
              <a:buSzPct val="50000"/>
              <a:buFont typeface="Wingdings" panose="05000000000000000000" pitchFamily="2" charset="2"/>
              <a:buChar char="n"/>
            </a:pPr>
            <a:r>
              <a:rPr lang="en-US" altLang="zh-CN"/>
              <a:t>Performance efficiency</a:t>
            </a:r>
          </a:p>
          <a:p>
            <a:pPr marL="514350" lvl="1" indent="-285750">
              <a:buSzPct val="50000"/>
              <a:buFont typeface="Wingdings" panose="05000000000000000000" pitchFamily="2" charset="2"/>
              <a:buChar char="n"/>
            </a:pPr>
            <a:r>
              <a:rPr lang="en-US" altLang="zh-CN"/>
              <a:t>Quality Rate </a:t>
            </a:r>
          </a:p>
        </p:txBody>
      </p:sp>
      <p:sp>
        <p:nvSpPr>
          <p:cNvPr id="5" name="Footer Placeholder 4">
            <a:extLst>
              <a:ext uri="{FF2B5EF4-FFF2-40B4-BE49-F238E27FC236}">
                <a16:creationId xmlns:a16="http://schemas.microsoft.com/office/drawing/2014/main" id="{15CAB6EB-21EF-4C0F-85B8-696339751470}"/>
              </a:ext>
            </a:extLst>
          </p:cNvPr>
          <p:cNvSpPr>
            <a:spLocks noGrp="1"/>
          </p:cNvSpPr>
          <p:nvPr>
            <p:ph type="ftr" sz="quarter" idx="11"/>
          </p:nvPr>
        </p:nvSpPr>
        <p:spPr/>
        <p:txBody>
          <a:bodyPr/>
          <a:lstStyle/>
          <a:p>
            <a:r>
              <a:rPr lang="en-US"/>
              <a:t>Production Trial Run Capacity Report</a:t>
            </a:r>
          </a:p>
        </p:txBody>
      </p:sp>
    </p:spTree>
    <p:extLst>
      <p:ext uri="{BB962C8B-B14F-4D97-AF65-F5344CB8AC3E}">
        <p14:creationId xmlns:p14="http://schemas.microsoft.com/office/powerpoint/2010/main" val="51596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86F8-6785-4E93-BA82-A2CEFA92685F}"/>
              </a:ext>
            </a:extLst>
          </p:cNvPr>
          <p:cNvSpPr>
            <a:spLocks noGrp="1"/>
          </p:cNvSpPr>
          <p:nvPr>
            <p:ph type="title"/>
          </p:nvPr>
        </p:nvSpPr>
        <p:spPr>
          <a:xfrm>
            <a:off x="2495600" y="188640"/>
            <a:ext cx="6912768" cy="443198"/>
          </a:xfrm>
        </p:spPr>
        <p:txBody>
          <a:bodyPr/>
          <a:lstStyle/>
          <a:p>
            <a:r>
              <a:rPr lang="en-US" altLang="zh-CN" b="1" dirty="0"/>
              <a:t>Production Trial Run Capacity Report</a:t>
            </a:r>
            <a:endParaRPr lang="zh-CN" altLang="en-US" b="1" dirty="0"/>
          </a:p>
        </p:txBody>
      </p:sp>
      <p:sp>
        <p:nvSpPr>
          <p:cNvPr id="3" name="Date Placeholder 2">
            <a:extLst>
              <a:ext uri="{FF2B5EF4-FFF2-40B4-BE49-F238E27FC236}">
                <a16:creationId xmlns:a16="http://schemas.microsoft.com/office/drawing/2014/main" id="{BCF2A8A1-3243-43FE-AAA9-324AC23E15CE}"/>
              </a:ext>
            </a:extLst>
          </p:cNvPr>
          <p:cNvSpPr>
            <a:spLocks noGrp="1"/>
          </p:cNvSpPr>
          <p:nvPr>
            <p:ph type="dt" sz="half" idx="10"/>
          </p:nvPr>
        </p:nvSpPr>
        <p:spPr/>
        <p:txBody>
          <a:bodyPr/>
          <a:lstStyle/>
          <a:p>
            <a:r>
              <a:rPr lang="en-US" altLang="zh-CN"/>
              <a:t>Feb, 2020</a:t>
            </a:r>
            <a:endParaRPr lang="en-US" dirty="0"/>
          </a:p>
        </p:txBody>
      </p:sp>
      <p:sp>
        <p:nvSpPr>
          <p:cNvPr id="5" name="Slide Number Placeholder 4">
            <a:extLst>
              <a:ext uri="{FF2B5EF4-FFF2-40B4-BE49-F238E27FC236}">
                <a16:creationId xmlns:a16="http://schemas.microsoft.com/office/drawing/2014/main" id="{A982EE21-58F2-46B9-A324-AE71C6557DB9}"/>
              </a:ext>
            </a:extLst>
          </p:cNvPr>
          <p:cNvSpPr>
            <a:spLocks noGrp="1"/>
          </p:cNvSpPr>
          <p:nvPr>
            <p:ph type="sldNum" sz="quarter" idx="12"/>
          </p:nvPr>
        </p:nvSpPr>
        <p:spPr/>
        <p:txBody>
          <a:bodyPr/>
          <a:lstStyle/>
          <a:p>
            <a:fld id="{07CEE681-EA8A-4B77-829B-1539858EA44F}" type="slidenum">
              <a:rPr lang="en-US" smtClean="0"/>
              <a:pPr/>
              <a:t>3</a:t>
            </a:fld>
            <a:endParaRPr lang="en-US" dirty="0"/>
          </a:p>
        </p:txBody>
      </p:sp>
      <p:sp>
        <p:nvSpPr>
          <p:cNvPr id="6" name="Title 1">
            <a:extLst>
              <a:ext uri="{FF2B5EF4-FFF2-40B4-BE49-F238E27FC236}">
                <a16:creationId xmlns:a16="http://schemas.microsoft.com/office/drawing/2014/main" id="{129C3536-5FE9-4900-B349-82E5964EF372}"/>
              </a:ext>
            </a:extLst>
          </p:cNvPr>
          <p:cNvSpPr txBox="1">
            <a:spLocks/>
          </p:cNvSpPr>
          <p:nvPr/>
        </p:nvSpPr>
        <p:spPr bwMode="gray">
          <a:xfrm>
            <a:off x="839416" y="802625"/>
            <a:ext cx="4104456" cy="2492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altLang="zh-CN" sz="1800" b="1" dirty="0"/>
              <a:t>  Overall view- Sections in the template </a:t>
            </a:r>
            <a:endParaRPr lang="zh-CN" altLang="en-US" sz="1800" dirty="0"/>
          </a:p>
        </p:txBody>
      </p:sp>
      <p:graphicFrame>
        <p:nvGraphicFramePr>
          <p:cNvPr id="7" name="Object 6">
            <a:extLst>
              <a:ext uri="{FF2B5EF4-FFF2-40B4-BE49-F238E27FC236}">
                <a16:creationId xmlns:a16="http://schemas.microsoft.com/office/drawing/2014/main" id="{1FC6D753-6505-40F8-8C5D-23F63DC5241C}"/>
              </a:ext>
            </a:extLst>
          </p:cNvPr>
          <p:cNvGraphicFramePr>
            <a:graphicFrameLocks noChangeAspect="1"/>
          </p:cNvGraphicFramePr>
          <p:nvPr/>
        </p:nvGraphicFramePr>
        <p:xfrm>
          <a:off x="983171" y="1196751"/>
          <a:ext cx="8277005" cy="5471513"/>
        </p:xfrm>
        <a:graphic>
          <a:graphicData uri="http://schemas.openxmlformats.org/presentationml/2006/ole">
            <mc:AlternateContent xmlns:mc="http://schemas.openxmlformats.org/markup-compatibility/2006">
              <mc:Choice xmlns:v="urn:schemas-microsoft-com:vml" Requires="v">
                <p:oleObj spid="_x0000_s1026" name="Worksheet" r:id="rId3" imgW="11626986" imgH="8471017" progId="Excel.Sheet.12">
                  <p:embed/>
                </p:oleObj>
              </mc:Choice>
              <mc:Fallback>
                <p:oleObj name="Worksheet" r:id="rId3" imgW="11626986" imgH="8471017" progId="Excel.Sheet.12">
                  <p:embed/>
                  <p:pic>
                    <p:nvPicPr>
                      <p:cNvPr id="7" name="Object 6">
                        <a:extLst>
                          <a:ext uri="{FF2B5EF4-FFF2-40B4-BE49-F238E27FC236}">
                            <a16:creationId xmlns:a16="http://schemas.microsoft.com/office/drawing/2014/main" id="{1FC6D753-6505-40F8-8C5D-23F63DC5241C}"/>
                          </a:ext>
                        </a:extLst>
                      </p:cNvPr>
                      <p:cNvPicPr/>
                      <p:nvPr/>
                    </p:nvPicPr>
                    <p:blipFill>
                      <a:blip r:embed="rId4"/>
                      <a:stretch>
                        <a:fillRect/>
                      </a:stretch>
                    </p:blipFill>
                    <p:spPr>
                      <a:xfrm>
                        <a:off x="983171" y="1196751"/>
                        <a:ext cx="8277005" cy="5471513"/>
                      </a:xfrm>
                      <a:prstGeom prst="rect">
                        <a:avLst/>
                      </a:prstGeom>
                      <a:ln w="28575">
                        <a:solidFill>
                          <a:srgbClr val="FF0000"/>
                        </a:solidFill>
                      </a:ln>
                    </p:spPr>
                  </p:pic>
                </p:oleObj>
              </mc:Fallback>
            </mc:AlternateContent>
          </a:graphicData>
        </a:graphic>
      </p:graphicFrame>
      <p:sp>
        <p:nvSpPr>
          <p:cNvPr id="9" name="Rectangle 8">
            <a:extLst>
              <a:ext uri="{FF2B5EF4-FFF2-40B4-BE49-F238E27FC236}">
                <a16:creationId xmlns:a16="http://schemas.microsoft.com/office/drawing/2014/main" id="{01991BB9-5764-4273-9030-7B8141FD46A9}"/>
              </a:ext>
            </a:extLst>
          </p:cNvPr>
          <p:cNvSpPr/>
          <p:nvPr/>
        </p:nvSpPr>
        <p:spPr bwMode="gray">
          <a:xfrm>
            <a:off x="10780696" y="674194"/>
            <a:ext cx="1008112" cy="37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1400"/>
              </a:lnSpc>
            </a:pPr>
            <a:r>
              <a:rPr lang="en-CA" altLang="zh-CN" sz="1000" b="1" dirty="0">
                <a:solidFill>
                  <a:srgbClr val="000000"/>
                </a:solidFill>
                <a:latin typeface="Calibri Bold"/>
                <a:cs typeface="Calibri Bold"/>
              </a:rPr>
              <a:t>Calculated field</a:t>
            </a:r>
          </a:p>
        </p:txBody>
      </p:sp>
      <p:sp>
        <p:nvSpPr>
          <p:cNvPr id="12" name="Speech Bubble: Rectangle with Corners Rounded 11">
            <a:extLst>
              <a:ext uri="{FF2B5EF4-FFF2-40B4-BE49-F238E27FC236}">
                <a16:creationId xmlns:a16="http://schemas.microsoft.com/office/drawing/2014/main" id="{501A58DD-FD31-46F5-B304-739DDFB2B4A2}"/>
              </a:ext>
            </a:extLst>
          </p:cNvPr>
          <p:cNvSpPr/>
          <p:nvPr/>
        </p:nvSpPr>
        <p:spPr bwMode="gray">
          <a:xfrm>
            <a:off x="9458084" y="1412776"/>
            <a:ext cx="1322612" cy="443198"/>
          </a:xfrm>
          <a:prstGeom prst="wedgeRoundRectCallout">
            <a:avLst>
              <a:gd name="adj1" fmla="val -73442"/>
              <a:gd name="adj2" fmla="val -352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altLang="zh-CN" sz="1600" b="1" dirty="0">
                <a:solidFill>
                  <a:srgbClr val="000000"/>
                </a:solidFill>
                <a:latin typeface="+mj-lt"/>
              </a:rPr>
              <a:t>SECTION  1</a:t>
            </a:r>
            <a:endParaRPr lang="zh-CN" altLang="en-US" sz="1600" dirty="0">
              <a:solidFill>
                <a:srgbClr val="000000"/>
              </a:solidFill>
              <a:latin typeface="+mj-lt"/>
            </a:endParaRPr>
          </a:p>
        </p:txBody>
      </p:sp>
      <p:sp>
        <p:nvSpPr>
          <p:cNvPr id="13" name="Speech Bubble: Rectangle with Corners Rounded 12">
            <a:extLst>
              <a:ext uri="{FF2B5EF4-FFF2-40B4-BE49-F238E27FC236}">
                <a16:creationId xmlns:a16="http://schemas.microsoft.com/office/drawing/2014/main" id="{B047F07C-8CC8-44CF-994C-696B51EEBE6F}"/>
              </a:ext>
            </a:extLst>
          </p:cNvPr>
          <p:cNvSpPr/>
          <p:nvPr/>
        </p:nvSpPr>
        <p:spPr bwMode="gray">
          <a:xfrm>
            <a:off x="9336360" y="5938130"/>
            <a:ext cx="1423208" cy="443198"/>
          </a:xfrm>
          <a:prstGeom prst="wedgeRoundRectCallout">
            <a:avLst>
              <a:gd name="adj1" fmla="val -73442"/>
              <a:gd name="adj2" fmla="val -352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altLang="zh-CN" sz="1600" b="1" dirty="0">
                <a:solidFill>
                  <a:srgbClr val="000000"/>
                </a:solidFill>
                <a:latin typeface="+mj-lt"/>
              </a:rPr>
              <a:t>SECTION  3</a:t>
            </a:r>
            <a:br>
              <a:rPr lang="en-US" altLang="zh-CN" sz="1600" b="1" dirty="0">
                <a:solidFill>
                  <a:srgbClr val="000000"/>
                </a:solidFill>
                <a:latin typeface="+mj-lt"/>
              </a:rPr>
            </a:br>
            <a:r>
              <a:rPr lang="en-US" altLang="zh-CN" sz="1200" b="1" dirty="0">
                <a:solidFill>
                  <a:srgbClr val="000000"/>
                </a:solidFill>
                <a:latin typeface="+mj-lt"/>
              </a:rPr>
              <a:t>(informative)</a:t>
            </a:r>
            <a:endParaRPr lang="zh-CN" altLang="en-US" sz="1200" dirty="0">
              <a:solidFill>
                <a:srgbClr val="000000"/>
              </a:solidFill>
              <a:latin typeface="+mj-lt"/>
            </a:endParaRPr>
          </a:p>
        </p:txBody>
      </p:sp>
      <p:sp>
        <p:nvSpPr>
          <p:cNvPr id="14" name="Speech Bubble: Rectangle with Corners Rounded 13">
            <a:extLst>
              <a:ext uri="{FF2B5EF4-FFF2-40B4-BE49-F238E27FC236}">
                <a16:creationId xmlns:a16="http://schemas.microsoft.com/office/drawing/2014/main" id="{D722F664-FAB1-4DB2-9067-75BCF40E586A}"/>
              </a:ext>
            </a:extLst>
          </p:cNvPr>
          <p:cNvSpPr/>
          <p:nvPr/>
        </p:nvSpPr>
        <p:spPr bwMode="gray">
          <a:xfrm>
            <a:off x="9592116" y="3805129"/>
            <a:ext cx="1322612" cy="443198"/>
          </a:xfrm>
          <a:prstGeom prst="wedgeRoundRectCallout">
            <a:avLst>
              <a:gd name="adj1" fmla="val -78819"/>
              <a:gd name="adj2" fmla="val 21695"/>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altLang="zh-CN" sz="1600" b="1" dirty="0">
                <a:solidFill>
                  <a:srgbClr val="000000"/>
                </a:solidFill>
                <a:latin typeface="+mj-lt"/>
              </a:rPr>
              <a:t>SECTION  2</a:t>
            </a:r>
            <a:endParaRPr lang="zh-CN" altLang="en-US" sz="1600" dirty="0">
              <a:solidFill>
                <a:srgbClr val="000000"/>
              </a:solidFill>
              <a:latin typeface="+mj-lt"/>
            </a:endParaRPr>
          </a:p>
        </p:txBody>
      </p:sp>
      <p:pic>
        <p:nvPicPr>
          <p:cNvPr id="15" name="Picture 14">
            <a:extLst>
              <a:ext uri="{FF2B5EF4-FFF2-40B4-BE49-F238E27FC236}">
                <a16:creationId xmlns:a16="http://schemas.microsoft.com/office/drawing/2014/main" id="{935440FE-CA49-4741-8B81-843C719BCCF0}"/>
              </a:ext>
            </a:extLst>
          </p:cNvPr>
          <p:cNvPicPr>
            <a:picLocks noChangeAspect="1"/>
          </p:cNvPicPr>
          <p:nvPr/>
        </p:nvPicPr>
        <p:blipFill>
          <a:blip r:embed="rId5"/>
          <a:stretch>
            <a:fillRect/>
          </a:stretch>
        </p:blipFill>
        <p:spPr>
          <a:xfrm>
            <a:off x="10253422" y="714020"/>
            <a:ext cx="503400" cy="291948"/>
          </a:xfrm>
          <a:prstGeom prst="rect">
            <a:avLst/>
          </a:prstGeom>
          <a:ln w="9525">
            <a:solidFill>
              <a:schemeClr val="bg1">
                <a:lumMod val="65000"/>
              </a:schemeClr>
            </a:solidFill>
          </a:ln>
        </p:spPr>
      </p:pic>
      <p:sp>
        <p:nvSpPr>
          <p:cNvPr id="4" name="Footer Placeholder 3">
            <a:extLst>
              <a:ext uri="{FF2B5EF4-FFF2-40B4-BE49-F238E27FC236}">
                <a16:creationId xmlns:a16="http://schemas.microsoft.com/office/drawing/2014/main" id="{441C419F-BECA-4531-937C-EEED4D5E0253}"/>
              </a:ext>
            </a:extLst>
          </p:cNvPr>
          <p:cNvSpPr>
            <a:spLocks noGrp="1"/>
          </p:cNvSpPr>
          <p:nvPr>
            <p:ph type="ftr" sz="quarter" idx="11"/>
          </p:nvPr>
        </p:nvSpPr>
        <p:spPr/>
        <p:txBody>
          <a:bodyPr/>
          <a:lstStyle/>
          <a:p>
            <a:r>
              <a:rPr lang="en-US"/>
              <a:t>Production Trial Run Capacity Report</a:t>
            </a:r>
            <a:endParaRPr lang="en-US" dirty="0"/>
          </a:p>
        </p:txBody>
      </p:sp>
    </p:spTree>
    <p:extLst>
      <p:ext uri="{BB962C8B-B14F-4D97-AF65-F5344CB8AC3E}">
        <p14:creationId xmlns:p14="http://schemas.microsoft.com/office/powerpoint/2010/main" val="34039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86F8-6785-4E93-BA82-A2CEFA92685F}"/>
              </a:ext>
            </a:extLst>
          </p:cNvPr>
          <p:cNvSpPr>
            <a:spLocks noGrp="1"/>
          </p:cNvSpPr>
          <p:nvPr>
            <p:ph type="title"/>
          </p:nvPr>
        </p:nvSpPr>
        <p:spPr>
          <a:xfrm>
            <a:off x="2495600" y="188640"/>
            <a:ext cx="6912768" cy="443198"/>
          </a:xfrm>
        </p:spPr>
        <p:txBody>
          <a:bodyPr/>
          <a:lstStyle/>
          <a:p>
            <a:r>
              <a:rPr lang="en-US" altLang="zh-CN" b="1" dirty="0"/>
              <a:t>Production Trial Run Capacity Report</a:t>
            </a:r>
            <a:endParaRPr lang="zh-CN" altLang="en-US" dirty="0"/>
          </a:p>
        </p:txBody>
      </p:sp>
      <p:sp>
        <p:nvSpPr>
          <p:cNvPr id="3" name="Date Placeholder 2">
            <a:extLst>
              <a:ext uri="{FF2B5EF4-FFF2-40B4-BE49-F238E27FC236}">
                <a16:creationId xmlns:a16="http://schemas.microsoft.com/office/drawing/2014/main" id="{BCF2A8A1-3243-43FE-AAA9-324AC23E15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23232"/>
                </a:solidFill>
                <a:effectLst/>
                <a:uLnTx/>
                <a:uFillTx/>
                <a:latin typeface="Barlow"/>
                <a:ea typeface="+mn-ea"/>
                <a:cs typeface="+mn-cs"/>
              </a:rPr>
              <a:t>Feb, 2020</a:t>
            </a:r>
            <a:endParaRPr kumimoji="0" lang="en-US" sz="800" b="0" i="0" u="none" strike="noStrike" kern="1200" cap="none" spc="0" normalizeH="0" baseline="0" noProof="0" dirty="0">
              <a:ln>
                <a:noFill/>
              </a:ln>
              <a:solidFill>
                <a:srgbClr val="323232"/>
              </a:solidFill>
              <a:effectLst/>
              <a:uLnTx/>
              <a:uFillTx/>
              <a:latin typeface="Barlow"/>
              <a:ea typeface="+mn-ea"/>
              <a:cs typeface="+mn-cs"/>
            </a:endParaRPr>
          </a:p>
        </p:txBody>
      </p:sp>
      <p:sp>
        <p:nvSpPr>
          <p:cNvPr id="5" name="Slide Number Placeholder 4">
            <a:extLst>
              <a:ext uri="{FF2B5EF4-FFF2-40B4-BE49-F238E27FC236}">
                <a16:creationId xmlns:a16="http://schemas.microsoft.com/office/drawing/2014/main" id="{A982EE21-58F2-46B9-A324-AE71C6557DB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CEE681-EA8A-4B77-829B-1539858EA44F}" type="slidenum">
              <a:rPr kumimoji="0" lang="en-US" sz="800" b="0" i="0" u="none" strike="noStrike" kern="1200" cap="none" spc="0" normalizeH="0" baseline="0" noProof="0" smtClean="0">
                <a:ln>
                  <a:noFill/>
                </a:ln>
                <a:solidFill>
                  <a:srgbClr val="323232"/>
                </a:solidFill>
                <a:effectLst/>
                <a:uLnTx/>
                <a:uFillTx/>
                <a:latin typeface="Barlow"/>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323232"/>
              </a:solidFill>
              <a:effectLst/>
              <a:uLnTx/>
              <a:uFillTx/>
              <a:latin typeface="Barlow"/>
              <a:ea typeface="+mn-ea"/>
              <a:cs typeface="+mn-cs"/>
            </a:endParaRPr>
          </a:p>
        </p:txBody>
      </p:sp>
      <p:sp>
        <p:nvSpPr>
          <p:cNvPr id="6" name="Title 1">
            <a:extLst>
              <a:ext uri="{FF2B5EF4-FFF2-40B4-BE49-F238E27FC236}">
                <a16:creationId xmlns:a16="http://schemas.microsoft.com/office/drawing/2014/main" id="{129C3536-5FE9-4900-B349-82E5964EF372}"/>
              </a:ext>
            </a:extLst>
          </p:cNvPr>
          <p:cNvSpPr txBox="1">
            <a:spLocks/>
          </p:cNvSpPr>
          <p:nvPr/>
        </p:nvSpPr>
        <p:spPr bwMode="gray">
          <a:xfrm>
            <a:off x="143495" y="709001"/>
            <a:ext cx="3648249" cy="2492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1800" b="1" dirty="0">
                <a:solidFill>
                  <a:srgbClr val="001F47"/>
                </a:solidFill>
                <a:latin typeface="Barlow SemiBold"/>
              </a:rPr>
              <a:t>      Section 1 </a:t>
            </a:r>
            <a:endParaRPr kumimoji="0" lang="zh-CN" altLang="en-US" sz="1800" b="0" i="0" u="none" strike="noStrike" kern="1200" cap="none" spc="0" normalizeH="0" baseline="0" noProof="0" dirty="0">
              <a:ln>
                <a:noFill/>
              </a:ln>
              <a:solidFill>
                <a:srgbClr val="001F47"/>
              </a:solidFill>
              <a:effectLst/>
              <a:uLnTx/>
              <a:uFillTx/>
              <a:latin typeface="Barlow SemiBold"/>
              <a:ea typeface="+mj-ea"/>
              <a:cs typeface="+mj-cs"/>
            </a:endParaRPr>
          </a:p>
        </p:txBody>
      </p:sp>
      <p:graphicFrame>
        <p:nvGraphicFramePr>
          <p:cNvPr id="23" name="Object 22">
            <a:extLst>
              <a:ext uri="{FF2B5EF4-FFF2-40B4-BE49-F238E27FC236}">
                <a16:creationId xmlns:a16="http://schemas.microsoft.com/office/drawing/2014/main" id="{5B838451-F92E-4A51-8B3E-7540B4E47B0A}"/>
              </a:ext>
            </a:extLst>
          </p:cNvPr>
          <p:cNvGraphicFramePr>
            <a:graphicFrameLocks noChangeAspect="1"/>
          </p:cNvGraphicFramePr>
          <p:nvPr/>
        </p:nvGraphicFramePr>
        <p:xfrm>
          <a:off x="839416" y="2924944"/>
          <a:ext cx="10521479" cy="1981054"/>
        </p:xfrm>
        <a:graphic>
          <a:graphicData uri="http://schemas.openxmlformats.org/presentationml/2006/ole">
            <mc:AlternateContent xmlns:mc="http://schemas.openxmlformats.org/markup-compatibility/2006">
              <mc:Choice xmlns:v="urn:schemas-microsoft-com:vml" Requires="v">
                <p:oleObj spid="_x0000_s2050" name="Worksheet" r:id="rId3" imgW="12693490" imgH="2222309" progId="Excel.Sheet.12">
                  <p:embed/>
                </p:oleObj>
              </mc:Choice>
              <mc:Fallback>
                <p:oleObj name="Worksheet" r:id="rId3" imgW="12693490" imgH="2222309" progId="Excel.Sheet.12">
                  <p:embed/>
                  <p:pic>
                    <p:nvPicPr>
                      <p:cNvPr id="23" name="Object 22">
                        <a:extLst>
                          <a:ext uri="{FF2B5EF4-FFF2-40B4-BE49-F238E27FC236}">
                            <a16:creationId xmlns:a16="http://schemas.microsoft.com/office/drawing/2014/main" id="{5B838451-F92E-4A51-8B3E-7540B4E47B0A}"/>
                          </a:ext>
                        </a:extLst>
                      </p:cNvPr>
                      <p:cNvPicPr/>
                      <p:nvPr/>
                    </p:nvPicPr>
                    <p:blipFill>
                      <a:blip r:embed="rId4"/>
                      <a:stretch>
                        <a:fillRect/>
                      </a:stretch>
                    </p:blipFill>
                    <p:spPr>
                      <a:xfrm>
                        <a:off x="839416" y="2924944"/>
                        <a:ext cx="10521479" cy="1981054"/>
                      </a:xfrm>
                      <a:prstGeom prst="rect">
                        <a:avLst/>
                      </a:prstGeom>
                      <a:ln w="28575">
                        <a:solidFill>
                          <a:srgbClr val="0070C0"/>
                        </a:solidFill>
                      </a:ln>
                    </p:spPr>
                  </p:pic>
                </p:oleObj>
              </mc:Fallback>
            </mc:AlternateContent>
          </a:graphicData>
        </a:graphic>
      </p:graphicFrame>
      <p:sp>
        <p:nvSpPr>
          <p:cNvPr id="20" name="Speech Bubble: Rectangle with Corners Rounded 19">
            <a:extLst>
              <a:ext uri="{FF2B5EF4-FFF2-40B4-BE49-F238E27FC236}">
                <a16:creationId xmlns:a16="http://schemas.microsoft.com/office/drawing/2014/main" id="{77857EB8-F533-4D7E-A15B-C2791137D1C0}"/>
              </a:ext>
            </a:extLst>
          </p:cNvPr>
          <p:cNvSpPr/>
          <p:nvPr/>
        </p:nvSpPr>
        <p:spPr bwMode="gray">
          <a:xfrm>
            <a:off x="447039" y="1092638"/>
            <a:ext cx="1184909" cy="713471"/>
          </a:xfrm>
          <a:prstGeom prst="wedgeRoundRectCallout">
            <a:avLst>
              <a:gd name="adj1" fmla="val 283938"/>
              <a:gd name="adj2" fmla="val 32185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900" b="1" dirty="0">
                <a:solidFill>
                  <a:srgbClr val="000000"/>
                </a:solidFill>
                <a:latin typeface="+mj-lt"/>
              </a:rPr>
              <a:t>% machine time </a:t>
            </a:r>
            <a:br>
              <a:rPr lang="en-US" altLang="zh-CN" sz="900" b="1" dirty="0">
                <a:solidFill>
                  <a:srgbClr val="000000"/>
                </a:solidFill>
                <a:latin typeface="+mj-lt"/>
              </a:rPr>
            </a:br>
            <a:r>
              <a:rPr lang="en-US" altLang="zh-CN" sz="900" dirty="0">
                <a:solidFill>
                  <a:srgbClr val="000000"/>
                </a:solidFill>
                <a:ea typeface="+mj-ea"/>
              </a:rPr>
              <a:t>Percent of machine/process time dedicated to this part.</a:t>
            </a:r>
          </a:p>
        </p:txBody>
      </p:sp>
      <p:sp>
        <p:nvSpPr>
          <p:cNvPr id="22" name="Speech Bubble: Rectangle with Corners Rounded 21">
            <a:extLst>
              <a:ext uri="{FF2B5EF4-FFF2-40B4-BE49-F238E27FC236}">
                <a16:creationId xmlns:a16="http://schemas.microsoft.com/office/drawing/2014/main" id="{2C4CEAD3-1CE9-458F-A90D-3040CB2911E6}"/>
              </a:ext>
            </a:extLst>
          </p:cNvPr>
          <p:cNvSpPr/>
          <p:nvPr/>
        </p:nvSpPr>
        <p:spPr bwMode="gray">
          <a:xfrm>
            <a:off x="5558826" y="1092638"/>
            <a:ext cx="1977334" cy="1505844"/>
          </a:xfrm>
          <a:prstGeom prst="wedgeRoundRectCallout">
            <a:avLst>
              <a:gd name="adj1" fmla="val -54967"/>
              <a:gd name="adj2" fmla="val 16050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900" b="1" dirty="0">
                <a:solidFill>
                  <a:srgbClr val="000000"/>
                </a:solidFill>
                <a:latin typeface="+mj-lt"/>
              </a:rPr>
              <a:t>Max week demand (w/safety)</a:t>
            </a:r>
          </a:p>
          <a:p>
            <a:r>
              <a:rPr lang="en-US" altLang="zh-CN" sz="900" dirty="0">
                <a:solidFill>
                  <a:srgbClr val="000000"/>
                </a:solidFill>
                <a:ea typeface="+mj-ea"/>
              </a:rPr>
              <a:t>Maximum weekly demand to cover temporary peak demands. This information should match what is agreed in the Cost Breakdown and Contract Review.</a:t>
            </a:r>
          </a:p>
          <a:p>
            <a:r>
              <a:rPr lang="en-US" altLang="zh-CN" sz="900" dirty="0">
                <a:solidFill>
                  <a:srgbClr val="000000"/>
                </a:solidFill>
                <a:ea typeface="+mj-ea"/>
              </a:rPr>
              <a:t>Regular + 20%.</a:t>
            </a:r>
          </a:p>
        </p:txBody>
      </p:sp>
      <p:sp>
        <p:nvSpPr>
          <p:cNvPr id="13" name="Speech Bubble: Rectangle with Corners Rounded 12">
            <a:extLst>
              <a:ext uri="{FF2B5EF4-FFF2-40B4-BE49-F238E27FC236}">
                <a16:creationId xmlns:a16="http://schemas.microsoft.com/office/drawing/2014/main" id="{F0A4AEA0-F7C6-4558-80EB-72545CF036B6}"/>
              </a:ext>
            </a:extLst>
          </p:cNvPr>
          <p:cNvSpPr/>
          <p:nvPr/>
        </p:nvSpPr>
        <p:spPr bwMode="gray">
          <a:xfrm>
            <a:off x="7719066" y="1087119"/>
            <a:ext cx="1977334" cy="1045737"/>
          </a:xfrm>
          <a:prstGeom prst="wedgeRoundRectCallout">
            <a:avLst>
              <a:gd name="adj1" fmla="val -143525"/>
              <a:gd name="adj2" fmla="val 23757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900" b="1" dirty="0">
                <a:solidFill>
                  <a:srgbClr val="000000"/>
                </a:solidFill>
                <a:latin typeface="+mj-lt"/>
              </a:rPr>
              <a:t>Bottleneck OEE (%) :</a:t>
            </a:r>
          </a:p>
          <a:p>
            <a:r>
              <a:rPr lang="en-US" altLang="zh-CN" sz="900" dirty="0">
                <a:solidFill>
                  <a:srgbClr val="000000"/>
                </a:solidFill>
                <a:ea typeface="+mj-ea"/>
              </a:rPr>
              <a:t>See OEE color definition below. Lower OEE indicates higher potential to affect capacity, quality, or cost and should be investigated for potential improvements.</a:t>
            </a:r>
          </a:p>
        </p:txBody>
      </p:sp>
      <p:sp>
        <p:nvSpPr>
          <p:cNvPr id="14" name="Speech Bubble: Rectangle with Corners Rounded 13">
            <a:extLst>
              <a:ext uri="{FF2B5EF4-FFF2-40B4-BE49-F238E27FC236}">
                <a16:creationId xmlns:a16="http://schemas.microsoft.com/office/drawing/2014/main" id="{39DA0532-9643-4C20-9179-BDFDA41970B2}"/>
              </a:ext>
            </a:extLst>
          </p:cNvPr>
          <p:cNvSpPr/>
          <p:nvPr/>
        </p:nvSpPr>
        <p:spPr bwMode="gray">
          <a:xfrm>
            <a:off x="4199188" y="1087120"/>
            <a:ext cx="1176732" cy="718989"/>
          </a:xfrm>
          <a:prstGeom prst="wedgeRoundRectCallout">
            <a:avLst>
              <a:gd name="adj1" fmla="val 4842"/>
              <a:gd name="adj2" fmla="val 39549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900" b="1" dirty="0">
                <a:solidFill>
                  <a:srgbClr val="000000"/>
                </a:solidFill>
                <a:latin typeface="+mj-lt"/>
              </a:rPr>
              <a:t>Reg  week demand</a:t>
            </a:r>
          </a:p>
          <a:p>
            <a:pPr algn="ctr"/>
            <a:r>
              <a:rPr lang="en-US" altLang="zh-CN" sz="900" dirty="0">
                <a:solidFill>
                  <a:srgbClr val="000000"/>
                </a:solidFill>
                <a:ea typeface="+mj-ea"/>
              </a:rPr>
              <a:t>Regular weekly demand</a:t>
            </a:r>
          </a:p>
        </p:txBody>
      </p:sp>
      <p:sp>
        <p:nvSpPr>
          <p:cNvPr id="16" name="Speech Bubble: Rectangle with Corners Rounded 15">
            <a:extLst>
              <a:ext uri="{FF2B5EF4-FFF2-40B4-BE49-F238E27FC236}">
                <a16:creationId xmlns:a16="http://schemas.microsoft.com/office/drawing/2014/main" id="{A6C11CCB-42CA-4752-9488-4787A7653F49}"/>
              </a:ext>
            </a:extLst>
          </p:cNvPr>
          <p:cNvSpPr/>
          <p:nvPr/>
        </p:nvSpPr>
        <p:spPr bwMode="gray">
          <a:xfrm>
            <a:off x="9840415" y="1086045"/>
            <a:ext cx="1655517" cy="827734"/>
          </a:xfrm>
          <a:prstGeom prst="wedgeRoundRectCallout">
            <a:avLst>
              <a:gd name="adj1" fmla="val -288989"/>
              <a:gd name="adj2" fmla="val 35452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Shifts per day</a:t>
            </a:r>
            <a:br>
              <a:rPr lang="en-US" altLang="zh-CN" sz="900" b="1" dirty="0">
                <a:solidFill>
                  <a:srgbClr val="000000"/>
                </a:solidFill>
                <a:latin typeface="+mj-lt"/>
              </a:rPr>
            </a:br>
            <a:r>
              <a:rPr lang="en-US" altLang="zh-CN" sz="900" dirty="0">
                <a:solidFill>
                  <a:srgbClr val="000000"/>
                </a:solidFill>
                <a:ea typeface="+mj-ea"/>
              </a:rPr>
              <a:t>Regular number of shifts per day.</a:t>
            </a:r>
          </a:p>
        </p:txBody>
      </p:sp>
      <p:sp>
        <p:nvSpPr>
          <p:cNvPr id="17" name="Speech Bubble: Rectangle with Corners Rounded 16">
            <a:extLst>
              <a:ext uri="{FF2B5EF4-FFF2-40B4-BE49-F238E27FC236}">
                <a16:creationId xmlns:a16="http://schemas.microsoft.com/office/drawing/2014/main" id="{F755A5D0-8912-4BEB-B955-49830388691B}"/>
              </a:ext>
            </a:extLst>
          </p:cNvPr>
          <p:cNvSpPr/>
          <p:nvPr/>
        </p:nvSpPr>
        <p:spPr bwMode="gray">
          <a:xfrm>
            <a:off x="447040" y="5424005"/>
            <a:ext cx="1760528" cy="1244259"/>
          </a:xfrm>
          <a:prstGeom prst="wedgeRoundRectCallout">
            <a:avLst>
              <a:gd name="adj1" fmla="val 175093"/>
              <a:gd name="adj2" fmla="val -12365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900" b="1" dirty="0">
                <a:solidFill>
                  <a:srgbClr val="000000"/>
                </a:solidFill>
                <a:latin typeface="+mj-lt"/>
              </a:rPr>
              <a:t>Effective hours/shift (minus breaks)</a:t>
            </a:r>
            <a:br>
              <a:rPr lang="en-US" altLang="zh-CN" sz="900" b="1" dirty="0">
                <a:solidFill>
                  <a:srgbClr val="000000"/>
                </a:solidFill>
                <a:latin typeface="+mj-lt"/>
              </a:rPr>
            </a:br>
            <a:r>
              <a:rPr lang="en-US" altLang="zh-CN" sz="900" dirty="0">
                <a:solidFill>
                  <a:srgbClr val="000000"/>
                </a:solidFill>
                <a:ea typeface="+mj-ea"/>
              </a:rPr>
              <a:t>Example: if during a 8 hours shift, we have three breaks of 20 minutes, effective hours per shift will be: 8 hours - (60 min/60) = 7 hours</a:t>
            </a:r>
          </a:p>
        </p:txBody>
      </p:sp>
      <p:sp>
        <p:nvSpPr>
          <p:cNvPr id="18" name="Speech Bubble: Rectangle with Corners Rounded 17">
            <a:extLst>
              <a:ext uri="{FF2B5EF4-FFF2-40B4-BE49-F238E27FC236}">
                <a16:creationId xmlns:a16="http://schemas.microsoft.com/office/drawing/2014/main" id="{C9898A1E-9B73-416C-B465-9AFE0F201045}"/>
              </a:ext>
            </a:extLst>
          </p:cNvPr>
          <p:cNvSpPr/>
          <p:nvPr/>
        </p:nvSpPr>
        <p:spPr bwMode="gray">
          <a:xfrm>
            <a:off x="5447928" y="5765361"/>
            <a:ext cx="1258627" cy="902905"/>
          </a:xfrm>
          <a:prstGeom prst="wedgeRoundRectCallout">
            <a:avLst>
              <a:gd name="adj1" fmla="val -106106"/>
              <a:gd name="adj2" fmla="val -17314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Workdays per week reg</a:t>
            </a:r>
            <a:br>
              <a:rPr lang="en-US" altLang="zh-CN" sz="900" b="1" dirty="0">
                <a:solidFill>
                  <a:srgbClr val="000000"/>
                </a:solidFill>
                <a:latin typeface="+mj-lt"/>
              </a:rPr>
            </a:br>
            <a:r>
              <a:rPr lang="en-US" altLang="zh-CN" sz="900" dirty="0">
                <a:solidFill>
                  <a:srgbClr val="000000"/>
                </a:solidFill>
                <a:ea typeface="+mj-ea"/>
              </a:rPr>
              <a:t>Regular number of workdays per week.</a:t>
            </a:r>
          </a:p>
        </p:txBody>
      </p:sp>
      <p:sp>
        <p:nvSpPr>
          <p:cNvPr id="19" name="Speech Bubble: Rectangle with Corners Rounded 18">
            <a:extLst>
              <a:ext uri="{FF2B5EF4-FFF2-40B4-BE49-F238E27FC236}">
                <a16:creationId xmlns:a16="http://schemas.microsoft.com/office/drawing/2014/main" id="{356155C1-25C1-4A83-9877-283BBA0D7C22}"/>
              </a:ext>
            </a:extLst>
          </p:cNvPr>
          <p:cNvSpPr/>
          <p:nvPr/>
        </p:nvSpPr>
        <p:spPr bwMode="gray">
          <a:xfrm>
            <a:off x="9408368" y="5424003"/>
            <a:ext cx="1696920" cy="1244261"/>
          </a:xfrm>
          <a:prstGeom prst="wedgeRoundRectCallout">
            <a:avLst>
              <a:gd name="adj1" fmla="val -258480"/>
              <a:gd name="adj2" fmla="val -11298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900" b="1" dirty="0">
                <a:solidFill>
                  <a:srgbClr val="000000"/>
                </a:solidFill>
                <a:latin typeface="+mj-lt"/>
              </a:rPr>
              <a:t>Workdays per week max</a:t>
            </a:r>
            <a:br>
              <a:rPr lang="en-US" altLang="zh-CN" sz="900" b="1" dirty="0">
                <a:solidFill>
                  <a:srgbClr val="000000"/>
                </a:solidFill>
                <a:latin typeface="+mj-lt"/>
              </a:rPr>
            </a:br>
            <a:r>
              <a:rPr lang="en-US" altLang="zh-CN" sz="900" dirty="0">
                <a:solidFill>
                  <a:srgbClr val="000000"/>
                </a:solidFill>
                <a:ea typeface="+mj-ea"/>
              </a:rPr>
              <a:t>Maximum number of workdays per week to temporarily cover  peak demands. This is for information only, is not used in calculations on this sheet.</a:t>
            </a:r>
          </a:p>
        </p:txBody>
      </p:sp>
      <p:sp>
        <p:nvSpPr>
          <p:cNvPr id="21" name="Speech Bubble: Rectangle with Corners Rounded 20">
            <a:extLst>
              <a:ext uri="{FF2B5EF4-FFF2-40B4-BE49-F238E27FC236}">
                <a16:creationId xmlns:a16="http://schemas.microsoft.com/office/drawing/2014/main" id="{2060F692-4F75-4AA2-B613-F8E8856E7062}"/>
              </a:ext>
            </a:extLst>
          </p:cNvPr>
          <p:cNvSpPr/>
          <p:nvPr/>
        </p:nvSpPr>
        <p:spPr bwMode="gray">
          <a:xfrm>
            <a:off x="2924035" y="5424004"/>
            <a:ext cx="2409111" cy="1244260"/>
          </a:xfrm>
          <a:prstGeom prst="wedgeRoundRectCallout">
            <a:avLst>
              <a:gd name="adj1" fmla="val 11508"/>
              <a:gd name="adj2" fmla="val -9989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900" b="1" dirty="0">
                <a:solidFill>
                  <a:srgbClr val="000000"/>
                </a:solidFill>
                <a:latin typeface="+mj-lt"/>
              </a:rPr>
              <a:t>Available regular hours/week </a:t>
            </a:r>
            <a:br>
              <a:rPr lang="en-US" altLang="zh-CN" sz="900" b="1" dirty="0">
                <a:solidFill>
                  <a:srgbClr val="000000"/>
                </a:solidFill>
                <a:latin typeface="+mj-lt"/>
              </a:rPr>
            </a:br>
            <a:r>
              <a:rPr lang="en-US" altLang="zh-CN" sz="900" dirty="0">
                <a:solidFill>
                  <a:srgbClr val="000000"/>
                </a:solidFill>
                <a:ea typeface="+mj-ea"/>
              </a:rPr>
              <a:t>Available hours-week= regular shifts per week x effective hours per shift.</a:t>
            </a:r>
          </a:p>
          <a:p>
            <a:r>
              <a:rPr lang="en-US" altLang="zh-CN" sz="900" dirty="0">
                <a:solidFill>
                  <a:srgbClr val="000000"/>
                </a:solidFill>
                <a:ea typeface="+mj-ea"/>
              </a:rPr>
              <a:t>(% machine time x effective hours per shift x regular workdays per week x # shifts per day) - (# runs per week x set-up hours per run).</a:t>
            </a:r>
          </a:p>
          <a:p>
            <a:r>
              <a:rPr lang="en-US" altLang="zh-CN" sz="900" dirty="0">
                <a:solidFill>
                  <a:srgbClr val="000000"/>
                </a:solidFill>
                <a:ea typeface="+mj-ea"/>
              </a:rPr>
              <a:t>(E4xE8xE9xG8)-(G4xH4/60)</a:t>
            </a:r>
          </a:p>
          <a:p>
            <a:r>
              <a:rPr lang="en-US" altLang="zh-CN" sz="900" dirty="0">
                <a:solidFill>
                  <a:srgbClr val="000000"/>
                </a:solidFill>
                <a:ea typeface="+mj-ea"/>
              </a:rPr>
              <a:t>Example (.5x7x5x2)-(3x20/60) = 35-1 = 34</a:t>
            </a:r>
          </a:p>
        </p:txBody>
      </p:sp>
      <p:sp>
        <p:nvSpPr>
          <p:cNvPr id="24" name="Speech Bubble: Rectangle with Corners Rounded 23">
            <a:extLst>
              <a:ext uri="{FF2B5EF4-FFF2-40B4-BE49-F238E27FC236}">
                <a16:creationId xmlns:a16="http://schemas.microsoft.com/office/drawing/2014/main" id="{5ED73352-9876-4AA8-BDBF-F6E45F2B6197}"/>
              </a:ext>
            </a:extLst>
          </p:cNvPr>
          <p:cNvSpPr/>
          <p:nvPr/>
        </p:nvSpPr>
        <p:spPr bwMode="gray">
          <a:xfrm>
            <a:off x="6960096" y="5591133"/>
            <a:ext cx="1562653" cy="1077134"/>
          </a:xfrm>
          <a:prstGeom prst="wedgeRoundRectCallout">
            <a:avLst>
              <a:gd name="adj1" fmla="val -121569"/>
              <a:gd name="adj2" fmla="val -11878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900" b="1" dirty="0">
                <a:solidFill>
                  <a:srgbClr val="000000"/>
                </a:solidFill>
                <a:latin typeface="+mj-lt"/>
              </a:rPr>
              <a:t>Target 'OK' PPH</a:t>
            </a:r>
            <a:br>
              <a:rPr lang="en-US" altLang="zh-CN" sz="900" b="1" dirty="0">
                <a:solidFill>
                  <a:srgbClr val="000000"/>
                </a:solidFill>
                <a:latin typeface="+mj-lt"/>
              </a:rPr>
            </a:br>
            <a:r>
              <a:rPr lang="en-US" altLang="zh-CN" sz="900" dirty="0">
                <a:solidFill>
                  <a:srgbClr val="000000"/>
                </a:solidFill>
                <a:ea typeface="+mj-ea"/>
              </a:rPr>
              <a:t>Target OK PPH (Part per Hour)= </a:t>
            </a:r>
          </a:p>
          <a:p>
            <a:r>
              <a:rPr lang="en-US" altLang="zh-CN" sz="900" dirty="0">
                <a:solidFill>
                  <a:srgbClr val="000000"/>
                </a:solidFill>
                <a:ea typeface="+mj-ea"/>
              </a:rPr>
              <a:t>Maximum weekly capacity / available regular hours per week for this product.  G7/E10. Example 18000/34 = 529.</a:t>
            </a:r>
          </a:p>
        </p:txBody>
      </p:sp>
      <p:sp>
        <p:nvSpPr>
          <p:cNvPr id="25" name="Speech Bubble: Rectangle with Corners Rounded 24">
            <a:extLst>
              <a:ext uri="{FF2B5EF4-FFF2-40B4-BE49-F238E27FC236}">
                <a16:creationId xmlns:a16="http://schemas.microsoft.com/office/drawing/2014/main" id="{C3780589-545B-4374-BDAB-7522A51BE9EC}"/>
              </a:ext>
            </a:extLst>
          </p:cNvPr>
          <p:cNvSpPr/>
          <p:nvPr/>
        </p:nvSpPr>
        <p:spPr bwMode="gray">
          <a:xfrm>
            <a:off x="1699899" y="1092638"/>
            <a:ext cx="1083733" cy="713471"/>
          </a:xfrm>
          <a:prstGeom prst="wedgeRoundRectCallout">
            <a:avLst>
              <a:gd name="adj1" fmla="val 266286"/>
              <a:gd name="adj2" fmla="val 32200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900" b="1" dirty="0">
                <a:solidFill>
                  <a:srgbClr val="000000"/>
                </a:solidFill>
                <a:latin typeface="+mj-lt"/>
              </a:rPr>
              <a:t># runs/week </a:t>
            </a:r>
            <a:br>
              <a:rPr lang="en-US" altLang="zh-CN" sz="900" b="1" dirty="0">
                <a:solidFill>
                  <a:srgbClr val="000000"/>
                </a:solidFill>
                <a:latin typeface="+mj-lt"/>
              </a:rPr>
            </a:br>
            <a:r>
              <a:rPr lang="en-US" altLang="zh-CN" sz="900" dirty="0">
                <a:solidFill>
                  <a:srgbClr val="000000"/>
                </a:solidFill>
                <a:ea typeface="+mj-ea"/>
              </a:rPr>
              <a:t>How many times this part will be run per week on average.</a:t>
            </a:r>
          </a:p>
        </p:txBody>
      </p:sp>
      <p:sp>
        <p:nvSpPr>
          <p:cNvPr id="26" name="Speech Bubble: Rectangle with Corners Rounded 25">
            <a:extLst>
              <a:ext uri="{FF2B5EF4-FFF2-40B4-BE49-F238E27FC236}">
                <a16:creationId xmlns:a16="http://schemas.microsoft.com/office/drawing/2014/main" id="{44C4593D-C3B8-40B5-A1FD-46888EC2C8B5}"/>
              </a:ext>
            </a:extLst>
          </p:cNvPr>
          <p:cNvSpPr/>
          <p:nvPr/>
        </p:nvSpPr>
        <p:spPr bwMode="gray">
          <a:xfrm>
            <a:off x="2894385" y="1092638"/>
            <a:ext cx="1083733" cy="713471"/>
          </a:xfrm>
          <a:prstGeom prst="wedgeRoundRectCallout">
            <a:avLst>
              <a:gd name="adj1" fmla="val 191493"/>
              <a:gd name="adj2" fmla="val 323353"/>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900" b="1" dirty="0">
                <a:solidFill>
                  <a:srgbClr val="000000"/>
                </a:solidFill>
                <a:latin typeface="+mj-lt"/>
              </a:rPr>
              <a:t> Set-up minutes</a:t>
            </a:r>
            <a:br>
              <a:rPr lang="en-US" altLang="zh-CN" sz="900" b="1" dirty="0">
                <a:solidFill>
                  <a:srgbClr val="000000"/>
                </a:solidFill>
                <a:latin typeface="+mj-lt"/>
              </a:rPr>
            </a:br>
            <a:r>
              <a:rPr lang="en-US" altLang="zh-CN" sz="900" dirty="0">
                <a:solidFill>
                  <a:srgbClr val="000000"/>
                </a:solidFill>
                <a:ea typeface="+mj-ea"/>
              </a:rPr>
              <a:t>How many minutes to set-up (changeover) to this part.</a:t>
            </a:r>
          </a:p>
        </p:txBody>
      </p:sp>
      <p:sp>
        <p:nvSpPr>
          <p:cNvPr id="4" name="Footer Placeholder 3">
            <a:extLst>
              <a:ext uri="{FF2B5EF4-FFF2-40B4-BE49-F238E27FC236}">
                <a16:creationId xmlns:a16="http://schemas.microsoft.com/office/drawing/2014/main" id="{EAE036CD-D206-4920-9ED0-DA16EEAEBFA5}"/>
              </a:ext>
            </a:extLst>
          </p:cNvPr>
          <p:cNvSpPr>
            <a:spLocks noGrp="1"/>
          </p:cNvSpPr>
          <p:nvPr>
            <p:ph type="ftr" sz="quarter" idx="11"/>
          </p:nvPr>
        </p:nvSpPr>
        <p:spPr/>
        <p:txBody>
          <a:bodyPr/>
          <a:lstStyle/>
          <a:p>
            <a:r>
              <a:rPr lang="en-US"/>
              <a:t>Production Trial Run Capacity Report</a:t>
            </a:r>
            <a:endParaRPr lang="en-US" dirty="0"/>
          </a:p>
        </p:txBody>
      </p:sp>
    </p:spTree>
    <p:extLst>
      <p:ext uri="{BB962C8B-B14F-4D97-AF65-F5344CB8AC3E}">
        <p14:creationId xmlns:p14="http://schemas.microsoft.com/office/powerpoint/2010/main" val="120213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D888819E-DEB5-482B-B1F9-68AB99A1ADBF}"/>
              </a:ext>
            </a:extLst>
          </p:cNvPr>
          <p:cNvGraphicFramePr>
            <a:graphicFrameLocks noChangeAspect="1"/>
          </p:cNvGraphicFramePr>
          <p:nvPr/>
        </p:nvGraphicFramePr>
        <p:xfrm>
          <a:off x="604758" y="2543175"/>
          <a:ext cx="10982484" cy="2654188"/>
        </p:xfrm>
        <a:graphic>
          <a:graphicData uri="http://schemas.openxmlformats.org/presentationml/2006/ole">
            <mc:AlternateContent xmlns:mc="http://schemas.openxmlformats.org/markup-compatibility/2006">
              <mc:Choice xmlns:v="urn:schemas-microsoft-com:vml" Requires="v">
                <p:oleObj spid="_x0000_s3074" name="Worksheet" r:id="rId3" imgW="12744388" imgH="2774913" progId="Excel.Sheet.12">
                  <p:embed/>
                </p:oleObj>
              </mc:Choice>
              <mc:Fallback>
                <p:oleObj name="Worksheet" r:id="rId3" imgW="12744388" imgH="2774913" progId="Excel.Sheet.12">
                  <p:embed/>
                  <p:pic>
                    <p:nvPicPr>
                      <p:cNvPr id="7" name="Object 6">
                        <a:extLst>
                          <a:ext uri="{FF2B5EF4-FFF2-40B4-BE49-F238E27FC236}">
                            <a16:creationId xmlns:a16="http://schemas.microsoft.com/office/drawing/2014/main" id="{D888819E-DEB5-482B-B1F9-68AB99A1ADBF}"/>
                          </a:ext>
                        </a:extLst>
                      </p:cNvPr>
                      <p:cNvPicPr/>
                      <p:nvPr/>
                    </p:nvPicPr>
                    <p:blipFill>
                      <a:blip r:embed="rId4"/>
                      <a:stretch>
                        <a:fillRect/>
                      </a:stretch>
                    </p:blipFill>
                    <p:spPr>
                      <a:xfrm>
                        <a:off x="604758" y="2543175"/>
                        <a:ext cx="10982484" cy="26541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98F86F8-6785-4E93-BA82-A2CEFA92685F}"/>
              </a:ext>
            </a:extLst>
          </p:cNvPr>
          <p:cNvSpPr>
            <a:spLocks noGrp="1"/>
          </p:cNvSpPr>
          <p:nvPr>
            <p:ph type="title"/>
          </p:nvPr>
        </p:nvSpPr>
        <p:spPr>
          <a:xfrm>
            <a:off x="2495600" y="188640"/>
            <a:ext cx="6912768" cy="443198"/>
          </a:xfrm>
        </p:spPr>
        <p:txBody>
          <a:bodyPr/>
          <a:lstStyle/>
          <a:p>
            <a:r>
              <a:rPr lang="en-US" altLang="zh-CN" b="1" dirty="0"/>
              <a:t>Production Trial Run Capacity Report</a:t>
            </a:r>
            <a:endParaRPr lang="zh-CN" altLang="en-US" dirty="0"/>
          </a:p>
        </p:txBody>
      </p:sp>
      <p:sp>
        <p:nvSpPr>
          <p:cNvPr id="3" name="Date Placeholder 2">
            <a:extLst>
              <a:ext uri="{FF2B5EF4-FFF2-40B4-BE49-F238E27FC236}">
                <a16:creationId xmlns:a16="http://schemas.microsoft.com/office/drawing/2014/main" id="{BCF2A8A1-3243-43FE-AAA9-324AC23E15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23232"/>
                </a:solidFill>
                <a:effectLst/>
                <a:uLnTx/>
                <a:uFillTx/>
                <a:latin typeface="Barlow"/>
                <a:ea typeface="+mn-ea"/>
                <a:cs typeface="+mn-cs"/>
              </a:rPr>
              <a:t>Feb, 2020</a:t>
            </a:r>
            <a:endParaRPr kumimoji="0" lang="en-US" sz="800" b="0" i="0" u="none" strike="noStrike" kern="1200" cap="none" spc="0" normalizeH="0" baseline="0" noProof="0" dirty="0">
              <a:ln>
                <a:noFill/>
              </a:ln>
              <a:solidFill>
                <a:srgbClr val="323232"/>
              </a:solidFill>
              <a:effectLst/>
              <a:uLnTx/>
              <a:uFillTx/>
              <a:latin typeface="Barlow"/>
              <a:ea typeface="+mn-ea"/>
              <a:cs typeface="+mn-cs"/>
            </a:endParaRPr>
          </a:p>
        </p:txBody>
      </p:sp>
      <p:sp>
        <p:nvSpPr>
          <p:cNvPr id="5" name="Slide Number Placeholder 4">
            <a:extLst>
              <a:ext uri="{FF2B5EF4-FFF2-40B4-BE49-F238E27FC236}">
                <a16:creationId xmlns:a16="http://schemas.microsoft.com/office/drawing/2014/main" id="{A982EE21-58F2-46B9-A324-AE71C6557DB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CEE681-EA8A-4B77-829B-1539858EA44F}" type="slidenum">
              <a:rPr kumimoji="0" lang="en-US" sz="800" b="0" i="0" u="none" strike="noStrike" kern="1200" cap="none" spc="0" normalizeH="0" baseline="0" noProof="0" smtClean="0">
                <a:ln>
                  <a:noFill/>
                </a:ln>
                <a:solidFill>
                  <a:srgbClr val="323232"/>
                </a:solidFill>
                <a:effectLst/>
                <a:uLnTx/>
                <a:uFillTx/>
                <a:latin typeface="Barlow"/>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323232"/>
              </a:solidFill>
              <a:effectLst/>
              <a:uLnTx/>
              <a:uFillTx/>
              <a:latin typeface="Barlow"/>
              <a:ea typeface="+mn-ea"/>
              <a:cs typeface="+mn-cs"/>
            </a:endParaRPr>
          </a:p>
        </p:txBody>
      </p:sp>
      <p:sp>
        <p:nvSpPr>
          <p:cNvPr id="6" name="Title 1">
            <a:extLst>
              <a:ext uri="{FF2B5EF4-FFF2-40B4-BE49-F238E27FC236}">
                <a16:creationId xmlns:a16="http://schemas.microsoft.com/office/drawing/2014/main" id="{129C3536-5FE9-4900-B349-82E5964EF372}"/>
              </a:ext>
            </a:extLst>
          </p:cNvPr>
          <p:cNvSpPr txBox="1">
            <a:spLocks/>
          </p:cNvSpPr>
          <p:nvPr/>
        </p:nvSpPr>
        <p:spPr bwMode="gray">
          <a:xfrm>
            <a:off x="-168696" y="692696"/>
            <a:ext cx="3888953" cy="2492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1800" b="1" dirty="0">
                <a:solidFill>
                  <a:srgbClr val="001F47"/>
                </a:solidFill>
                <a:latin typeface="Barlow SemiBold"/>
              </a:rPr>
              <a:t>         Section 2</a:t>
            </a:r>
            <a:endParaRPr kumimoji="0" lang="zh-CN" altLang="en-US" sz="1800" b="0" i="0" u="none" strike="noStrike" kern="1200" cap="none" spc="0" normalizeH="0" baseline="0" noProof="0" dirty="0">
              <a:ln>
                <a:noFill/>
              </a:ln>
              <a:solidFill>
                <a:srgbClr val="001F47"/>
              </a:solidFill>
              <a:effectLst/>
              <a:uLnTx/>
              <a:uFillTx/>
              <a:latin typeface="Barlow SemiBold"/>
              <a:ea typeface="+mj-ea"/>
              <a:cs typeface="+mj-cs"/>
            </a:endParaRPr>
          </a:p>
        </p:txBody>
      </p:sp>
      <p:sp>
        <p:nvSpPr>
          <p:cNvPr id="9" name="Rectangle 8">
            <a:extLst>
              <a:ext uri="{FF2B5EF4-FFF2-40B4-BE49-F238E27FC236}">
                <a16:creationId xmlns:a16="http://schemas.microsoft.com/office/drawing/2014/main" id="{01991BB9-5764-4273-9030-7B8141FD46A9}"/>
              </a:ext>
            </a:extLst>
          </p:cNvPr>
          <p:cNvSpPr/>
          <p:nvPr/>
        </p:nvSpPr>
        <p:spPr bwMode="gray">
          <a:xfrm>
            <a:off x="10867048" y="651745"/>
            <a:ext cx="1008112" cy="37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altLang="zh-CN" sz="1000" b="1" i="0" u="none" strike="noStrike" kern="1200" cap="none" spc="0" normalizeH="0" baseline="0" noProof="0" dirty="0">
                <a:ln>
                  <a:noFill/>
                </a:ln>
                <a:solidFill>
                  <a:srgbClr val="000000"/>
                </a:solidFill>
                <a:effectLst/>
                <a:uLnTx/>
                <a:uFillTx/>
                <a:latin typeface="Calibri Bold"/>
                <a:ea typeface="+mn-ea"/>
                <a:cs typeface="Calibri Bold"/>
              </a:rPr>
              <a:t>Calculated field</a:t>
            </a:r>
          </a:p>
        </p:txBody>
      </p:sp>
      <p:pic>
        <p:nvPicPr>
          <p:cNvPr id="15" name="Picture 14">
            <a:extLst>
              <a:ext uri="{FF2B5EF4-FFF2-40B4-BE49-F238E27FC236}">
                <a16:creationId xmlns:a16="http://schemas.microsoft.com/office/drawing/2014/main" id="{19B6184E-FC41-4457-BA80-6E689CE80E1E}"/>
              </a:ext>
            </a:extLst>
          </p:cNvPr>
          <p:cNvPicPr>
            <a:picLocks noChangeAspect="1"/>
          </p:cNvPicPr>
          <p:nvPr/>
        </p:nvPicPr>
        <p:blipFill>
          <a:blip r:embed="rId5"/>
          <a:stretch>
            <a:fillRect/>
          </a:stretch>
        </p:blipFill>
        <p:spPr>
          <a:xfrm>
            <a:off x="10424218" y="692696"/>
            <a:ext cx="503400" cy="303483"/>
          </a:xfrm>
          <a:prstGeom prst="rect">
            <a:avLst/>
          </a:prstGeom>
          <a:ln w="9525">
            <a:solidFill>
              <a:schemeClr val="bg1">
                <a:lumMod val="65000"/>
              </a:schemeClr>
            </a:solidFill>
          </a:ln>
        </p:spPr>
      </p:pic>
      <p:sp>
        <p:nvSpPr>
          <p:cNvPr id="20" name="Speech Bubble: Rectangle with Corners Rounded 19">
            <a:extLst>
              <a:ext uri="{FF2B5EF4-FFF2-40B4-BE49-F238E27FC236}">
                <a16:creationId xmlns:a16="http://schemas.microsoft.com/office/drawing/2014/main" id="{77857EB8-F533-4D7E-A15B-C2791137D1C0}"/>
              </a:ext>
            </a:extLst>
          </p:cNvPr>
          <p:cNvSpPr/>
          <p:nvPr/>
        </p:nvSpPr>
        <p:spPr bwMode="gray">
          <a:xfrm>
            <a:off x="275431" y="984645"/>
            <a:ext cx="1644105" cy="1076203"/>
          </a:xfrm>
          <a:prstGeom prst="wedgeRoundRectCallout">
            <a:avLst>
              <a:gd name="adj1" fmla="val 62735"/>
              <a:gd name="adj2" fmla="val 18765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PRODUCTION RUN</a:t>
            </a:r>
          </a:p>
          <a:p>
            <a:r>
              <a:rPr lang="en-US" altLang="zh-CN" sz="900" dirty="0">
                <a:solidFill>
                  <a:srgbClr val="000000"/>
                </a:solidFill>
                <a:ea typeface="+mj-ea"/>
              </a:rPr>
              <a:t>Please state the type of Production Run:</a:t>
            </a:r>
          </a:p>
          <a:p>
            <a:r>
              <a:rPr lang="en-US" altLang="zh-CN" sz="900" dirty="0">
                <a:solidFill>
                  <a:srgbClr val="000000"/>
                </a:solidFill>
                <a:ea typeface="+mj-ea"/>
              </a:rPr>
              <a:t>- First Production Trial</a:t>
            </a:r>
          </a:p>
          <a:p>
            <a:r>
              <a:rPr lang="en-US" altLang="zh-CN" sz="900" dirty="0">
                <a:solidFill>
                  <a:srgbClr val="000000"/>
                </a:solidFill>
                <a:ea typeface="+mj-ea"/>
              </a:rPr>
              <a:t>- PPAP Production Trial</a:t>
            </a:r>
          </a:p>
          <a:p>
            <a:r>
              <a:rPr lang="en-US" altLang="zh-CN" sz="900" dirty="0">
                <a:solidFill>
                  <a:srgbClr val="000000"/>
                </a:solidFill>
                <a:ea typeface="+mj-ea"/>
              </a:rPr>
              <a:t>- Run @ Rate</a:t>
            </a:r>
          </a:p>
        </p:txBody>
      </p:sp>
      <p:sp>
        <p:nvSpPr>
          <p:cNvPr id="22" name="Speech Bubble: Rectangle with Corners Rounded 21">
            <a:extLst>
              <a:ext uri="{FF2B5EF4-FFF2-40B4-BE49-F238E27FC236}">
                <a16:creationId xmlns:a16="http://schemas.microsoft.com/office/drawing/2014/main" id="{2C4CEAD3-1CE9-458F-A90D-3040CB2911E6}"/>
              </a:ext>
            </a:extLst>
          </p:cNvPr>
          <p:cNvSpPr/>
          <p:nvPr/>
        </p:nvSpPr>
        <p:spPr bwMode="gray">
          <a:xfrm>
            <a:off x="3503712" y="984645"/>
            <a:ext cx="1767130" cy="1205724"/>
          </a:xfrm>
          <a:prstGeom prst="wedgeRoundRectCallout">
            <a:avLst>
              <a:gd name="adj1" fmla="val 56195"/>
              <a:gd name="adj2" fmla="val 15931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SET-UP TIME  (Minutes)</a:t>
            </a:r>
            <a:br>
              <a:rPr lang="en-US" altLang="zh-CN" sz="900" b="1" dirty="0">
                <a:solidFill>
                  <a:srgbClr val="000000"/>
                </a:solidFill>
                <a:latin typeface="+mj-lt"/>
              </a:rPr>
            </a:br>
            <a:r>
              <a:rPr lang="en-US" altLang="zh-CN" sz="900" dirty="0">
                <a:solidFill>
                  <a:srgbClr val="000000"/>
                </a:solidFill>
                <a:ea typeface="+mj-ea"/>
              </a:rPr>
              <a:t>This is the time needed to put the process in conditions to start the production trial, yellow indicates setup for trial took longer than normal (compared to set-up minutes shown above).</a:t>
            </a:r>
          </a:p>
        </p:txBody>
      </p:sp>
      <p:sp>
        <p:nvSpPr>
          <p:cNvPr id="16" name="Speech Bubble: Rectangle with Corners Rounded 15">
            <a:extLst>
              <a:ext uri="{FF2B5EF4-FFF2-40B4-BE49-F238E27FC236}">
                <a16:creationId xmlns:a16="http://schemas.microsoft.com/office/drawing/2014/main" id="{A6C11CCB-42CA-4752-9488-4787A7653F49}"/>
              </a:ext>
            </a:extLst>
          </p:cNvPr>
          <p:cNvSpPr/>
          <p:nvPr/>
        </p:nvSpPr>
        <p:spPr bwMode="gray">
          <a:xfrm>
            <a:off x="5375920" y="984646"/>
            <a:ext cx="1924773" cy="1076201"/>
          </a:xfrm>
          <a:prstGeom prst="wedgeRoundRectCallout">
            <a:avLst>
              <a:gd name="adj1" fmla="val 30352"/>
              <a:gd name="adj2" fmla="val 18115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ACTUAL 'OK' PPH</a:t>
            </a:r>
            <a:br>
              <a:rPr lang="en-US" altLang="zh-CN" sz="900" b="1" dirty="0">
                <a:solidFill>
                  <a:srgbClr val="000000"/>
                </a:solidFill>
                <a:latin typeface="+mj-lt"/>
              </a:rPr>
            </a:br>
            <a:r>
              <a:rPr lang="en-US" altLang="zh-CN" sz="900" dirty="0">
                <a:solidFill>
                  <a:srgbClr val="000000"/>
                </a:solidFill>
                <a:ea typeface="+mj-ea"/>
              </a:rPr>
              <a:t>calculated field = (Number of good parts/time x 60).</a:t>
            </a:r>
          </a:p>
          <a:p>
            <a:r>
              <a:rPr lang="en-US" altLang="zh-CN" sz="900" dirty="0">
                <a:solidFill>
                  <a:srgbClr val="000000"/>
                </a:solidFill>
                <a:ea typeface="+mj-ea"/>
              </a:rPr>
              <a:t>First row example: J16/H16*60 =</a:t>
            </a:r>
          </a:p>
          <a:p>
            <a:r>
              <a:rPr lang="en-US" altLang="zh-CN" sz="900" dirty="0">
                <a:solidFill>
                  <a:srgbClr val="000000"/>
                </a:solidFill>
                <a:ea typeface="+mj-ea"/>
              </a:rPr>
              <a:t>2000 Good parts/240 minutes x 60 minutes/hour = 500 PPH.</a:t>
            </a:r>
          </a:p>
        </p:txBody>
      </p:sp>
      <p:sp>
        <p:nvSpPr>
          <p:cNvPr id="17" name="Speech Bubble: Rectangle with Corners Rounded 16">
            <a:extLst>
              <a:ext uri="{FF2B5EF4-FFF2-40B4-BE49-F238E27FC236}">
                <a16:creationId xmlns:a16="http://schemas.microsoft.com/office/drawing/2014/main" id="{F755A5D0-8912-4BEB-B955-49830388691B}"/>
              </a:ext>
            </a:extLst>
          </p:cNvPr>
          <p:cNvSpPr/>
          <p:nvPr/>
        </p:nvSpPr>
        <p:spPr bwMode="gray">
          <a:xfrm>
            <a:off x="275431" y="5394119"/>
            <a:ext cx="1656114" cy="1252636"/>
          </a:xfrm>
          <a:prstGeom prst="wedgeRoundRectCallout">
            <a:avLst>
              <a:gd name="adj1" fmla="val 406101"/>
              <a:gd name="adj2" fmla="val -175372"/>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Counter measures identified</a:t>
            </a:r>
            <a:br>
              <a:rPr lang="en-US" altLang="zh-CN" sz="900" b="1" dirty="0">
                <a:solidFill>
                  <a:srgbClr val="000000"/>
                </a:solidFill>
                <a:latin typeface="+mj-lt"/>
              </a:rPr>
            </a:br>
            <a:r>
              <a:rPr lang="en-US" altLang="zh-CN" sz="900" dirty="0">
                <a:solidFill>
                  <a:srgbClr val="000000"/>
                </a:solidFill>
                <a:ea typeface="+mj-ea"/>
              </a:rPr>
              <a:t>For any judgement less than 100%, countermeasures must be identified on Problem Follow-up Sheet.</a:t>
            </a:r>
          </a:p>
        </p:txBody>
      </p:sp>
      <p:sp>
        <p:nvSpPr>
          <p:cNvPr id="19" name="Speech Bubble: Rectangle with Corners Rounded 18">
            <a:extLst>
              <a:ext uri="{FF2B5EF4-FFF2-40B4-BE49-F238E27FC236}">
                <a16:creationId xmlns:a16="http://schemas.microsoft.com/office/drawing/2014/main" id="{356155C1-25C1-4A83-9877-283BBA0D7C22}"/>
              </a:ext>
            </a:extLst>
          </p:cNvPr>
          <p:cNvSpPr/>
          <p:nvPr/>
        </p:nvSpPr>
        <p:spPr bwMode="gray">
          <a:xfrm>
            <a:off x="8111752" y="5550169"/>
            <a:ext cx="1289830" cy="1114791"/>
          </a:xfrm>
          <a:prstGeom prst="wedgeRoundRectCallout">
            <a:avLst>
              <a:gd name="adj1" fmla="val 77648"/>
              <a:gd name="adj2" fmla="val -1953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ACTUAL CYCLE TIME (Seconds)</a:t>
            </a:r>
            <a:br>
              <a:rPr lang="en-US" altLang="zh-CN" sz="900" b="1" dirty="0">
                <a:solidFill>
                  <a:srgbClr val="000000"/>
                </a:solidFill>
                <a:latin typeface="+mj-lt"/>
              </a:rPr>
            </a:br>
            <a:r>
              <a:rPr lang="en-US" altLang="zh-CN" sz="900" dirty="0">
                <a:solidFill>
                  <a:srgbClr val="000000"/>
                </a:solidFill>
                <a:ea typeface="+mj-ea"/>
              </a:rPr>
              <a:t>Cycle time Actual per part (seconds) = Time (min) x 60 / Number Parts Produced..</a:t>
            </a:r>
          </a:p>
        </p:txBody>
      </p:sp>
      <p:sp>
        <p:nvSpPr>
          <p:cNvPr id="25" name="Speech Bubble: Rectangle with Corners Rounded 24">
            <a:extLst>
              <a:ext uri="{FF2B5EF4-FFF2-40B4-BE49-F238E27FC236}">
                <a16:creationId xmlns:a16="http://schemas.microsoft.com/office/drawing/2014/main" id="{8BE0B800-23D8-4E74-9ED8-93A02CE7BCD2}"/>
              </a:ext>
            </a:extLst>
          </p:cNvPr>
          <p:cNvSpPr/>
          <p:nvPr/>
        </p:nvSpPr>
        <p:spPr bwMode="gray">
          <a:xfrm>
            <a:off x="2024840" y="984646"/>
            <a:ext cx="1406864" cy="997224"/>
          </a:xfrm>
          <a:prstGeom prst="wedgeRoundRectCallout">
            <a:avLst>
              <a:gd name="adj1" fmla="val 143120"/>
              <a:gd name="adj2" fmla="val 19676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r>
              <a:rPr lang="en-US" altLang="zh-CN" sz="900" b="1" dirty="0">
                <a:solidFill>
                  <a:srgbClr val="000000"/>
                </a:solidFill>
                <a:latin typeface="+mj-lt"/>
              </a:rPr>
              <a:t>BOTTLE-NECK?</a:t>
            </a:r>
            <a:br>
              <a:rPr lang="en-US" altLang="zh-CN" sz="900" b="1" dirty="0">
                <a:solidFill>
                  <a:srgbClr val="000000"/>
                </a:solidFill>
                <a:latin typeface="+mj-lt"/>
              </a:rPr>
            </a:br>
            <a:r>
              <a:rPr lang="en-US" altLang="zh-CN" sz="900" dirty="0">
                <a:solidFill>
                  <a:srgbClr val="000000"/>
                </a:solidFill>
                <a:ea typeface="+mj-ea"/>
              </a:rPr>
              <a:t>Is this the bottleneck (slowest) operation as defined above?</a:t>
            </a:r>
          </a:p>
        </p:txBody>
      </p:sp>
      <p:sp>
        <p:nvSpPr>
          <p:cNvPr id="27" name="Speech Bubble: Rectangle with Corners Rounded 26">
            <a:extLst>
              <a:ext uri="{FF2B5EF4-FFF2-40B4-BE49-F238E27FC236}">
                <a16:creationId xmlns:a16="http://schemas.microsoft.com/office/drawing/2014/main" id="{7569520A-20CC-4958-BD0D-278683D705C0}"/>
              </a:ext>
            </a:extLst>
          </p:cNvPr>
          <p:cNvSpPr/>
          <p:nvPr/>
        </p:nvSpPr>
        <p:spPr bwMode="gray">
          <a:xfrm>
            <a:off x="7392145" y="996180"/>
            <a:ext cx="2448271" cy="1350240"/>
          </a:xfrm>
          <a:prstGeom prst="wedgeRoundRectCallout">
            <a:avLst>
              <a:gd name="adj1" fmla="val -40603"/>
              <a:gd name="adj2" fmla="val 9461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CAPACITY JUDGEMENT</a:t>
            </a:r>
            <a:br>
              <a:rPr lang="en-US" altLang="zh-CN" sz="900" b="1" dirty="0">
                <a:solidFill>
                  <a:srgbClr val="000000"/>
                </a:solidFill>
                <a:latin typeface="+mj-lt"/>
              </a:rPr>
            </a:br>
            <a:r>
              <a:rPr lang="en-US" altLang="zh-CN" sz="900" dirty="0">
                <a:solidFill>
                  <a:srgbClr val="000000"/>
                </a:solidFill>
                <a:ea typeface="+mj-ea"/>
              </a:rPr>
              <a:t>Compares quoted (expected) OEE to trial run OEE, factors in lowest one for bottleneck operations. Also compares quoted set-up time to trial run set-up time, factors in highest one (see Adjusted target OK PPH in column Y). See bottom of sheet for color definition.</a:t>
            </a:r>
          </a:p>
        </p:txBody>
      </p:sp>
      <p:sp>
        <p:nvSpPr>
          <p:cNvPr id="28" name="Speech Bubble: Rectangle with Corners Rounded 27">
            <a:extLst>
              <a:ext uri="{FF2B5EF4-FFF2-40B4-BE49-F238E27FC236}">
                <a16:creationId xmlns:a16="http://schemas.microsoft.com/office/drawing/2014/main" id="{1511F624-72D3-461A-AE2D-9E026F48F588}"/>
              </a:ext>
            </a:extLst>
          </p:cNvPr>
          <p:cNvSpPr/>
          <p:nvPr/>
        </p:nvSpPr>
        <p:spPr bwMode="gray">
          <a:xfrm>
            <a:off x="2764136" y="5412324"/>
            <a:ext cx="1459656" cy="1252636"/>
          </a:xfrm>
          <a:prstGeom prst="wedgeRoundRectCallout">
            <a:avLst>
              <a:gd name="adj1" fmla="val 328286"/>
              <a:gd name="adj2" fmla="val -17110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QUOTED  PROCESS SCRAP (%) </a:t>
            </a:r>
            <a:br>
              <a:rPr lang="en-US" altLang="zh-CN" sz="900" b="1" dirty="0">
                <a:solidFill>
                  <a:srgbClr val="000000"/>
                </a:solidFill>
                <a:latin typeface="+mj-lt"/>
              </a:rPr>
            </a:br>
            <a:r>
              <a:rPr lang="en-US" altLang="zh-CN" sz="900" dirty="0">
                <a:solidFill>
                  <a:srgbClr val="000000"/>
                </a:solidFill>
                <a:ea typeface="+mj-ea"/>
              </a:rPr>
              <a:t>From Supplier Cost Breakdown. To be referred to in the contract review. For information only, not used in calculations.</a:t>
            </a:r>
          </a:p>
        </p:txBody>
      </p:sp>
      <p:sp>
        <p:nvSpPr>
          <p:cNvPr id="32" name="Speech Bubble: Rectangle with Corners Rounded 31">
            <a:extLst>
              <a:ext uri="{FF2B5EF4-FFF2-40B4-BE49-F238E27FC236}">
                <a16:creationId xmlns:a16="http://schemas.microsoft.com/office/drawing/2014/main" id="{71B5DC24-BAC5-4E20-9990-93640C329917}"/>
              </a:ext>
            </a:extLst>
          </p:cNvPr>
          <p:cNvSpPr/>
          <p:nvPr/>
        </p:nvSpPr>
        <p:spPr bwMode="gray">
          <a:xfrm>
            <a:off x="9912424" y="1037130"/>
            <a:ext cx="2049925" cy="1402200"/>
          </a:xfrm>
          <a:prstGeom prst="wedgeRoundRectCallout">
            <a:avLst>
              <a:gd name="adj1" fmla="val 25527"/>
              <a:gd name="adj2" fmla="val 8172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TR OEE JUDGEMENT</a:t>
            </a:r>
            <a:br>
              <a:rPr lang="en-US" altLang="zh-CN" sz="900" b="1" dirty="0">
                <a:solidFill>
                  <a:srgbClr val="000000"/>
                </a:solidFill>
                <a:latin typeface="+mj-lt"/>
              </a:rPr>
            </a:br>
            <a:r>
              <a:rPr lang="en-US" altLang="zh-CN" sz="900" dirty="0">
                <a:solidFill>
                  <a:srgbClr val="000000"/>
                </a:solidFill>
                <a:ea typeface="+mj-ea"/>
              </a:rPr>
              <a:t>The Trial Run Overall Equipment Effectiveness measures how effectively the process was utilized during the trial run, which has an effect on capacity. OEE = Equipment availability x Performance efficiency x Quality rate during the trial run.</a:t>
            </a:r>
          </a:p>
        </p:txBody>
      </p:sp>
      <p:sp>
        <p:nvSpPr>
          <p:cNvPr id="33" name="Speech Bubble: Rectangle with Corners Rounded 32">
            <a:extLst>
              <a:ext uri="{FF2B5EF4-FFF2-40B4-BE49-F238E27FC236}">
                <a16:creationId xmlns:a16="http://schemas.microsoft.com/office/drawing/2014/main" id="{25FA8060-833B-4A2B-9F07-6902DC511E4B}"/>
              </a:ext>
            </a:extLst>
          </p:cNvPr>
          <p:cNvSpPr/>
          <p:nvPr/>
        </p:nvSpPr>
        <p:spPr bwMode="gray">
          <a:xfrm>
            <a:off x="9480376" y="5680338"/>
            <a:ext cx="1204693" cy="977172"/>
          </a:xfrm>
          <a:prstGeom prst="wedgeRoundRectCallout">
            <a:avLst>
              <a:gd name="adj1" fmla="val 20464"/>
              <a:gd name="adj2" fmla="val -23198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ACTUAL (Minutes)</a:t>
            </a:r>
            <a:br>
              <a:rPr lang="en-US" altLang="zh-CN" sz="900" b="1" dirty="0">
                <a:solidFill>
                  <a:srgbClr val="000000"/>
                </a:solidFill>
                <a:latin typeface="+mj-lt"/>
              </a:rPr>
            </a:br>
            <a:r>
              <a:rPr lang="en-US" altLang="zh-CN" sz="900" dirty="0">
                <a:solidFill>
                  <a:srgbClr val="000000"/>
                </a:solidFill>
                <a:ea typeface="+mj-ea"/>
              </a:rPr>
              <a:t>Number of stoppages during the Production Run. For information only.</a:t>
            </a:r>
          </a:p>
        </p:txBody>
      </p:sp>
      <p:sp>
        <p:nvSpPr>
          <p:cNvPr id="34" name="Speech Bubble: Rectangle with Corners Rounded 33">
            <a:extLst>
              <a:ext uri="{FF2B5EF4-FFF2-40B4-BE49-F238E27FC236}">
                <a16:creationId xmlns:a16="http://schemas.microsoft.com/office/drawing/2014/main" id="{A23A318E-C3F5-4513-A677-08DBDEE9563C}"/>
              </a:ext>
            </a:extLst>
          </p:cNvPr>
          <p:cNvSpPr/>
          <p:nvPr/>
        </p:nvSpPr>
        <p:spPr bwMode="gray">
          <a:xfrm>
            <a:off x="10742820" y="5680338"/>
            <a:ext cx="1219530" cy="960362"/>
          </a:xfrm>
          <a:prstGeom prst="wedgeRoundRectCallout">
            <a:avLst>
              <a:gd name="adj1" fmla="val -34145"/>
              <a:gd name="adj2" fmla="val -23585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Nb. STOPPAGES</a:t>
            </a:r>
            <a:br>
              <a:rPr lang="en-US" altLang="zh-CN" sz="900" b="1" dirty="0">
                <a:solidFill>
                  <a:srgbClr val="000000"/>
                </a:solidFill>
                <a:latin typeface="+mj-lt"/>
              </a:rPr>
            </a:br>
            <a:r>
              <a:rPr lang="en-US" altLang="zh-CN" sz="900" dirty="0">
                <a:solidFill>
                  <a:srgbClr val="000000"/>
                </a:solidFill>
                <a:ea typeface="+mj-ea"/>
              </a:rPr>
              <a:t>Number of stoppages during the Production Run. For information only.</a:t>
            </a:r>
          </a:p>
        </p:txBody>
      </p:sp>
      <p:sp>
        <p:nvSpPr>
          <p:cNvPr id="29" name="Speech Bubble: Rectangle with Corners Rounded 28">
            <a:extLst>
              <a:ext uri="{FF2B5EF4-FFF2-40B4-BE49-F238E27FC236}">
                <a16:creationId xmlns:a16="http://schemas.microsoft.com/office/drawing/2014/main" id="{691930EF-0C57-465C-9E29-F26F49F5EC1E}"/>
              </a:ext>
            </a:extLst>
          </p:cNvPr>
          <p:cNvSpPr/>
          <p:nvPr/>
        </p:nvSpPr>
        <p:spPr bwMode="gray">
          <a:xfrm>
            <a:off x="4348312" y="5574345"/>
            <a:ext cx="1459656" cy="1067003"/>
          </a:xfrm>
          <a:prstGeom prst="wedgeRoundRectCallout">
            <a:avLst>
              <a:gd name="adj1" fmla="val 255651"/>
              <a:gd name="adj2" fmla="val -20460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ACTUAL SCRAP (%)</a:t>
            </a:r>
            <a:br>
              <a:rPr lang="en-US" altLang="zh-CN" sz="900" b="1" dirty="0">
                <a:solidFill>
                  <a:srgbClr val="000000"/>
                </a:solidFill>
                <a:latin typeface="+mj-lt"/>
              </a:rPr>
            </a:br>
            <a:r>
              <a:rPr lang="en-US" altLang="zh-CN" sz="900" dirty="0">
                <a:solidFill>
                  <a:srgbClr val="000000"/>
                </a:solidFill>
                <a:ea typeface="+mj-ea"/>
              </a:rPr>
              <a:t>(Number of parts produced - Number of Good parts) / Number of parts produced.</a:t>
            </a:r>
          </a:p>
        </p:txBody>
      </p:sp>
      <p:sp>
        <p:nvSpPr>
          <p:cNvPr id="31" name="Speech Bubble: Rectangle with Corners Rounded 30">
            <a:extLst>
              <a:ext uri="{FF2B5EF4-FFF2-40B4-BE49-F238E27FC236}">
                <a16:creationId xmlns:a16="http://schemas.microsoft.com/office/drawing/2014/main" id="{B3C328E5-D0AC-405E-B945-2BABBA79680B}"/>
              </a:ext>
            </a:extLst>
          </p:cNvPr>
          <p:cNvSpPr/>
          <p:nvPr/>
        </p:nvSpPr>
        <p:spPr bwMode="gray">
          <a:xfrm>
            <a:off x="5932486" y="5229200"/>
            <a:ext cx="2107730" cy="1439065"/>
          </a:xfrm>
          <a:prstGeom prst="wedgeRoundRectCallout">
            <a:avLst>
              <a:gd name="adj1" fmla="val 109542"/>
              <a:gd name="adj2" fmla="val -142772"/>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US" altLang="zh-CN" sz="900" b="1" dirty="0">
                <a:solidFill>
                  <a:srgbClr val="000000"/>
                </a:solidFill>
                <a:latin typeface="+mj-lt"/>
              </a:rPr>
              <a:t>IDEAL OR QUOTED CYCLE TIME (Sec)</a:t>
            </a:r>
            <a:br>
              <a:rPr lang="en-US" altLang="zh-CN" sz="900" b="1" dirty="0">
                <a:solidFill>
                  <a:srgbClr val="000000"/>
                </a:solidFill>
                <a:latin typeface="+mj-lt"/>
              </a:rPr>
            </a:br>
            <a:r>
              <a:rPr lang="en-US" altLang="zh-CN" sz="900" dirty="0">
                <a:solidFill>
                  <a:srgbClr val="000000"/>
                </a:solidFill>
                <a:ea typeface="+mj-ea"/>
              </a:rPr>
              <a:t>From supplier cost breakdown, to be referred to in the contract review. It refers to the ideal (best possible) cycle time per part. The cell will turn yellow if quoted (ideal) cycle is time longer than the actual cycle time, which should not happen.</a:t>
            </a:r>
          </a:p>
        </p:txBody>
      </p:sp>
      <p:sp>
        <p:nvSpPr>
          <p:cNvPr id="4" name="Footer Placeholder 3">
            <a:extLst>
              <a:ext uri="{FF2B5EF4-FFF2-40B4-BE49-F238E27FC236}">
                <a16:creationId xmlns:a16="http://schemas.microsoft.com/office/drawing/2014/main" id="{DC0AFD58-EAF9-4073-922A-F3A278034164}"/>
              </a:ext>
            </a:extLst>
          </p:cNvPr>
          <p:cNvSpPr>
            <a:spLocks noGrp="1"/>
          </p:cNvSpPr>
          <p:nvPr>
            <p:ph type="ftr" sz="quarter" idx="11"/>
          </p:nvPr>
        </p:nvSpPr>
        <p:spPr/>
        <p:txBody>
          <a:bodyPr/>
          <a:lstStyle/>
          <a:p>
            <a:r>
              <a:rPr lang="en-US"/>
              <a:t>Production Trial Run Capacity Report</a:t>
            </a:r>
            <a:endParaRPr lang="en-US" dirty="0"/>
          </a:p>
        </p:txBody>
      </p:sp>
    </p:spTree>
    <p:extLst>
      <p:ext uri="{BB962C8B-B14F-4D97-AF65-F5344CB8AC3E}">
        <p14:creationId xmlns:p14="http://schemas.microsoft.com/office/powerpoint/2010/main" val="413861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86F8-6785-4E93-BA82-A2CEFA92685F}"/>
              </a:ext>
            </a:extLst>
          </p:cNvPr>
          <p:cNvSpPr>
            <a:spLocks noGrp="1"/>
          </p:cNvSpPr>
          <p:nvPr>
            <p:ph type="title"/>
          </p:nvPr>
        </p:nvSpPr>
        <p:spPr>
          <a:xfrm>
            <a:off x="2495600" y="188640"/>
            <a:ext cx="6912768" cy="443198"/>
          </a:xfrm>
        </p:spPr>
        <p:txBody>
          <a:bodyPr/>
          <a:lstStyle/>
          <a:p>
            <a:r>
              <a:rPr lang="en-US" altLang="zh-CN" b="1" dirty="0"/>
              <a:t>Production Trial Run Capacity Report</a:t>
            </a:r>
            <a:endParaRPr lang="zh-CN" altLang="en-US" dirty="0"/>
          </a:p>
        </p:txBody>
      </p:sp>
      <p:sp>
        <p:nvSpPr>
          <p:cNvPr id="3" name="Date Placeholder 2">
            <a:extLst>
              <a:ext uri="{FF2B5EF4-FFF2-40B4-BE49-F238E27FC236}">
                <a16:creationId xmlns:a16="http://schemas.microsoft.com/office/drawing/2014/main" id="{BCF2A8A1-3243-43FE-AAA9-324AC23E15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srgbClr val="323232"/>
                </a:solidFill>
                <a:effectLst/>
                <a:uLnTx/>
                <a:uFillTx/>
                <a:latin typeface="Barlow"/>
                <a:ea typeface="+mn-ea"/>
                <a:cs typeface="+mn-cs"/>
              </a:rPr>
              <a:t>Feb, 2020</a:t>
            </a:r>
            <a:endParaRPr kumimoji="0" lang="en-US" sz="800" b="0" i="0" u="none" strike="noStrike" kern="1200" cap="none" spc="0" normalizeH="0" baseline="0" noProof="0" dirty="0">
              <a:ln>
                <a:noFill/>
              </a:ln>
              <a:solidFill>
                <a:srgbClr val="323232"/>
              </a:solidFill>
              <a:effectLst/>
              <a:uLnTx/>
              <a:uFillTx/>
              <a:latin typeface="Barlow"/>
              <a:ea typeface="+mn-ea"/>
              <a:cs typeface="+mn-cs"/>
            </a:endParaRPr>
          </a:p>
        </p:txBody>
      </p:sp>
      <p:sp>
        <p:nvSpPr>
          <p:cNvPr id="5" name="Slide Number Placeholder 4">
            <a:extLst>
              <a:ext uri="{FF2B5EF4-FFF2-40B4-BE49-F238E27FC236}">
                <a16:creationId xmlns:a16="http://schemas.microsoft.com/office/drawing/2014/main" id="{A982EE21-58F2-46B9-A324-AE71C6557DB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CEE681-EA8A-4B77-829B-1539858EA44F}" type="slidenum">
              <a:rPr kumimoji="0" lang="en-US" sz="800" b="0" i="0" u="none" strike="noStrike" kern="1200" cap="none" spc="0" normalizeH="0" baseline="0" noProof="0" smtClean="0">
                <a:ln>
                  <a:noFill/>
                </a:ln>
                <a:solidFill>
                  <a:srgbClr val="323232"/>
                </a:solidFill>
                <a:effectLst/>
                <a:uLnTx/>
                <a:uFillTx/>
                <a:latin typeface="Barlow"/>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323232"/>
              </a:solidFill>
              <a:effectLst/>
              <a:uLnTx/>
              <a:uFillTx/>
              <a:latin typeface="Barlow"/>
              <a:ea typeface="+mn-ea"/>
              <a:cs typeface="+mn-cs"/>
            </a:endParaRPr>
          </a:p>
        </p:txBody>
      </p:sp>
      <p:sp>
        <p:nvSpPr>
          <p:cNvPr id="6" name="Title 1">
            <a:extLst>
              <a:ext uri="{FF2B5EF4-FFF2-40B4-BE49-F238E27FC236}">
                <a16:creationId xmlns:a16="http://schemas.microsoft.com/office/drawing/2014/main" id="{129C3536-5FE9-4900-B349-82E5964EF372}"/>
              </a:ext>
            </a:extLst>
          </p:cNvPr>
          <p:cNvSpPr txBox="1">
            <a:spLocks/>
          </p:cNvSpPr>
          <p:nvPr/>
        </p:nvSpPr>
        <p:spPr bwMode="gray">
          <a:xfrm>
            <a:off x="-25201" y="810006"/>
            <a:ext cx="3888953" cy="2492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1800" b="1" dirty="0">
                <a:solidFill>
                  <a:srgbClr val="001F47"/>
                </a:solidFill>
                <a:latin typeface="Barlow SemiBold"/>
              </a:rPr>
              <a:t>         Section 3</a:t>
            </a:r>
            <a:endParaRPr kumimoji="0" lang="zh-CN" altLang="en-US" sz="1800" b="0" i="0" u="none" strike="noStrike" kern="1200" cap="none" spc="0" normalizeH="0" baseline="0" noProof="0" dirty="0">
              <a:ln>
                <a:noFill/>
              </a:ln>
              <a:solidFill>
                <a:srgbClr val="001F47"/>
              </a:solidFill>
              <a:effectLst/>
              <a:uLnTx/>
              <a:uFillTx/>
              <a:latin typeface="Barlow SemiBold"/>
              <a:ea typeface="+mj-ea"/>
              <a:cs typeface="+mj-cs"/>
            </a:endParaRPr>
          </a:p>
        </p:txBody>
      </p:sp>
      <p:pic>
        <p:nvPicPr>
          <p:cNvPr id="10" name="Picture 9">
            <a:extLst>
              <a:ext uri="{FF2B5EF4-FFF2-40B4-BE49-F238E27FC236}">
                <a16:creationId xmlns:a16="http://schemas.microsoft.com/office/drawing/2014/main" id="{43090B2D-E34A-4980-9EA9-7F19AC1F5D1F}"/>
              </a:ext>
            </a:extLst>
          </p:cNvPr>
          <p:cNvPicPr>
            <a:picLocks noChangeAspect="1"/>
          </p:cNvPicPr>
          <p:nvPr/>
        </p:nvPicPr>
        <p:blipFill>
          <a:blip r:embed="rId2"/>
          <a:stretch>
            <a:fillRect/>
          </a:stretch>
        </p:blipFill>
        <p:spPr>
          <a:xfrm>
            <a:off x="407369" y="1295289"/>
            <a:ext cx="11377264" cy="1521496"/>
          </a:xfrm>
          <a:prstGeom prst="rect">
            <a:avLst/>
          </a:prstGeom>
          <a:ln w="19050">
            <a:solidFill>
              <a:srgbClr val="0070C0"/>
            </a:solidFill>
          </a:ln>
        </p:spPr>
      </p:pic>
      <p:sp>
        <p:nvSpPr>
          <p:cNvPr id="17" name="Speech Bubble: Rectangle with Corners Rounded 16">
            <a:extLst>
              <a:ext uri="{FF2B5EF4-FFF2-40B4-BE49-F238E27FC236}">
                <a16:creationId xmlns:a16="http://schemas.microsoft.com/office/drawing/2014/main" id="{F755A5D0-8912-4BEB-B955-49830388691B}"/>
              </a:ext>
            </a:extLst>
          </p:cNvPr>
          <p:cNvSpPr/>
          <p:nvPr/>
        </p:nvSpPr>
        <p:spPr bwMode="gray">
          <a:xfrm>
            <a:off x="359932" y="3127430"/>
            <a:ext cx="4464496" cy="2101770"/>
          </a:xfrm>
          <a:prstGeom prst="wedgeRoundRectCallout">
            <a:avLst>
              <a:gd name="adj1" fmla="val 114850"/>
              <a:gd name="adj2" fmla="val -10082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tLang="zh-CN" sz="900" dirty="0">
              <a:solidFill>
                <a:srgbClr val="000000"/>
              </a:solidFill>
              <a:ea typeface="+mj-ea"/>
            </a:endParaRPr>
          </a:p>
        </p:txBody>
      </p:sp>
      <p:pic>
        <p:nvPicPr>
          <p:cNvPr id="11" name="Picture 10">
            <a:extLst>
              <a:ext uri="{FF2B5EF4-FFF2-40B4-BE49-F238E27FC236}">
                <a16:creationId xmlns:a16="http://schemas.microsoft.com/office/drawing/2014/main" id="{9BC2B1C4-1D6E-458F-8466-4B1FB08798FF}"/>
              </a:ext>
            </a:extLst>
          </p:cNvPr>
          <p:cNvPicPr>
            <a:picLocks noChangeAspect="1"/>
          </p:cNvPicPr>
          <p:nvPr/>
        </p:nvPicPr>
        <p:blipFill>
          <a:blip r:embed="rId3"/>
          <a:stretch>
            <a:fillRect/>
          </a:stretch>
        </p:blipFill>
        <p:spPr>
          <a:xfrm>
            <a:off x="720781" y="3239636"/>
            <a:ext cx="3837670" cy="1740092"/>
          </a:xfrm>
          <a:prstGeom prst="rect">
            <a:avLst/>
          </a:prstGeom>
        </p:spPr>
      </p:pic>
      <p:sp>
        <p:nvSpPr>
          <p:cNvPr id="19" name="Speech Bubble: Rectangle with Corners Rounded 18">
            <a:extLst>
              <a:ext uri="{FF2B5EF4-FFF2-40B4-BE49-F238E27FC236}">
                <a16:creationId xmlns:a16="http://schemas.microsoft.com/office/drawing/2014/main" id="{356155C1-25C1-4A83-9877-283BBA0D7C22}"/>
              </a:ext>
            </a:extLst>
          </p:cNvPr>
          <p:cNvSpPr/>
          <p:nvPr/>
        </p:nvSpPr>
        <p:spPr bwMode="gray">
          <a:xfrm>
            <a:off x="5087888" y="4591556"/>
            <a:ext cx="4464496" cy="1964503"/>
          </a:xfrm>
          <a:prstGeom prst="wedgeRoundRectCallout">
            <a:avLst>
              <a:gd name="adj1" fmla="val 60884"/>
              <a:gd name="adj2" fmla="val -158686"/>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altLang="zh-CN" sz="900" dirty="0">
              <a:solidFill>
                <a:srgbClr val="000000"/>
              </a:solidFill>
              <a:ea typeface="+mj-ea"/>
            </a:endParaRPr>
          </a:p>
        </p:txBody>
      </p:sp>
      <p:pic>
        <p:nvPicPr>
          <p:cNvPr id="12" name="Picture 11">
            <a:extLst>
              <a:ext uri="{FF2B5EF4-FFF2-40B4-BE49-F238E27FC236}">
                <a16:creationId xmlns:a16="http://schemas.microsoft.com/office/drawing/2014/main" id="{62152296-AF46-4A7F-8845-10310F19C556}"/>
              </a:ext>
            </a:extLst>
          </p:cNvPr>
          <p:cNvPicPr>
            <a:picLocks noChangeAspect="1"/>
          </p:cNvPicPr>
          <p:nvPr/>
        </p:nvPicPr>
        <p:blipFill>
          <a:blip r:embed="rId4"/>
          <a:stretch>
            <a:fillRect/>
          </a:stretch>
        </p:blipFill>
        <p:spPr>
          <a:xfrm>
            <a:off x="5447928" y="4653136"/>
            <a:ext cx="3816424" cy="1871222"/>
          </a:xfrm>
          <a:prstGeom prst="rect">
            <a:avLst/>
          </a:prstGeom>
        </p:spPr>
      </p:pic>
      <p:sp>
        <p:nvSpPr>
          <p:cNvPr id="4" name="Footer Placeholder 3">
            <a:extLst>
              <a:ext uri="{FF2B5EF4-FFF2-40B4-BE49-F238E27FC236}">
                <a16:creationId xmlns:a16="http://schemas.microsoft.com/office/drawing/2014/main" id="{C58638EB-8769-4CDA-BD05-CDA8E26AB838}"/>
              </a:ext>
            </a:extLst>
          </p:cNvPr>
          <p:cNvSpPr>
            <a:spLocks noGrp="1"/>
          </p:cNvSpPr>
          <p:nvPr>
            <p:ph type="ftr" sz="quarter" idx="11"/>
          </p:nvPr>
        </p:nvSpPr>
        <p:spPr/>
        <p:txBody>
          <a:bodyPr/>
          <a:lstStyle/>
          <a:p>
            <a:r>
              <a:rPr lang="en-US"/>
              <a:t>Production Trial Run Capacity Report</a:t>
            </a:r>
            <a:endParaRPr lang="en-US" dirty="0"/>
          </a:p>
        </p:txBody>
      </p:sp>
    </p:spTree>
    <p:extLst>
      <p:ext uri="{BB962C8B-B14F-4D97-AF65-F5344CB8AC3E}">
        <p14:creationId xmlns:p14="http://schemas.microsoft.com/office/powerpoint/2010/main" val="5729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C7DA-FAF6-4216-8196-A77BF37345A3}"/>
              </a:ext>
            </a:extLst>
          </p:cNvPr>
          <p:cNvSpPr>
            <a:spLocks noGrp="1"/>
          </p:cNvSpPr>
          <p:nvPr>
            <p:ph type="title"/>
          </p:nvPr>
        </p:nvSpPr>
        <p:spPr>
          <a:xfrm>
            <a:off x="2903462" y="204560"/>
            <a:ext cx="6840760" cy="443198"/>
          </a:xfrm>
        </p:spPr>
        <p:txBody>
          <a:bodyPr/>
          <a:lstStyle/>
          <a:p>
            <a:r>
              <a:rPr lang="en-US" altLang="zh-CN" b="1" dirty="0"/>
              <a:t>Production Trial Run Capacity Report</a:t>
            </a:r>
            <a:endParaRPr lang="zh-CN" altLang="en-US" dirty="0"/>
          </a:p>
        </p:txBody>
      </p:sp>
      <p:sp>
        <p:nvSpPr>
          <p:cNvPr id="3" name="Content Placeholder 2">
            <a:extLst>
              <a:ext uri="{FF2B5EF4-FFF2-40B4-BE49-F238E27FC236}">
                <a16:creationId xmlns:a16="http://schemas.microsoft.com/office/drawing/2014/main" id="{D41A3DA7-32A1-4575-9605-158574ADD2F8}"/>
              </a:ext>
            </a:extLst>
          </p:cNvPr>
          <p:cNvSpPr>
            <a:spLocks noGrp="1"/>
          </p:cNvSpPr>
          <p:nvPr>
            <p:ph idx="1"/>
          </p:nvPr>
        </p:nvSpPr>
        <p:spPr>
          <a:xfrm>
            <a:off x="705824" y="733746"/>
            <a:ext cx="4814112" cy="360040"/>
          </a:xfrm>
        </p:spPr>
        <p:txBody>
          <a:bodyPr/>
          <a:lstStyle/>
          <a:p>
            <a:pPr marL="0" indent="0">
              <a:buNone/>
            </a:pPr>
            <a:r>
              <a:rPr lang="en-US" altLang="zh-CN" b="1" dirty="0">
                <a:solidFill>
                  <a:srgbClr val="002060"/>
                </a:solidFill>
                <a:latin typeface="+mj-lt"/>
              </a:rPr>
              <a:t>Formulas (1/2)</a:t>
            </a:r>
            <a:endParaRPr lang="zh-CN" altLang="en-US" dirty="0">
              <a:solidFill>
                <a:srgbClr val="002060"/>
              </a:solidFill>
              <a:latin typeface="+mj-lt"/>
            </a:endParaRPr>
          </a:p>
        </p:txBody>
      </p:sp>
      <p:sp>
        <p:nvSpPr>
          <p:cNvPr id="4" name="Date Placeholder 3">
            <a:extLst>
              <a:ext uri="{FF2B5EF4-FFF2-40B4-BE49-F238E27FC236}">
                <a16:creationId xmlns:a16="http://schemas.microsoft.com/office/drawing/2014/main" id="{29C3547A-DA37-4270-A04C-E9F79A42DA65}"/>
              </a:ext>
            </a:extLst>
          </p:cNvPr>
          <p:cNvSpPr>
            <a:spLocks noGrp="1"/>
          </p:cNvSpPr>
          <p:nvPr>
            <p:ph type="dt" sz="half" idx="10"/>
          </p:nvPr>
        </p:nvSpPr>
        <p:spPr/>
        <p:txBody>
          <a:bodyPr/>
          <a:lstStyle/>
          <a:p>
            <a:r>
              <a:rPr lang="en-US" altLang="zh-CN"/>
              <a:t>Feb, 2020</a:t>
            </a:r>
            <a:endParaRPr lang="en-US" dirty="0"/>
          </a:p>
        </p:txBody>
      </p:sp>
      <p:sp>
        <p:nvSpPr>
          <p:cNvPr id="6" name="Slide Number Placeholder 5">
            <a:extLst>
              <a:ext uri="{FF2B5EF4-FFF2-40B4-BE49-F238E27FC236}">
                <a16:creationId xmlns:a16="http://schemas.microsoft.com/office/drawing/2014/main" id="{1E61EFBE-3C8E-49B7-BE36-A1EC7305F59C}"/>
              </a:ext>
            </a:extLst>
          </p:cNvPr>
          <p:cNvSpPr>
            <a:spLocks noGrp="1"/>
          </p:cNvSpPr>
          <p:nvPr>
            <p:ph type="sldNum" sz="quarter" idx="12"/>
          </p:nvPr>
        </p:nvSpPr>
        <p:spPr/>
        <p:txBody>
          <a:bodyPr/>
          <a:lstStyle/>
          <a:p>
            <a:fld id="{07CEE681-EA8A-4B77-829B-1539858EA44F}" type="slidenum">
              <a:rPr lang="en-US" smtClean="0"/>
              <a:pPr/>
              <a:t>7</a:t>
            </a:fld>
            <a:endParaRPr lang="en-US" dirty="0"/>
          </a:p>
        </p:txBody>
      </p:sp>
      <p:sp>
        <p:nvSpPr>
          <p:cNvPr id="7" name="Content Placeholder 2">
            <a:extLst>
              <a:ext uri="{FF2B5EF4-FFF2-40B4-BE49-F238E27FC236}">
                <a16:creationId xmlns:a16="http://schemas.microsoft.com/office/drawing/2014/main" id="{5DD564EE-01D2-4973-A2FF-B05E8FC3F02B}"/>
              </a:ext>
            </a:extLst>
          </p:cNvPr>
          <p:cNvSpPr txBox="1">
            <a:spLocks/>
          </p:cNvSpPr>
          <p:nvPr/>
        </p:nvSpPr>
        <p:spPr bwMode="gray">
          <a:xfrm>
            <a:off x="1060638" y="1263258"/>
            <a:ext cx="2659098" cy="31599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buFont typeface="Wingdings" panose="05000000000000000000" pitchFamily="2" charset="2"/>
              <a:buChar char="n"/>
            </a:pPr>
            <a:r>
              <a:rPr lang="en-US" altLang="zh-CN" b="1" dirty="0"/>
              <a:t>   </a:t>
            </a:r>
            <a:r>
              <a:rPr lang="en-US" altLang="zh-CN" dirty="0">
                <a:latin typeface="+mj-lt"/>
                <a:ea typeface="+mj-ea"/>
              </a:rPr>
              <a:t>CAPACITY (TRIAL RUN)</a:t>
            </a:r>
            <a:endParaRPr lang="zh-CN" altLang="en-US" dirty="0">
              <a:solidFill>
                <a:srgbClr val="002060"/>
              </a:solidFill>
              <a:latin typeface="+mj-lt"/>
              <a:ea typeface="+mj-ea"/>
            </a:endParaRPr>
          </a:p>
        </p:txBody>
      </p:sp>
      <p:sp>
        <p:nvSpPr>
          <p:cNvPr id="9" name="Content Placeholder 2">
            <a:extLst>
              <a:ext uri="{FF2B5EF4-FFF2-40B4-BE49-F238E27FC236}">
                <a16:creationId xmlns:a16="http://schemas.microsoft.com/office/drawing/2014/main" id="{091CE8A0-40EC-44E6-A0B7-2AB5F3691C11}"/>
              </a:ext>
            </a:extLst>
          </p:cNvPr>
          <p:cNvSpPr txBox="1">
            <a:spLocks/>
          </p:cNvSpPr>
          <p:nvPr/>
        </p:nvSpPr>
        <p:spPr bwMode="gray">
          <a:xfrm>
            <a:off x="1631949" y="2492896"/>
            <a:ext cx="4814112" cy="360040"/>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0000"/>
              </a:buClr>
              <a:buNone/>
            </a:pPr>
            <a:endParaRPr lang="zh-CN" altLang="en-US" dirty="0">
              <a:solidFill>
                <a:srgbClr val="002060"/>
              </a:solidFill>
              <a:latin typeface="+mj-lt"/>
              <a:ea typeface="+mj-ea"/>
            </a:endParaRPr>
          </a:p>
        </p:txBody>
      </p:sp>
      <p:sp>
        <p:nvSpPr>
          <p:cNvPr id="10" name="Content Placeholder 2">
            <a:extLst>
              <a:ext uri="{FF2B5EF4-FFF2-40B4-BE49-F238E27FC236}">
                <a16:creationId xmlns:a16="http://schemas.microsoft.com/office/drawing/2014/main" id="{58987CCF-3DD2-4941-B557-1D14A7EF16C2}"/>
              </a:ext>
            </a:extLst>
          </p:cNvPr>
          <p:cNvSpPr txBox="1">
            <a:spLocks/>
          </p:cNvSpPr>
          <p:nvPr/>
        </p:nvSpPr>
        <p:spPr bwMode="gray">
          <a:xfrm>
            <a:off x="1691329" y="1473588"/>
            <a:ext cx="7717039" cy="788874"/>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1400" b="1" dirty="0">
              <a:latin typeface="+mj-ea"/>
              <a:ea typeface="+mj-ea"/>
            </a:endParaRPr>
          </a:p>
          <a:p>
            <a:pPr>
              <a:buClr>
                <a:srgbClr val="000000"/>
              </a:buClr>
              <a:buFont typeface="Wingdings" panose="05000000000000000000" pitchFamily="2" charset="2"/>
              <a:buChar char="n"/>
            </a:pPr>
            <a:r>
              <a:rPr lang="en-US" altLang="zh-CN" sz="1400" dirty="0">
                <a:latin typeface="+mj-lt"/>
                <a:ea typeface="+mj-ea"/>
              </a:rPr>
              <a:t>Target “OK” PPH (Part Per Hour) </a:t>
            </a:r>
            <a:r>
              <a:rPr lang="en-US" altLang="zh-CN" sz="1400" dirty="0">
                <a:latin typeface="+mj-ea"/>
                <a:ea typeface="+mj-ea"/>
              </a:rPr>
              <a:t>=         </a:t>
            </a:r>
            <a:r>
              <a:rPr lang="en-US" altLang="zh-CN" sz="1200" dirty="0">
                <a:latin typeface="+mj-lt"/>
              </a:rPr>
              <a:t>------------------------------------------------------------------</a:t>
            </a:r>
            <a:endParaRPr lang="zh-CN" altLang="en-US" sz="1400" dirty="0">
              <a:solidFill>
                <a:srgbClr val="002060"/>
              </a:solidFill>
              <a:ea typeface="+mj-ea"/>
            </a:endParaRPr>
          </a:p>
        </p:txBody>
      </p:sp>
      <p:sp>
        <p:nvSpPr>
          <p:cNvPr id="11" name="Content Placeholder 2">
            <a:extLst>
              <a:ext uri="{FF2B5EF4-FFF2-40B4-BE49-F238E27FC236}">
                <a16:creationId xmlns:a16="http://schemas.microsoft.com/office/drawing/2014/main" id="{15A8264D-4E36-42F4-ABB4-D8EC3630E07B}"/>
              </a:ext>
            </a:extLst>
          </p:cNvPr>
          <p:cNvSpPr txBox="1">
            <a:spLocks/>
          </p:cNvSpPr>
          <p:nvPr/>
        </p:nvSpPr>
        <p:spPr bwMode="gray">
          <a:xfrm>
            <a:off x="5241205" y="2009792"/>
            <a:ext cx="4239171" cy="267080"/>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0000"/>
              </a:buClr>
              <a:buNone/>
            </a:pPr>
            <a:r>
              <a:rPr lang="en-US" altLang="zh-CN" sz="1400" dirty="0"/>
              <a:t>Available Regular Hours per week for this product</a:t>
            </a:r>
            <a:endParaRPr lang="zh-CN" altLang="en-US" sz="1400" dirty="0">
              <a:solidFill>
                <a:srgbClr val="002060"/>
              </a:solidFill>
              <a:ea typeface="+mj-ea"/>
            </a:endParaRPr>
          </a:p>
        </p:txBody>
      </p:sp>
      <p:sp>
        <p:nvSpPr>
          <p:cNvPr id="13" name="Content Placeholder 2">
            <a:extLst>
              <a:ext uri="{FF2B5EF4-FFF2-40B4-BE49-F238E27FC236}">
                <a16:creationId xmlns:a16="http://schemas.microsoft.com/office/drawing/2014/main" id="{02DBF5AF-0165-4671-A496-2D26AC7DDC29}"/>
              </a:ext>
            </a:extLst>
          </p:cNvPr>
          <p:cNvSpPr txBox="1">
            <a:spLocks/>
          </p:cNvSpPr>
          <p:nvPr/>
        </p:nvSpPr>
        <p:spPr bwMode="gray">
          <a:xfrm>
            <a:off x="5289330" y="2833843"/>
            <a:ext cx="1166710" cy="212761"/>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Time (min) </a:t>
            </a:r>
          </a:p>
        </p:txBody>
      </p:sp>
      <p:sp>
        <p:nvSpPr>
          <p:cNvPr id="15" name="Content Placeholder 2">
            <a:extLst>
              <a:ext uri="{FF2B5EF4-FFF2-40B4-BE49-F238E27FC236}">
                <a16:creationId xmlns:a16="http://schemas.microsoft.com/office/drawing/2014/main" id="{C5F0F171-753B-4CDB-9411-5758A2D9C59A}"/>
              </a:ext>
            </a:extLst>
          </p:cNvPr>
          <p:cNvSpPr txBox="1">
            <a:spLocks/>
          </p:cNvSpPr>
          <p:nvPr/>
        </p:nvSpPr>
        <p:spPr bwMode="gray">
          <a:xfrm>
            <a:off x="1691329" y="2306320"/>
            <a:ext cx="7717039" cy="86668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1400" b="1" dirty="0">
              <a:latin typeface="+mj-ea"/>
              <a:ea typeface="+mj-ea"/>
            </a:endParaRPr>
          </a:p>
          <a:p>
            <a:pPr>
              <a:buClr>
                <a:srgbClr val="000000"/>
              </a:buClr>
              <a:buFont typeface="Wingdings" panose="05000000000000000000" pitchFamily="2" charset="2"/>
              <a:buChar char="n"/>
            </a:pPr>
            <a:r>
              <a:rPr lang="en-US" altLang="zh-CN" sz="1400" dirty="0">
                <a:latin typeface="+mj-lt"/>
                <a:ea typeface="+mj-ea"/>
              </a:rPr>
              <a:t>Actual “OK” PPH (Part Per Hour) =              </a:t>
            </a:r>
            <a:r>
              <a:rPr lang="en-US" altLang="zh-CN" sz="1200" dirty="0">
                <a:latin typeface="+mj-lt"/>
              </a:rPr>
              <a:t>---------------------------------------------------  </a:t>
            </a:r>
            <a:r>
              <a:rPr lang="en-US" altLang="zh-CN" sz="1400" dirty="0"/>
              <a:t>X    60</a:t>
            </a:r>
            <a:endParaRPr lang="zh-CN" altLang="en-US" sz="1400" dirty="0">
              <a:solidFill>
                <a:srgbClr val="002060"/>
              </a:solidFill>
              <a:ea typeface="+mj-ea"/>
            </a:endParaRPr>
          </a:p>
        </p:txBody>
      </p:sp>
      <p:sp>
        <p:nvSpPr>
          <p:cNvPr id="17" name="Content Placeholder 2">
            <a:extLst>
              <a:ext uri="{FF2B5EF4-FFF2-40B4-BE49-F238E27FC236}">
                <a16:creationId xmlns:a16="http://schemas.microsoft.com/office/drawing/2014/main" id="{CEA8B6BF-A3DF-47D1-B438-7636AD817237}"/>
              </a:ext>
            </a:extLst>
          </p:cNvPr>
          <p:cNvSpPr txBox="1">
            <a:spLocks/>
          </p:cNvSpPr>
          <p:nvPr/>
        </p:nvSpPr>
        <p:spPr bwMode="gray">
          <a:xfrm>
            <a:off x="5269010" y="2405826"/>
            <a:ext cx="1835102" cy="33736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Number of good parts </a:t>
            </a:r>
          </a:p>
        </p:txBody>
      </p:sp>
      <p:sp>
        <p:nvSpPr>
          <p:cNvPr id="18" name="Content Placeholder 2">
            <a:extLst>
              <a:ext uri="{FF2B5EF4-FFF2-40B4-BE49-F238E27FC236}">
                <a16:creationId xmlns:a16="http://schemas.microsoft.com/office/drawing/2014/main" id="{EA7B8BA2-AF1C-41C4-839A-13A973D4C1A3}"/>
              </a:ext>
            </a:extLst>
          </p:cNvPr>
          <p:cNvSpPr txBox="1">
            <a:spLocks/>
          </p:cNvSpPr>
          <p:nvPr/>
        </p:nvSpPr>
        <p:spPr bwMode="gray">
          <a:xfrm>
            <a:off x="5231904" y="1603072"/>
            <a:ext cx="3024336" cy="25127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Regular capacity / available</a:t>
            </a:r>
          </a:p>
        </p:txBody>
      </p:sp>
      <p:sp>
        <p:nvSpPr>
          <p:cNvPr id="19" name="Content Placeholder 2">
            <a:extLst>
              <a:ext uri="{FF2B5EF4-FFF2-40B4-BE49-F238E27FC236}">
                <a16:creationId xmlns:a16="http://schemas.microsoft.com/office/drawing/2014/main" id="{6991F548-255F-4C91-A0BC-E34A7F5C631D}"/>
              </a:ext>
            </a:extLst>
          </p:cNvPr>
          <p:cNvSpPr txBox="1">
            <a:spLocks/>
          </p:cNvSpPr>
          <p:nvPr/>
        </p:nvSpPr>
        <p:spPr bwMode="gray">
          <a:xfrm>
            <a:off x="1691329" y="3224607"/>
            <a:ext cx="7717039" cy="784411"/>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b="1" dirty="0">
                <a:latin typeface="+mj-ea"/>
                <a:ea typeface="+mj-ea"/>
              </a:rPr>
              <a:t>                                                                           </a:t>
            </a:r>
          </a:p>
          <a:p>
            <a:pPr>
              <a:buClr>
                <a:srgbClr val="000000"/>
              </a:buClr>
              <a:buFont typeface="Wingdings" panose="05000000000000000000" pitchFamily="2" charset="2"/>
              <a:buChar char="n"/>
            </a:pPr>
            <a:r>
              <a:rPr lang="en-US" altLang="zh-CN" sz="1400" dirty="0">
                <a:latin typeface="+mj-lt"/>
                <a:ea typeface="+mj-ea"/>
              </a:rPr>
              <a:t>Capacity Judgement (%) </a:t>
            </a:r>
            <a:r>
              <a:rPr lang="en-US" altLang="zh-CN" sz="1400" dirty="0">
                <a:latin typeface="+mj-ea"/>
                <a:ea typeface="+mj-ea"/>
              </a:rPr>
              <a:t>=                          </a:t>
            </a:r>
            <a:r>
              <a:rPr lang="en-US" altLang="zh-CN" sz="1200" dirty="0">
                <a:latin typeface="+mj-lt"/>
              </a:rPr>
              <a:t>---------------------------</a:t>
            </a:r>
            <a:r>
              <a:rPr lang="en-US" altLang="zh-CN" sz="1400" dirty="0">
                <a:latin typeface="+mj-lt"/>
              </a:rPr>
              <a:t> </a:t>
            </a:r>
            <a:endParaRPr lang="zh-CN" altLang="en-US" sz="1400" dirty="0">
              <a:solidFill>
                <a:srgbClr val="002060"/>
              </a:solidFill>
              <a:ea typeface="+mj-ea"/>
            </a:endParaRPr>
          </a:p>
        </p:txBody>
      </p:sp>
      <p:sp>
        <p:nvSpPr>
          <p:cNvPr id="20" name="Content Placeholder 2">
            <a:extLst>
              <a:ext uri="{FF2B5EF4-FFF2-40B4-BE49-F238E27FC236}">
                <a16:creationId xmlns:a16="http://schemas.microsoft.com/office/drawing/2014/main" id="{403BF8BD-36EB-463C-9708-4DC0521FF392}"/>
              </a:ext>
            </a:extLst>
          </p:cNvPr>
          <p:cNvSpPr txBox="1">
            <a:spLocks/>
          </p:cNvSpPr>
          <p:nvPr/>
        </p:nvSpPr>
        <p:spPr bwMode="gray">
          <a:xfrm>
            <a:off x="4866874" y="4952464"/>
            <a:ext cx="2813302" cy="23147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             Number of parts produced  </a:t>
            </a:r>
          </a:p>
        </p:txBody>
      </p:sp>
      <p:sp>
        <p:nvSpPr>
          <p:cNvPr id="21" name="Content Placeholder 2">
            <a:extLst>
              <a:ext uri="{FF2B5EF4-FFF2-40B4-BE49-F238E27FC236}">
                <a16:creationId xmlns:a16="http://schemas.microsoft.com/office/drawing/2014/main" id="{32E8D9B7-5565-4A23-AEA0-2527FEC6EB54}"/>
              </a:ext>
            </a:extLst>
          </p:cNvPr>
          <p:cNvSpPr txBox="1">
            <a:spLocks/>
          </p:cNvSpPr>
          <p:nvPr/>
        </p:nvSpPr>
        <p:spPr bwMode="gray">
          <a:xfrm>
            <a:off x="5005901" y="3777930"/>
            <a:ext cx="1738171" cy="25127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         Target  “OK” PPT  </a:t>
            </a:r>
          </a:p>
        </p:txBody>
      </p:sp>
      <p:sp>
        <p:nvSpPr>
          <p:cNvPr id="22" name="Content Placeholder 2">
            <a:extLst>
              <a:ext uri="{FF2B5EF4-FFF2-40B4-BE49-F238E27FC236}">
                <a16:creationId xmlns:a16="http://schemas.microsoft.com/office/drawing/2014/main" id="{8836E978-84D2-4A95-ADC1-3DC21789B815}"/>
              </a:ext>
            </a:extLst>
          </p:cNvPr>
          <p:cNvSpPr txBox="1">
            <a:spLocks/>
          </p:cNvSpPr>
          <p:nvPr/>
        </p:nvSpPr>
        <p:spPr bwMode="gray">
          <a:xfrm>
            <a:off x="1060638" y="4084224"/>
            <a:ext cx="2659098" cy="31599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buFont typeface="Wingdings" panose="05000000000000000000" pitchFamily="2" charset="2"/>
              <a:buChar char="n"/>
            </a:pPr>
            <a:r>
              <a:rPr lang="en-US" altLang="zh-CN" b="1" dirty="0"/>
              <a:t>   </a:t>
            </a:r>
            <a:r>
              <a:rPr lang="en-US" altLang="zh-CN" b="1" dirty="0">
                <a:latin typeface="+mj-lt"/>
                <a:ea typeface="+mj-ea"/>
              </a:rPr>
              <a:t>EFFICIENCY </a:t>
            </a:r>
            <a:r>
              <a:rPr lang="en-US" altLang="zh-CN" dirty="0">
                <a:latin typeface="+mj-lt"/>
                <a:ea typeface="+mj-ea"/>
              </a:rPr>
              <a:t> (QUALITY )</a:t>
            </a:r>
            <a:endParaRPr lang="zh-CN" altLang="en-US" dirty="0">
              <a:solidFill>
                <a:srgbClr val="002060"/>
              </a:solidFill>
              <a:latin typeface="+mj-lt"/>
              <a:ea typeface="+mj-ea"/>
            </a:endParaRPr>
          </a:p>
        </p:txBody>
      </p:sp>
      <p:sp>
        <p:nvSpPr>
          <p:cNvPr id="23" name="Content Placeholder 2">
            <a:extLst>
              <a:ext uri="{FF2B5EF4-FFF2-40B4-BE49-F238E27FC236}">
                <a16:creationId xmlns:a16="http://schemas.microsoft.com/office/drawing/2014/main" id="{5EF2A75F-0EEC-4316-A0FE-3AFD8776E787}"/>
              </a:ext>
            </a:extLst>
          </p:cNvPr>
          <p:cNvSpPr txBox="1">
            <a:spLocks/>
          </p:cNvSpPr>
          <p:nvPr/>
        </p:nvSpPr>
        <p:spPr bwMode="gray">
          <a:xfrm>
            <a:off x="1691329" y="4387007"/>
            <a:ext cx="7717039" cy="784411"/>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b="1" dirty="0">
                <a:latin typeface="+mj-ea"/>
                <a:ea typeface="+mj-ea"/>
              </a:rPr>
              <a:t>                                                                           </a:t>
            </a:r>
          </a:p>
          <a:p>
            <a:pPr>
              <a:buClr>
                <a:srgbClr val="000000"/>
              </a:buClr>
              <a:buFont typeface="Wingdings" panose="05000000000000000000" pitchFamily="2" charset="2"/>
              <a:buChar char="n"/>
            </a:pPr>
            <a:r>
              <a:rPr lang="en-US" altLang="zh-CN" sz="1400" dirty="0">
                <a:latin typeface="+mj-lt"/>
                <a:ea typeface="+mj-ea"/>
              </a:rPr>
              <a:t>Actual scrap (%)  =                                                </a:t>
            </a:r>
            <a:r>
              <a:rPr lang="en-US" altLang="zh-CN" sz="1200" dirty="0">
                <a:latin typeface="+mj-lt"/>
              </a:rPr>
              <a:t>---------------------------------------------------------------------</a:t>
            </a:r>
            <a:r>
              <a:rPr lang="en-US" altLang="zh-CN" sz="1400" dirty="0">
                <a:latin typeface="+mj-lt"/>
              </a:rPr>
              <a:t> </a:t>
            </a:r>
            <a:endParaRPr lang="zh-CN" altLang="en-US" sz="1400" dirty="0">
              <a:solidFill>
                <a:srgbClr val="002060"/>
              </a:solidFill>
              <a:ea typeface="+mj-ea"/>
            </a:endParaRPr>
          </a:p>
        </p:txBody>
      </p:sp>
      <p:sp>
        <p:nvSpPr>
          <p:cNvPr id="24" name="Content Placeholder 2">
            <a:extLst>
              <a:ext uri="{FF2B5EF4-FFF2-40B4-BE49-F238E27FC236}">
                <a16:creationId xmlns:a16="http://schemas.microsoft.com/office/drawing/2014/main" id="{0BB25469-767D-4820-9451-12D42583C8BC}"/>
              </a:ext>
            </a:extLst>
          </p:cNvPr>
          <p:cNvSpPr txBox="1">
            <a:spLocks/>
          </p:cNvSpPr>
          <p:nvPr/>
        </p:nvSpPr>
        <p:spPr bwMode="gray">
          <a:xfrm>
            <a:off x="5005901" y="3470535"/>
            <a:ext cx="1738171" cy="25127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         Actual “OK” PPT  </a:t>
            </a:r>
          </a:p>
        </p:txBody>
      </p:sp>
      <p:sp>
        <p:nvSpPr>
          <p:cNvPr id="25" name="Content Placeholder 2">
            <a:extLst>
              <a:ext uri="{FF2B5EF4-FFF2-40B4-BE49-F238E27FC236}">
                <a16:creationId xmlns:a16="http://schemas.microsoft.com/office/drawing/2014/main" id="{25B4CB9A-D723-42EB-B38F-642C0A141D5C}"/>
              </a:ext>
            </a:extLst>
          </p:cNvPr>
          <p:cNvSpPr txBox="1">
            <a:spLocks/>
          </p:cNvSpPr>
          <p:nvPr/>
        </p:nvSpPr>
        <p:spPr bwMode="gray">
          <a:xfrm>
            <a:off x="5064682" y="4600098"/>
            <a:ext cx="4487702" cy="23147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       Number of parts produced- Number of good parts  </a:t>
            </a:r>
          </a:p>
        </p:txBody>
      </p:sp>
      <p:sp>
        <p:nvSpPr>
          <p:cNvPr id="26" name="Content Placeholder 2">
            <a:extLst>
              <a:ext uri="{FF2B5EF4-FFF2-40B4-BE49-F238E27FC236}">
                <a16:creationId xmlns:a16="http://schemas.microsoft.com/office/drawing/2014/main" id="{14EB8DCB-633A-4E9C-9307-9D495983D078}"/>
              </a:ext>
            </a:extLst>
          </p:cNvPr>
          <p:cNvSpPr txBox="1">
            <a:spLocks/>
          </p:cNvSpPr>
          <p:nvPr/>
        </p:nvSpPr>
        <p:spPr bwMode="gray">
          <a:xfrm>
            <a:off x="1055440" y="5213129"/>
            <a:ext cx="3511362" cy="33627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buFont typeface="Wingdings" panose="05000000000000000000" pitchFamily="2" charset="2"/>
              <a:buChar char="n"/>
            </a:pPr>
            <a:r>
              <a:rPr lang="en-US" altLang="zh-CN" b="1" dirty="0"/>
              <a:t>   </a:t>
            </a:r>
            <a:r>
              <a:rPr lang="en-US" altLang="zh-CN" b="1" dirty="0">
                <a:latin typeface="+mj-lt"/>
                <a:ea typeface="+mj-ea"/>
              </a:rPr>
              <a:t>EFFICIENCY </a:t>
            </a:r>
            <a:r>
              <a:rPr lang="en-US" altLang="zh-CN" dirty="0">
                <a:latin typeface="+mj-lt"/>
                <a:ea typeface="+mj-ea"/>
              </a:rPr>
              <a:t>(CYCLE TIME )</a:t>
            </a:r>
            <a:endParaRPr lang="zh-CN" altLang="en-US" dirty="0">
              <a:solidFill>
                <a:srgbClr val="002060"/>
              </a:solidFill>
              <a:latin typeface="+mj-lt"/>
              <a:ea typeface="+mj-ea"/>
            </a:endParaRPr>
          </a:p>
        </p:txBody>
      </p:sp>
      <p:sp>
        <p:nvSpPr>
          <p:cNvPr id="27" name="Content Placeholder 2">
            <a:extLst>
              <a:ext uri="{FF2B5EF4-FFF2-40B4-BE49-F238E27FC236}">
                <a16:creationId xmlns:a16="http://schemas.microsoft.com/office/drawing/2014/main" id="{A80659C2-7298-43DD-A285-50CCC01E7697}"/>
              </a:ext>
            </a:extLst>
          </p:cNvPr>
          <p:cNvSpPr txBox="1">
            <a:spLocks/>
          </p:cNvSpPr>
          <p:nvPr/>
        </p:nvSpPr>
        <p:spPr bwMode="gray">
          <a:xfrm>
            <a:off x="1763337" y="5624613"/>
            <a:ext cx="7717039" cy="784411"/>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b="1" dirty="0">
                <a:latin typeface="+mj-ea"/>
                <a:ea typeface="+mj-ea"/>
              </a:rPr>
              <a:t>                                                                           </a:t>
            </a:r>
          </a:p>
          <a:p>
            <a:pPr>
              <a:buClr>
                <a:srgbClr val="000000"/>
              </a:buClr>
              <a:buFont typeface="Wingdings" panose="05000000000000000000" pitchFamily="2" charset="2"/>
              <a:buChar char="n"/>
            </a:pPr>
            <a:r>
              <a:rPr lang="en-US" altLang="zh-CN" sz="1400" dirty="0">
                <a:latin typeface="+mj-lt"/>
                <a:ea typeface="+mj-ea"/>
              </a:rPr>
              <a:t>Actual (sec)  =                                                     </a:t>
            </a:r>
            <a:r>
              <a:rPr lang="en-US" altLang="zh-CN" sz="1200" dirty="0">
                <a:latin typeface="+mj-lt"/>
              </a:rPr>
              <a:t>----------------------------------------------------------------</a:t>
            </a:r>
            <a:r>
              <a:rPr lang="en-US" altLang="zh-CN" sz="1400" dirty="0">
                <a:latin typeface="+mj-lt"/>
              </a:rPr>
              <a:t> </a:t>
            </a:r>
            <a:endParaRPr lang="zh-CN" altLang="en-US" sz="1400" dirty="0">
              <a:solidFill>
                <a:srgbClr val="002060"/>
              </a:solidFill>
              <a:ea typeface="+mj-ea"/>
            </a:endParaRPr>
          </a:p>
        </p:txBody>
      </p:sp>
      <p:sp>
        <p:nvSpPr>
          <p:cNvPr id="28" name="Content Placeholder 2">
            <a:extLst>
              <a:ext uri="{FF2B5EF4-FFF2-40B4-BE49-F238E27FC236}">
                <a16:creationId xmlns:a16="http://schemas.microsoft.com/office/drawing/2014/main" id="{53CBAA13-76B2-45E2-A61F-99139FE1EEDF}"/>
              </a:ext>
            </a:extLst>
          </p:cNvPr>
          <p:cNvSpPr txBox="1">
            <a:spLocks/>
          </p:cNvSpPr>
          <p:nvPr/>
        </p:nvSpPr>
        <p:spPr bwMode="gray">
          <a:xfrm>
            <a:off x="5136690" y="5785346"/>
            <a:ext cx="4487702" cy="23147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     ( Time  (min)</a:t>
            </a:r>
            <a:r>
              <a:rPr lang="zh-CN" altLang="en-US" sz="1400" dirty="0"/>
              <a:t> </a:t>
            </a:r>
            <a:r>
              <a:rPr lang="en-US" altLang="zh-CN" sz="1400" dirty="0"/>
              <a:t> Equipment downtime (min) x 60   </a:t>
            </a:r>
          </a:p>
        </p:txBody>
      </p:sp>
      <p:sp>
        <p:nvSpPr>
          <p:cNvPr id="29" name="Content Placeholder 2">
            <a:extLst>
              <a:ext uri="{FF2B5EF4-FFF2-40B4-BE49-F238E27FC236}">
                <a16:creationId xmlns:a16="http://schemas.microsoft.com/office/drawing/2014/main" id="{EBB8C535-AA23-43B5-B1A6-31F4CFD450C5}"/>
              </a:ext>
            </a:extLst>
          </p:cNvPr>
          <p:cNvSpPr txBox="1">
            <a:spLocks/>
          </p:cNvSpPr>
          <p:nvPr/>
        </p:nvSpPr>
        <p:spPr bwMode="gray">
          <a:xfrm>
            <a:off x="5064682" y="6179034"/>
            <a:ext cx="4487702" cy="23147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       Number of parts produced  </a:t>
            </a:r>
          </a:p>
        </p:txBody>
      </p:sp>
      <p:sp>
        <p:nvSpPr>
          <p:cNvPr id="5" name="Footer Placeholder 4">
            <a:extLst>
              <a:ext uri="{FF2B5EF4-FFF2-40B4-BE49-F238E27FC236}">
                <a16:creationId xmlns:a16="http://schemas.microsoft.com/office/drawing/2014/main" id="{291FF363-2AF5-4F27-8406-171D0D572584}"/>
              </a:ext>
            </a:extLst>
          </p:cNvPr>
          <p:cNvSpPr>
            <a:spLocks noGrp="1"/>
          </p:cNvSpPr>
          <p:nvPr>
            <p:ph type="ftr" sz="quarter" idx="11"/>
          </p:nvPr>
        </p:nvSpPr>
        <p:spPr/>
        <p:txBody>
          <a:bodyPr/>
          <a:lstStyle/>
          <a:p>
            <a:r>
              <a:rPr lang="en-US"/>
              <a:t>Production Trial Run Capacity Report</a:t>
            </a:r>
            <a:endParaRPr lang="en-US" dirty="0"/>
          </a:p>
        </p:txBody>
      </p:sp>
    </p:spTree>
    <p:extLst>
      <p:ext uri="{BB962C8B-B14F-4D97-AF65-F5344CB8AC3E}">
        <p14:creationId xmlns:p14="http://schemas.microsoft.com/office/powerpoint/2010/main" val="260205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5EF2A75F-0EEC-4316-A0FE-3AFD8776E787}"/>
              </a:ext>
            </a:extLst>
          </p:cNvPr>
          <p:cNvSpPr txBox="1">
            <a:spLocks/>
          </p:cNvSpPr>
          <p:nvPr/>
        </p:nvSpPr>
        <p:spPr bwMode="gray">
          <a:xfrm>
            <a:off x="1907353" y="4531517"/>
            <a:ext cx="7717039" cy="913707"/>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b="1" dirty="0">
                <a:latin typeface="+mj-ea"/>
                <a:ea typeface="+mj-ea"/>
              </a:rPr>
              <a:t>                                                                              </a:t>
            </a:r>
          </a:p>
          <a:p>
            <a:pPr>
              <a:buClr>
                <a:srgbClr val="000000"/>
              </a:buClr>
              <a:buSzPct val="50000"/>
              <a:buFont typeface="Wingdings" panose="05000000000000000000" pitchFamily="2" charset="2"/>
              <a:buChar char="n"/>
            </a:pPr>
            <a:r>
              <a:rPr lang="en-US" altLang="zh-CN" sz="1400" dirty="0"/>
              <a:t>Quality rate (%)  =                                                  </a:t>
            </a:r>
            <a:r>
              <a:rPr lang="en-US" altLang="zh-CN" sz="1200" dirty="0">
                <a:latin typeface="+mj-lt"/>
              </a:rPr>
              <a:t>----------------------------------------------------------------</a:t>
            </a:r>
            <a:r>
              <a:rPr lang="en-US" altLang="zh-CN" sz="1400" dirty="0">
                <a:latin typeface="+mj-lt"/>
              </a:rPr>
              <a:t> </a:t>
            </a:r>
            <a:endParaRPr lang="zh-CN" altLang="en-US" sz="1400" dirty="0">
              <a:solidFill>
                <a:srgbClr val="002060"/>
              </a:solidFill>
              <a:ea typeface="+mj-ea"/>
            </a:endParaRPr>
          </a:p>
        </p:txBody>
      </p:sp>
      <p:sp>
        <p:nvSpPr>
          <p:cNvPr id="19" name="Content Placeholder 2">
            <a:extLst>
              <a:ext uri="{FF2B5EF4-FFF2-40B4-BE49-F238E27FC236}">
                <a16:creationId xmlns:a16="http://schemas.microsoft.com/office/drawing/2014/main" id="{6991F548-255F-4C91-A0BC-E34A7F5C631D}"/>
              </a:ext>
            </a:extLst>
          </p:cNvPr>
          <p:cNvSpPr txBox="1">
            <a:spLocks/>
          </p:cNvSpPr>
          <p:nvPr/>
        </p:nvSpPr>
        <p:spPr bwMode="gray">
          <a:xfrm>
            <a:off x="1907353" y="3669008"/>
            <a:ext cx="7717039" cy="784411"/>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b="1" dirty="0">
                <a:latin typeface="+mj-ea"/>
                <a:ea typeface="+mj-ea"/>
              </a:rPr>
              <a:t>                                                                           </a:t>
            </a:r>
          </a:p>
          <a:p>
            <a:pPr>
              <a:buClr>
                <a:srgbClr val="000000"/>
              </a:buClr>
              <a:buSzPct val="50000"/>
              <a:buFont typeface="Wingdings" panose="05000000000000000000" pitchFamily="2" charset="2"/>
              <a:buChar char="n"/>
            </a:pPr>
            <a:r>
              <a:rPr lang="en-US" altLang="zh-CN" sz="1400" dirty="0"/>
              <a:t>Performance efficiency (%)  </a:t>
            </a:r>
            <a:r>
              <a:rPr lang="en-US" altLang="zh-CN" sz="1200" dirty="0">
                <a:latin typeface="+mn-ea"/>
              </a:rPr>
              <a:t>=                     </a:t>
            </a:r>
            <a:r>
              <a:rPr lang="en-US" altLang="zh-CN" sz="1200" dirty="0">
                <a:latin typeface="+mj-lt"/>
              </a:rPr>
              <a:t>------------------------------------------------------------------</a:t>
            </a:r>
            <a:r>
              <a:rPr lang="en-US" altLang="zh-CN" sz="1400" dirty="0">
                <a:latin typeface="+mj-lt"/>
              </a:rPr>
              <a:t> </a:t>
            </a:r>
            <a:endParaRPr lang="zh-CN" altLang="en-US" sz="1400" dirty="0">
              <a:solidFill>
                <a:srgbClr val="002060"/>
              </a:solidFill>
              <a:ea typeface="+mj-ea"/>
            </a:endParaRPr>
          </a:p>
        </p:txBody>
      </p:sp>
      <p:sp>
        <p:nvSpPr>
          <p:cNvPr id="15" name="Content Placeholder 2">
            <a:extLst>
              <a:ext uri="{FF2B5EF4-FFF2-40B4-BE49-F238E27FC236}">
                <a16:creationId xmlns:a16="http://schemas.microsoft.com/office/drawing/2014/main" id="{C5F0F171-753B-4CDB-9411-5758A2D9C59A}"/>
              </a:ext>
            </a:extLst>
          </p:cNvPr>
          <p:cNvSpPr txBox="1">
            <a:spLocks/>
          </p:cNvSpPr>
          <p:nvPr/>
        </p:nvSpPr>
        <p:spPr bwMode="gray">
          <a:xfrm>
            <a:off x="1847528" y="2812200"/>
            <a:ext cx="8064896" cy="89876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1400" b="1" dirty="0">
              <a:latin typeface="+mj-ea"/>
              <a:ea typeface="+mj-ea"/>
            </a:endParaRPr>
          </a:p>
          <a:p>
            <a:pPr>
              <a:buClr>
                <a:srgbClr val="000000"/>
              </a:buClr>
              <a:buSzPct val="50000"/>
              <a:buFont typeface="Wingdings" panose="05000000000000000000" pitchFamily="2" charset="2"/>
              <a:buChar char="n"/>
            </a:pPr>
            <a:r>
              <a:rPr lang="en-US" altLang="zh-CN" sz="1400" dirty="0">
                <a:ea typeface="+mj-ea"/>
              </a:rPr>
              <a:t>Equipment  availability (%)  </a:t>
            </a:r>
            <a:r>
              <a:rPr lang="en-US" altLang="zh-CN" sz="1400" dirty="0"/>
              <a:t>=</a:t>
            </a:r>
            <a:r>
              <a:rPr lang="en-US" altLang="zh-CN" sz="1400" dirty="0">
                <a:ea typeface="+mj-ea"/>
              </a:rPr>
              <a:t>                              </a:t>
            </a:r>
            <a:r>
              <a:rPr lang="en-US" altLang="zh-CN" sz="1200" dirty="0">
                <a:latin typeface="+mj-lt"/>
              </a:rPr>
              <a:t>--------------------------------------------------------------</a:t>
            </a:r>
            <a:endParaRPr lang="zh-CN" altLang="en-US" sz="1400" dirty="0">
              <a:solidFill>
                <a:srgbClr val="002060"/>
              </a:solidFill>
              <a:ea typeface="+mj-ea"/>
            </a:endParaRPr>
          </a:p>
        </p:txBody>
      </p:sp>
      <p:sp>
        <p:nvSpPr>
          <p:cNvPr id="2" name="Title 1">
            <a:extLst>
              <a:ext uri="{FF2B5EF4-FFF2-40B4-BE49-F238E27FC236}">
                <a16:creationId xmlns:a16="http://schemas.microsoft.com/office/drawing/2014/main" id="{05C5C7DA-FAF6-4216-8196-A77BF37345A3}"/>
              </a:ext>
            </a:extLst>
          </p:cNvPr>
          <p:cNvSpPr>
            <a:spLocks noGrp="1"/>
          </p:cNvSpPr>
          <p:nvPr>
            <p:ph type="title"/>
          </p:nvPr>
        </p:nvSpPr>
        <p:spPr>
          <a:xfrm>
            <a:off x="2903462" y="204560"/>
            <a:ext cx="6840760" cy="443198"/>
          </a:xfrm>
        </p:spPr>
        <p:txBody>
          <a:bodyPr/>
          <a:lstStyle/>
          <a:p>
            <a:r>
              <a:rPr lang="en-US" altLang="zh-CN" b="1" dirty="0"/>
              <a:t>Production Trial Run Capacity Report</a:t>
            </a:r>
            <a:endParaRPr lang="zh-CN" altLang="en-US" dirty="0"/>
          </a:p>
        </p:txBody>
      </p:sp>
      <p:sp>
        <p:nvSpPr>
          <p:cNvPr id="3" name="Content Placeholder 2">
            <a:extLst>
              <a:ext uri="{FF2B5EF4-FFF2-40B4-BE49-F238E27FC236}">
                <a16:creationId xmlns:a16="http://schemas.microsoft.com/office/drawing/2014/main" id="{D41A3DA7-32A1-4575-9605-158574ADD2F8}"/>
              </a:ext>
            </a:extLst>
          </p:cNvPr>
          <p:cNvSpPr>
            <a:spLocks noGrp="1"/>
          </p:cNvSpPr>
          <p:nvPr>
            <p:ph idx="1"/>
          </p:nvPr>
        </p:nvSpPr>
        <p:spPr>
          <a:xfrm>
            <a:off x="849840" y="733746"/>
            <a:ext cx="4814112" cy="360040"/>
          </a:xfrm>
        </p:spPr>
        <p:txBody>
          <a:bodyPr/>
          <a:lstStyle/>
          <a:p>
            <a:pPr marL="0" indent="0">
              <a:buNone/>
            </a:pPr>
            <a:r>
              <a:rPr lang="en-US" altLang="zh-CN" b="1" dirty="0">
                <a:solidFill>
                  <a:srgbClr val="002060"/>
                </a:solidFill>
                <a:latin typeface="+mj-lt"/>
              </a:rPr>
              <a:t>Formulas (2/2)</a:t>
            </a:r>
            <a:endParaRPr lang="zh-CN" altLang="en-US" dirty="0">
              <a:solidFill>
                <a:srgbClr val="002060"/>
              </a:solidFill>
              <a:latin typeface="+mj-lt"/>
            </a:endParaRPr>
          </a:p>
        </p:txBody>
      </p:sp>
      <p:sp>
        <p:nvSpPr>
          <p:cNvPr id="4" name="Date Placeholder 3">
            <a:extLst>
              <a:ext uri="{FF2B5EF4-FFF2-40B4-BE49-F238E27FC236}">
                <a16:creationId xmlns:a16="http://schemas.microsoft.com/office/drawing/2014/main" id="{29C3547A-DA37-4270-A04C-E9F79A42DA65}"/>
              </a:ext>
            </a:extLst>
          </p:cNvPr>
          <p:cNvSpPr>
            <a:spLocks noGrp="1"/>
          </p:cNvSpPr>
          <p:nvPr>
            <p:ph type="dt" sz="half" idx="10"/>
          </p:nvPr>
        </p:nvSpPr>
        <p:spPr/>
        <p:txBody>
          <a:bodyPr/>
          <a:lstStyle/>
          <a:p>
            <a:r>
              <a:rPr lang="en-US" altLang="zh-CN"/>
              <a:t>Feb, 2020</a:t>
            </a:r>
            <a:endParaRPr lang="en-US" dirty="0"/>
          </a:p>
        </p:txBody>
      </p:sp>
      <p:sp>
        <p:nvSpPr>
          <p:cNvPr id="6" name="Slide Number Placeholder 5">
            <a:extLst>
              <a:ext uri="{FF2B5EF4-FFF2-40B4-BE49-F238E27FC236}">
                <a16:creationId xmlns:a16="http://schemas.microsoft.com/office/drawing/2014/main" id="{1E61EFBE-3C8E-49B7-BE36-A1EC7305F59C}"/>
              </a:ext>
            </a:extLst>
          </p:cNvPr>
          <p:cNvSpPr>
            <a:spLocks noGrp="1"/>
          </p:cNvSpPr>
          <p:nvPr>
            <p:ph type="sldNum" sz="quarter" idx="12"/>
          </p:nvPr>
        </p:nvSpPr>
        <p:spPr/>
        <p:txBody>
          <a:bodyPr/>
          <a:lstStyle/>
          <a:p>
            <a:fld id="{07CEE681-EA8A-4B77-829B-1539858EA44F}" type="slidenum">
              <a:rPr lang="en-US" smtClean="0"/>
              <a:pPr/>
              <a:t>8</a:t>
            </a:fld>
            <a:endParaRPr lang="en-US" dirty="0"/>
          </a:p>
        </p:txBody>
      </p:sp>
      <p:sp>
        <p:nvSpPr>
          <p:cNvPr id="7" name="Content Placeholder 2">
            <a:extLst>
              <a:ext uri="{FF2B5EF4-FFF2-40B4-BE49-F238E27FC236}">
                <a16:creationId xmlns:a16="http://schemas.microsoft.com/office/drawing/2014/main" id="{5DD564EE-01D2-4973-A2FF-B05E8FC3F02B}"/>
              </a:ext>
            </a:extLst>
          </p:cNvPr>
          <p:cNvSpPr txBox="1">
            <a:spLocks/>
          </p:cNvSpPr>
          <p:nvPr/>
        </p:nvSpPr>
        <p:spPr bwMode="gray">
          <a:xfrm>
            <a:off x="1204654" y="1240800"/>
            <a:ext cx="2659098" cy="31599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buFont typeface="Wingdings" panose="05000000000000000000" pitchFamily="2" charset="2"/>
              <a:buChar char="n"/>
            </a:pPr>
            <a:r>
              <a:rPr lang="en-US" altLang="zh-CN" b="1" dirty="0"/>
              <a:t> </a:t>
            </a:r>
            <a:r>
              <a:rPr lang="en-US" altLang="zh-CN" b="1" dirty="0">
                <a:latin typeface="+mj-lt"/>
                <a:ea typeface="+mj-ea"/>
              </a:rPr>
              <a:t>EFFICIENCY </a:t>
            </a:r>
            <a:endParaRPr lang="zh-CN" altLang="en-US" dirty="0">
              <a:solidFill>
                <a:srgbClr val="002060"/>
              </a:solidFill>
              <a:latin typeface="+mj-lt"/>
              <a:ea typeface="+mj-ea"/>
            </a:endParaRPr>
          </a:p>
        </p:txBody>
      </p:sp>
      <p:sp>
        <p:nvSpPr>
          <p:cNvPr id="9" name="Content Placeholder 2">
            <a:extLst>
              <a:ext uri="{FF2B5EF4-FFF2-40B4-BE49-F238E27FC236}">
                <a16:creationId xmlns:a16="http://schemas.microsoft.com/office/drawing/2014/main" id="{091CE8A0-40EC-44E6-A0B7-2AB5F3691C11}"/>
              </a:ext>
            </a:extLst>
          </p:cNvPr>
          <p:cNvSpPr txBox="1">
            <a:spLocks/>
          </p:cNvSpPr>
          <p:nvPr/>
        </p:nvSpPr>
        <p:spPr bwMode="gray">
          <a:xfrm>
            <a:off x="1631949" y="2492896"/>
            <a:ext cx="4814112" cy="360040"/>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0000"/>
              </a:buClr>
              <a:buNone/>
            </a:pPr>
            <a:endParaRPr lang="zh-CN" altLang="en-US" dirty="0">
              <a:solidFill>
                <a:srgbClr val="002060"/>
              </a:solidFill>
              <a:latin typeface="+mj-lt"/>
              <a:ea typeface="+mj-ea"/>
            </a:endParaRPr>
          </a:p>
        </p:txBody>
      </p:sp>
      <p:sp>
        <p:nvSpPr>
          <p:cNvPr id="13" name="Content Placeholder 2">
            <a:extLst>
              <a:ext uri="{FF2B5EF4-FFF2-40B4-BE49-F238E27FC236}">
                <a16:creationId xmlns:a16="http://schemas.microsoft.com/office/drawing/2014/main" id="{02DBF5AF-0165-4671-A496-2D26AC7DDC29}"/>
              </a:ext>
            </a:extLst>
          </p:cNvPr>
          <p:cNvSpPr txBox="1">
            <a:spLocks/>
          </p:cNvSpPr>
          <p:nvPr/>
        </p:nvSpPr>
        <p:spPr bwMode="gray">
          <a:xfrm>
            <a:off x="5329046" y="2903043"/>
            <a:ext cx="4655386" cy="34127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Time (min) –Equipment Downtime Actual  (min ) </a:t>
            </a:r>
          </a:p>
        </p:txBody>
      </p:sp>
      <p:sp>
        <p:nvSpPr>
          <p:cNvPr id="17" name="Content Placeholder 2">
            <a:extLst>
              <a:ext uri="{FF2B5EF4-FFF2-40B4-BE49-F238E27FC236}">
                <a16:creationId xmlns:a16="http://schemas.microsoft.com/office/drawing/2014/main" id="{CEA8B6BF-A3DF-47D1-B438-7636AD817237}"/>
              </a:ext>
            </a:extLst>
          </p:cNvPr>
          <p:cNvSpPr txBox="1">
            <a:spLocks/>
          </p:cNvSpPr>
          <p:nvPr/>
        </p:nvSpPr>
        <p:spPr bwMode="gray">
          <a:xfrm>
            <a:off x="5341018" y="3373600"/>
            <a:ext cx="1835102" cy="33736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Time (min) </a:t>
            </a:r>
          </a:p>
        </p:txBody>
      </p:sp>
      <p:sp>
        <p:nvSpPr>
          <p:cNvPr id="20" name="Content Placeholder 2">
            <a:extLst>
              <a:ext uri="{FF2B5EF4-FFF2-40B4-BE49-F238E27FC236}">
                <a16:creationId xmlns:a16="http://schemas.microsoft.com/office/drawing/2014/main" id="{403BF8BD-36EB-463C-9708-4DC0521FF392}"/>
              </a:ext>
            </a:extLst>
          </p:cNvPr>
          <p:cNvSpPr txBox="1">
            <a:spLocks/>
          </p:cNvSpPr>
          <p:nvPr/>
        </p:nvSpPr>
        <p:spPr bwMode="gray">
          <a:xfrm>
            <a:off x="5082898" y="4725144"/>
            <a:ext cx="2813302" cy="23147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         Number of good parts   </a:t>
            </a:r>
          </a:p>
        </p:txBody>
      </p:sp>
      <p:sp>
        <p:nvSpPr>
          <p:cNvPr id="21" name="Content Placeholder 2">
            <a:extLst>
              <a:ext uri="{FF2B5EF4-FFF2-40B4-BE49-F238E27FC236}">
                <a16:creationId xmlns:a16="http://schemas.microsoft.com/office/drawing/2014/main" id="{32E8D9B7-5565-4A23-AEA0-2527FEC6EB54}"/>
              </a:ext>
            </a:extLst>
          </p:cNvPr>
          <p:cNvSpPr txBox="1">
            <a:spLocks/>
          </p:cNvSpPr>
          <p:nvPr/>
        </p:nvSpPr>
        <p:spPr bwMode="gray">
          <a:xfrm>
            <a:off x="5090948" y="3883288"/>
            <a:ext cx="2157180" cy="25127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        Quoted  Cycle time (sec)   </a:t>
            </a:r>
          </a:p>
        </p:txBody>
      </p:sp>
      <p:sp>
        <p:nvSpPr>
          <p:cNvPr id="24" name="Content Placeholder 2">
            <a:extLst>
              <a:ext uri="{FF2B5EF4-FFF2-40B4-BE49-F238E27FC236}">
                <a16:creationId xmlns:a16="http://schemas.microsoft.com/office/drawing/2014/main" id="{0BB25469-767D-4820-9451-12D42583C8BC}"/>
              </a:ext>
            </a:extLst>
          </p:cNvPr>
          <p:cNvSpPr txBox="1">
            <a:spLocks/>
          </p:cNvSpPr>
          <p:nvPr/>
        </p:nvSpPr>
        <p:spPr bwMode="gray">
          <a:xfrm>
            <a:off x="5050607" y="4185195"/>
            <a:ext cx="2341537" cy="375516"/>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         Cycle time actual (sec)  </a:t>
            </a:r>
          </a:p>
        </p:txBody>
      </p:sp>
      <p:sp>
        <p:nvSpPr>
          <p:cNvPr id="30" name="Content Placeholder 2">
            <a:extLst>
              <a:ext uri="{FF2B5EF4-FFF2-40B4-BE49-F238E27FC236}">
                <a16:creationId xmlns:a16="http://schemas.microsoft.com/office/drawing/2014/main" id="{2CCA03C3-9853-45CE-B657-5CEF3F6DA41D}"/>
              </a:ext>
            </a:extLst>
          </p:cNvPr>
          <p:cNvSpPr txBox="1">
            <a:spLocks/>
          </p:cNvSpPr>
          <p:nvPr/>
        </p:nvSpPr>
        <p:spPr bwMode="gray">
          <a:xfrm>
            <a:off x="1691329" y="1717788"/>
            <a:ext cx="8005071" cy="813335"/>
          </a:xfrm>
          <a:prstGeom prst="rect">
            <a:avLst/>
          </a:prstGeom>
          <a:ln w="19050">
            <a:solidFill>
              <a:schemeClr val="accent1">
                <a:lumMod val="90000"/>
                <a:lumOff val="10000"/>
              </a:schemeClr>
            </a:solidFill>
          </a:ln>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0000"/>
              </a:buClr>
              <a:buNone/>
            </a:pPr>
            <a:endParaRPr lang="en-US" altLang="zh-CN" sz="1400" b="1" dirty="0">
              <a:latin typeface="+mj-ea"/>
              <a:ea typeface="+mj-ea"/>
            </a:endParaRPr>
          </a:p>
          <a:p>
            <a:pPr lvl="1">
              <a:buClr>
                <a:srgbClr val="000000"/>
              </a:buClr>
              <a:buSzPct val="50000"/>
              <a:buFont typeface="Wingdings" panose="05000000000000000000" pitchFamily="2" charset="2"/>
              <a:buChar char="n"/>
            </a:pPr>
            <a:r>
              <a:rPr lang="en-US" altLang="zh-CN" sz="1200" b="1" dirty="0">
                <a:latin typeface="+mj-ea"/>
                <a:ea typeface="+mj-ea"/>
              </a:rPr>
              <a:t> </a:t>
            </a:r>
            <a:r>
              <a:rPr lang="en-US" altLang="zh-CN" sz="1400" b="1" dirty="0">
                <a:latin typeface="+mj-lt"/>
              </a:rPr>
              <a:t>Actual TR (Trial Run) OEE = Equipment availability x Performance efficiency x Quality Rate</a:t>
            </a:r>
            <a:endParaRPr lang="zh-CN" altLang="en-US" sz="1400" dirty="0">
              <a:solidFill>
                <a:srgbClr val="002060"/>
              </a:solidFill>
              <a:latin typeface="+mj-lt"/>
              <a:ea typeface="+mj-ea"/>
            </a:endParaRPr>
          </a:p>
        </p:txBody>
      </p:sp>
      <p:sp>
        <p:nvSpPr>
          <p:cNvPr id="31" name="Content Placeholder 2">
            <a:extLst>
              <a:ext uri="{FF2B5EF4-FFF2-40B4-BE49-F238E27FC236}">
                <a16:creationId xmlns:a16="http://schemas.microsoft.com/office/drawing/2014/main" id="{233DF1AD-46A4-43ED-B189-4635718420B0}"/>
              </a:ext>
            </a:extLst>
          </p:cNvPr>
          <p:cNvSpPr txBox="1">
            <a:spLocks/>
          </p:cNvSpPr>
          <p:nvPr/>
        </p:nvSpPr>
        <p:spPr bwMode="gray">
          <a:xfrm>
            <a:off x="5082898" y="5085184"/>
            <a:ext cx="2813302" cy="23147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t>         Number of parts produced    </a:t>
            </a:r>
          </a:p>
        </p:txBody>
      </p:sp>
      <p:sp>
        <p:nvSpPr>
          <p:cNvPr id="5" name="Footer Placeholder 4">
            <a:extLst>
              <a:ext uri="{FF2B5EF4-FFF2-40B4-BE49-F238E27FC236}">
                <a16:creationId xmlns:a16="http://schemas.microsoft.com/office/drawing/2014/main" id="{012523F4-EB4D-4AE6-8375-43C63FCB51A9}"/>
              </a:ext>
            </a:extLst>
          </p:cNvPr>
          <p:cNvSpPr>
            <a:spLocks noGrp="1"/>
          </p:cNvSpPr>
          <p:nvPr>
            <p:ph type="ftr" sz="quarter" idx="11"/>
          </p:nvPr>
        </p:nvSpPr>
        <p:spPr/>
        <p:txBody>
          <a:bodyPr/>
          <a:lstStyle/>
          <a:p>
            <a:r>
              <a:rPr lang="en-US"/>
              <a:t>Production Trial Run Capacity Report</a:t>
            </a:r>
            <a:endParaRPr lang="en-US" dirty="0"/>
          </a:p>
        </p:txBody>
      </p:sp>
    </p:spTree>
    <p:extLst>
      <p:ext uri="{BB962C8B-B14F-4D97-AF65-F5344CB8AC3E}">
        <p14:creationId xmlns:p14="http://schemas.microsoft.com/office/powerpoint/2010/main" val="304239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C7DA-FAF6-4216-8196-A77BF37345A3}"/>
              </a:ext>
            </a:extLst>
          </p:cNvPr>
          <p:cNvSpPr>
            <a:spLocks noGrp="1"/>
          </p:cNvSpPr>
          <p:nvPr>
            <p:ph type="title"/>
          </p:nvPr>
        </p:nvSpPr>
        <p:spPr>
          <a:xfrm>
            <a:off x="2903462" y="204560"/>
            <a:ext cx="6840760" cy="443198"/>
          </a:xfrm>
        </p:spPr>
        <p:txBody>
          <a:bodyPr/>
          <a:lstStyle/>
          <a:p>
            <a:r>
              <a:rPr lang="en-US" altLang="zh-CN" b="1" dirty="0"/>
              <a:t>Production Trial Run Capacity Report</a:t>
            </a:r>
            <a:endParaRPr lang="zh-CN" altLang="en-US" dirty="0"/>
          </a:p>
        </p:txBody>
      </p:sp>
      <p:sp>
        <p:nvSpPr>
          <p:cNvPr id="4" name="Date Placeholder 3">
            <a:extLst>
              <a:ext uri="{FF2B5EF4-FFF2-40B4-BE49-F238E27FC236}">
                <a16:creationId xmlns:a16="http://schemas.microsoft.com/office/drawing/2014/main" id="{29C3547A-DA37-4270-A04C-E9F79A42DA65}"/>
              </a:ext>
            </a:extLst>
          </p:cNvPr>
          <p:cNvSpPr>
            <a:spLocks noGrp="1"/>
          </p:cNvSpPr>
          <p:nvPr>
            <p:ph type="dt" sz="half" idx="10"/>
          </p:nvPr>
        </p:nvSpPr>
        <p:spPr/>
        <p:txBody>
          <a:bodyPr/>
          <a:lstStyle/>
          <a:p>
            <a:r>
              <a:rPr lang="en-US" altLang="zh-CN"/>
              <a:t>Feb, 2020</a:t>
            </a:r>
            <a:endParaRPr lang="en-US" dirty="0"/>
          </a:p>
        </p:txBody>
      </p:sp>
      <p:sp>
        <p:nvSpPr>
          <p:cNvPr id="6" name="Slide Number Placeholder 5">
            <a:extLst>
              <a:ext uri="{FF2B5EF4-FFF2-40B4-BE49-F238E27FC236}">
                <a16:creationId xmlns:a16="http://schemas.microsoft.com/office/drawing/2014/main" id="{1E61EFBE-3C8E-49B7-BE36-A1EC7305F59C}"/>
              </a:ext>
            </a:extLst>
          </p:cNvPr>
          <p:cNvSpPr>
            <a:spLocks noGrp="1"/>
          </p:cNvSpPr>
          <p:nvPr>
            <p:ph type="sldNum" sz="quarter" idx="12"/>
          </p:nvPr>
        </p:nvSpPr>
        <p:spPr/>
        <p:txBody>
          <a:bodyPr/>
          <a:lstStyle/>
          <a:p>
            <a:fld id="{07CEE681-EA8A-4B77-829B-1539858EA44F}" type="slidenum">
              <a:rPr lang="en-US" smtClean="0"/>
              <a:pPr/>
              <a:t>9</a:t>
            </a:fld>
            <a:endParaRPr lang="en-US" dirty="0"/>
          </a:p>
        </p:txBody>
      </p:sp>
      <p:sp>
        <p:nvSpPr>
          <p:cNvPr id="9" name="Content Placeholder 2">
            <a:extLst>
              <a:ext uri="{FF2B5EF4-FFF2-40B4-BE49-F238E27FC236}">
                <a16:creationId xmlns:a16="http://schemas.microsoft.com/office/drawing/2014/main" id="{091CE8A0-40EC-44E6-A0B7-2AB5F3691C11}"/>
              </a:ext>
            </a:extLst>
          </p:cNvPr>
          <p:cNvSpPr txBox="1">
            <a:spLocks/>
          </p:cNvSpPr>
          <p:nvPr/>
        </p:nvSpPr>
        <p:spPr bwMode="gray">
          <a:xfrm>
            <a:off x="1631949" y="2492896"/>
            <a:ext cx="4814112" cy="360040"/>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0000"/>
              </a:buClr>
              <a:buNone/>
            </a:pPr>
            <a:endParaRPr lang="zh-CN" altLang="en-US" dirty="0">
              <a:solidFill>
                <a:srgbClr val="002060"/>
              </a:solidFill>
              <a:latin typeface="+mj-lt"/>
              <a:ea typeface="+mj-ea"/>
            </a:endParaRPr>
          </a:p>
        </p:txBody>
      </p:sp>
      <p:pic>
        <p:nvPicPr>
          <p:cNvPr id="12" name="Picture 11">
            <a:extLst>
              <a:ext uri="{FF2B5EF4-FFF2-40B4-BE49-F238E27FC236}">
                <a16:creationId xmlns:a16="http://schemas.microsoft.com/office/drawing/2014/main" id="{D2412832-8A98-4E25-9E65-DED9B9274D29}"/>
              </a:ext>
            </a:extLst>
          </p:cNvPr>
          <p:cNvPicPr>
            <a:picLocks noChangeAspect="1"/>
          </p:cNvPicPr>
          <p:nvPr/>
        </p:nvPicPr>
        <p:blipFill>
          <a:blip r:embed="rId2"/>
          <a:stretch>
            <a:fillRect/>
          </a:stretch>
        </p:blipFill>
        <p:spPr>
          <a:xfrm>
            <a:off x="347566" y="1165473"/>
            <a:ext cx="11509074" cy="4531859"/>
          </a:xfrm>
          <a:prstGeom prst="rect">
            <a:avLst/>
          </a:prstGeom>
          <a:ln w="19050">
            <a:solidFill>
              <a:srgbClr val="0070C0"/>
            </a:solidFill>
          </a:ln>
        </p:spPr>
      </p:pic>
      <p:sp>
        <p:nvSpPr>
          <p:cNvPr id="8" name="Title 1">
            <a:extLst>
              <a:ext uri="{FF2B5EF4-FFF2-40B4-BE49-F238E27FC236}">
                <a16:creationId xmlns:a16="http://schemas.microsoft.com/office/drawing/2014/main" id="{3662A431-2642-4BC7-99BF-5F9FAB3C5141}"/>
              </a:ext>
            </a:extLst>
          </p:cNvPr>
          <p:cNvSpPr txBox="1">
            <a:spLocks/>
          </p:cNvSpPr>
          <p:nvPr/>
        </p:nvSpPr>
        <p:spPr bwMode="gray">
          <a:xfrm>
            <a:off x="263352" y="728361"/>
            <a:ext cx="6840760" cy="2769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altLang="zh-CN" sz="2000" b="1" dirty="0"/>
              <a:t> Problem follow </a:t>
            </a:r>
            <a:r>
              <a:rPr lang="en-US" altLang="zh-CN" sz="1800" b="1" dirty="0">
                <a:latin typeface="+mj-ea"/>
              </a:rPr>
              <a:t>up</a:t>
            </a:r>
            <a:r>
              <a:rPr lang="en-US" altLang="zh-CN" sz="2000" b="1" dirty="0"/>
              <a:t> sheet </a:t>
            </a:r>
            <a:endParaRPr lang="zh-CN" altLang="en-US" sz="2000" dirty="0"/>
          </a:p>
        </p:txBody>
      </p:sp>
      <p:sp>
        <p:nvSpPr>
          <p:cNvPr id="3" name="Footer Placeholder 2">
            <a:extLst>
              <a:ext uri="{FF2B5EF4-FFF2-40B4-BE49-F238E27FC236}">
                <a16:creationId xmlns:a16="http://schemas.microsoft.com/office/drawing/2014/main" id="{EAC5F188-82DB-4026-8657-81252B2B11CC}"/>
              </a:ext>
            </a:extLst>
          </p:cNvPr>
          <p:cNvSpPr>
            <a:spLocks noGrp="1"/>
          </p:cNvSpPr>
          <p:nvPr>
            <p:ph type="ftr" sz="quarter" idx="11"/>
          </p:nvPr>
        </p:nvSpPr>
        <p:spPr/>
        <p:txBody>
          <a:bodyPr/>
          <a:lstStyle/>
          <a:p>
            <a:r>
              <a:rPr lang="en-US"/>
              <a:t>Production Trial Run Capacity Report</a:t>
            </a:r>
            <a:endParaRPr lang="en-US" dirty="0"/>
          </a:p>
        </p:txBody>
      </p:sp>
    </p:spTree>
    <p:extLst>
      <p:ext uri="{BB962C8B-B14F-4D97-AF65-F5344CB8AC3E}">
        <p14:creationId xmlns:p14="http://schemas.microsoft.com/office/powerpoint/2010/main" val="176048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OOTERLOCK" val="N"/>
</p:tagLst>
</file>

<file path=ppt/theme/theme1.xml><?xml version="1.0" encoding="utf-8"?>
<a:theme xmlns:a="http://schemas.openxmlformats.org/drawingml/2006/main" name="Veoneer">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0799A"/>
      </a:hlink>
      <a:folHlink>
        <a:srgbClr val="7F7F7F"/>
      </a:folHlink>
    </a:clrScheme>
    <a:fontScheme name="Veoneer">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4"/>
        </a:solidFill>
        <a:ln>
          <a:noFill/>
        </a:ln>
      </a:spPr>
      <a:bodyPr rtlCol="0" anchor="ctr">
        <a:noAutofit/>
      </a:bodyPr>
      <a:lstStyle>
        <a:defPPr algn="ctr">
          <a:spcBef>
            <a:spcPts val="600"/>
          </a:spcBef>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rtlCol="0">
        <a:spAutoFit/>
      </a:bodyPr>
      <a:lstStyle>
        <a:defPPr algn="l">
          <a:spcBef>
            <a:spcPts val="600"/>
          </a:spcBef>
          <a:buClr>
            <a:schemeClr val="accent4"/>
          </a:buClr>
          <a:defRPr dirty="0" smtClean="0"/>
        </a:defPPr>
      </a:lstStyle>
    </a:txDef>
  </a:objectDefaults>
  <a:extraClrSchemeLst/>
  <a:custClrLst>
    <a:custClr name="Black">
      <a:srgbClr val="000000"/>
    </a:custClr>
    <a:custClr name="2">
      <a:srgbClr val="8F0043"/>
    </a:custClr>
    <a:custClr name="3">
      <a:srgbClr val="BC668E"/>
    </a:custClr>
    <a:custClr name="4">
      <a:srgbClr val="D8A6BD"/>
    </a:custClr>
    <a:custClr name="5">
      <a:srgbClr val="EB5A50"/>
    </a:custClr>
    <a:custClr name="6">
      <a:srgbClr val="F39C96"/>
    </a:custClr>
    <a:custClr name="7">
      <a:srgbClr val="F9CECA"/>
    </a:custClr>
    <a:custClr name="8">
      <a:srgbClr val="FFC638"/>
    </a:custClr>
    <a:custClr name="9">
      <a:srgbClr val="FFDD88"/>
    </a:custClr>
    <a:custClr name="10">
      <a:srgbClr val="FFEBB9"/>
    </a:custClr>
  </a:custClrLst>
  <a:extLst>
    <a:ext uri="{05A4C25C-085E-4340-85A3-A5531E510DB2}">
      <thm15:themeFamily xmlns:thm15="http://schemas.microsoft.com/office/thememl/2012/main" name="Veoneer PPT-Mall 2018_3.potx" id="{5CEF7A95-253F-470F-9ED4-A8CA712387D4}" vid="{242A0A39-E301-4B15-B526-56D0DA0D703D}"/>
    </a:ext>
  </a:extLst>
</a:theme>
</file>

<file path=ppt/theme/theme2.xml><?xml version="1.0" encoding="utf-8"?>
<a:theme xmlns:a="http://schemas.openxmlformats.org/drawingml/2006/main" name="Office-tema">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67991"/>
      </a:hlink>
      <a:folHlink>
        <a:srgbClr val="7F7F7F"/>
      </a:folHlink>
    </a:clrScheme>
    <a:fontScheme name="Anpassat 23">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67991"/>
      </a:hlink>
      <a:folHlink>
        <a:srgbClr val="7F7F7F"/>
      </a:folHlink>
    </a:clrScheme>
    <a:fontScheme name="Anpassat 23">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6D7FD147DE974EADAEA14F829051CC" ma:contentTypeVersion="5" ma:contentTypeDescription="Create a new document." ma:contentTypeScope="" ma:versionID="090f2295c7f6092ae3a9d5b046c65c7c">
  <xsd:schema xmlns:xsd="http://www.w3.org/2001/XMLSchema" xmlns:xs="http://www.w3.org/2001/XMLSchema" xmlns:p="http://schemas.microsoft.com/office/2006/metadata/properties" xmlns:ns2="356306a6-7c5d-45f3-9b8b-d26654707290" targetNamespace="http://schemas.microsoft.com/office/2006/metadata/properties" ma:root="true" ma:fieldsID="f352d67de826d1b331fcb595a841fc38" ns2:_="">
    <xsd:import namespace="356306a6-7c5d-45f3-9b8b-d26654707290"/>
    <xsd:element name="properties">
      <xsd:complexType>
        <xsd:sequence>
          <xsd:element name="documentManagement">
            <xsd:complexType>
              <xsd:all>
                <xsd:element ref="ns2:MediaServiceMetadata" minOccurs="0"/>
                <xsd:element ref="ns2:MediaServiceFastMetadata" minOccurs="0"/>
                <xsd:element ref="ns2:Comment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6306a6-7c5d-45f3-9b8b-d266547072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mments" ma:index="10" nillable="true" ma:displayName="Comments" ma:format="Dropdown" ma:internalName="Comments">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356306a6-7c5d-45f3-9b8b-d26654707290" xsi:nil="true"/>
  </documentManagement>
</p:properties>
</file>

<file path=customXml/itemProps1.xml><?xml version="1.0" encoding="utf-8"?>
<ds:datastoreItem xmlns:ds="http://schemas.openxmlformats.org/officeDocument/2006/customXml" ds:itemID="{3BDC2911-EF2E-4352-86CA-13D67BA3EBDD}">
  <ds:schemaRefs>
    <ds:schemaRef ds:uri="http://schemas.microsoft.com/sharepoint/v3/contenttype/forms"/>
  </ds:schemaRefs>
</ds:datastoreItem>
</file>

<file path=customXml/itemProps2.xml><?xml version="1.0" encoding="utf-8"?>
<ds:datastoreItem xmlns:ds="http://schemas.openxmlformats.org/officeDocument/2006/customXml" ds:itemID="{8D0E7875-2915-4264-A749-EE2ED9FC3BA7}"/>
</file>

<file path=customXml/itemProps3.xml><?xml version="1.0" encoding="utf-8"?>
<ds:datastoreItem xmlns:ds="http://schemas.openxmlformats.org/officeDocument/2006/customXml" ds:itemID="{C7360174-F937-4BF2-9BA9-5E301FDB3F64}">
  <ds:schemaRefs>
    <ds:schemaRef ds:uri="http://purl.org/dc/elements/1.1/"/>
    <ds:schemaRef ds:uri="90a2ecd5-442b-4abc-aa91-fdb8f30166ea"/>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7</TotalTime>
  <Words>679</Words>
  <Application>Microsoft Office PowerPoint</Application>
  <PresentationFormat>Widescreen</PresentationFormat>
  <Paragraphs>151</Paragraphs>
  <Slides>10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Barlow</vt:lpstr>
      <vt:lpstr>Barlow SemiBold</vt:lpstr>
      <vt:lpstr>Calibri Bold</vt:lpstr>
      <vt:lpstr>Wingdings</vt:lpstr>
      <vt:lpstr>Veoneer</vt:lpstr>
      <vt:lpstr>Worksheet</vt:lpstr>
      <vt:lpstr>Production Trial Run Capacity Report Training </vt:lpstr>
      <vt:lpstr>  Production Trial Run Capacity Report</vt:lpstr>
      <vt:lpstr>Production Trial Run Capacity Report</vt:lpstr>
      <vt:lpstr>Production Trial Run Capacity Report</vt:lpstr>
      <vt:lpstr>Production Trial Run Capacity Report</vt:lpstr>
      <vt:lpstr>Production Trial Run Capacity Report</vt:lpstr>
      <vt:lpstr>Production Trial Run Capacity Report</vt:lpstr>
      <vt:lpstr>Production Trial Run Capacity Report</vt:lpstr>
      <vt:lpstr>Production Trial Run Capacity Report</vt:lpstr>
      <vt:lpstr>Thank You!</vt:lpstr>
    </vt:vector>
  </TitlesOfParts>
  <Company>Veoneer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Trial Run Capacity Report Training </dc:title>
  <dc:creator>Lucky Zhang</dc:creator>
  <cp:lastModifiedBy>Dennis Nielsen</cp:lastModifiedBy>
  <cp:revision>3</cp:revision>
  <dcterms:created xsi:type="dcterms:W3CDTF">2020-03-26T13:42:58Z</dcterms:created>
  <dcterms:modified xsi:type="dcterms:W3CDTF">2020-03-30T07:26:01Z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0x0101001D6D7FD147DE974EADAEA14F829051CC</vt:lpwstr>
  </property>
  <property fmtid="{D5CDD505-2E9C-101B-9397-08002B2CF9AE}" pid="3" name="Order">
    <vt:r8>8400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