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4"/>
  </p:sldMasterIdLst>
  <p:notesMasterIdLst>
    <p:notesMasterId r:id="rId14"/>
  </p:notesMasterIdLst>
  <p:handoutMasterIdLst>
    <p:handoutMasterId r:id="rId15"/>
  </p:handoutMasterIdLst>
  <p:sldIdLst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custDataLst>
    <p:tags r:id="rId16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1F8B79-03AB-4C62-81A3-0F1F8F8FDA1D}" v="7" dt="2020-03-30T07:02:53.733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4" autoAdjust="0"/>
    <p:restoredTop sz="88924" autoAdjust="0"/>
  </p:normalViewPr>
  <p:slideViewPr>
    <p:cSldViewPr snapToObjects="1" showGuides="1">
      <p:cViewPr varScale="1">
        <p:scale>
          <a:sx n="98" d="100"/>
          <a:sy n="98" d="100"/>
        </p:scale>
        <p:origin x="189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93" d="100"/>
          <a:sy n="93" d="100"/>
        </p:scale>
        <p:origin x="36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nis Nielsen" userId="58ac114e-9ad0-4ea3-80e7-5368211cc038" providerId="ADAL" clId="{A11F8B79-03AB-4C62-81A3-0F1F8F8FDA1D}"/>
    <pc:docChg chg="custSel addSld delSld modSld">
      <pc:chgData name="Dennis Nielsen" userId="58ac114e-9ad0-4ea3-80e7-5368211cc038" providerId="ADAL" clId="{A11F8B79-03AB-4C62-81A3-0F1F8F8FDA1D}" dt="2020-03-30T07:02:37.702" v="105" actId="478"/>
      <pc:docMkLst>
        <pc:docMk/>
      </pc:docMkLst>
      <pc:sldChg chg="del">
        <pc:chgData name="Dennis Nielsen" userId="58ac114e-9ad0-4ea3-80e7-5368211cc038" providerId="ADAL" clId="{A11F8B79-03AB-4C62-81A3-0F1F8F8FDA1D}" dt="2020-03-30T06:58:33.060" v="88" actId="2696"/>
        <pc:sldMkLst>
          <pc:docMk/>
          <pc:sldMk cId="4171812501" sldId="258"/>
        </pc:sldMkLst>
      </pc:sldChg>
      <pc:sldChg chg="delSp modSp">
        <pc:chgData name="Dennis Nielsen" userId="58ac114e-9ad0-4ea3-80e7-5368211cc038" providerId="ADAL" clId="{A11F8B79-03AB-4C62-81A3-0F1F8F8FDA1D}" dt="2020-03-30T07:00:54.549" v="97" actId="790"/>
        <pc:sldMkLst>
          <pc:docMk/>
          <pc:sldMk cId="3837788777" sldId="260"/>
        </pc:sldMkLst>
        <pc:spChg chg="del">
          <ac:chgData name="Dennis Nielsen" userId="58ac114e-9ad0-4ea3-80e7-5368211cc038" providerId="ADAL" clId="{A11F8B79-03AB-4C62-81A3-0F1F8F8FDA1D}" dt="2020-03-30T06:50:31.114" v="0" actId="478"/>
          <ac:spMkLst>
            <pc:docMk/>
            <pc:sldMk cId="3837788777" sldId="260"/>
            <ac:spMk id="4" creationId="{D6165E9C-6D09-489D-8C7E-47906DEB6552}"/>
          </ac:spMkLst>
        </pc:spChg>
        <pc:spChg chg="del">
          <ac:chgData name="Dennis Nielsen" userId="58ac114e-9ad0-4ea3-80e7-5368211cc038" providerId="ADAL" clId="{A11F8B79-03AB-4C62-81A3-0F1F8F8FDA1D}" dt="2020-03-30T06:50:33.432" v="1" actId="478"/>
          <ac:spMkLst>
            <pc:docMk/>
            <pc:sldMk cId="3837788777" sldId="260"/>
            <ac:spMk id="5" creationId="{86CF73BC-043E-4629-A623-87AA16B58048}"/>
          </ac:spMkLst>
        </pc:spChg>
        <pc:spChg chg="del">
          <ac:chgData name="Dennis Nielsen" userId="58ac114e-9ad0-4ea3-80e7-5368211cc038" providerId="ADAL" clId="{A11F8B79-03AB-4C62-81A3-0F1F8F8FDA1D}" dt="2020-03-30T06:51:55.506" v="24" actId="478"/>
          <ac:spMkLst>
            <pc:docMk/>
            <pc:sldMk cId="3837788777" sldId="260"/>
            <ac:spMk id="6" creationId="{EBDF9957-70B9-4A40-B9DC-9A50BE0F7F01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27" creationId="{BB28FBC1-3D40-4A0E-A248-64376DD74AE1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28" creationId="{EBA370D4-8272-476A-AF84-820864A7495D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29" creationId="{C6B08582-D1AD-4768-8FEF-85AD55359ED3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0" creationId="{D2376BCE-365E-4317-92B6-2FF4B0A4982C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1" creationId="{4ECEB888-7C7E-4FAB-A24E-8F420AD5FEA8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2" creationId="{15C9A5DF-BFA8-41FA-942D-AAFDF21C1AD5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3" creationId="{48971727-1907-46F3-B308-2A9E4A46F292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4" creationId="{2DCC3164-00BF-4933-9049-7CDD026D1109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5" creationId="{8151B3C5-BB56-4513-A5CE-117A879E9BDD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6" creationId="{05036DB5-A02A-4981-B8F1-C278F09AD002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7" creationId="{C82411B6-CBA2-4E6F-8610-E54728F66166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8" creationId="{1408F6C8-C1B9-4580-B0E5-969D8A979664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39" creationId="{008CF3AC-CAEA-477A-9885-C34D027463D1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40" creationId="{0A79E159-04EE-4F30-8C37-966B5E1DEE79}"/>
          </ac:spMkLst>
        </pc:spChg>
        <pc:spChg chg="mod">
          <ac:chgData name="Dennis Nielsen" userId="58ac114e-9ad0-4ea3-80e7-5368211cc038" providerId="ADAL" clId="{A11F8B79-03AB-4C62-81A3-0F1F8F8FDA1D}" dt="2020-03-30T07:00:54.549" v="97" actId="790"/>
          <ac:spMkLst>
            <pc:docMk/>
            <pc:sldMk cId="3837788777" sldId="260"/>
            <ac:spMk id="41" creationId="{CA962164-7FBC-4FF1-99B4-FC4966394001}"/>
          </ac:spMkLst>
        </pc:spChg>
      </pc:sldChg>
      <pc:sldChg chg="delSp modSp">
        <pc:chgData name="Dennis Nielsen" userId="58ac114e-9ad0-4ea3-80e7-5368211cc038" providerId="ADAL" clId="{A11F8B79-03AB-4C62-81A3-0F1F8F8FDA1D}" dt="2020-03-30T07:01:08.210" v="98" actId="790"/>
        <pc:sldMkLst>
          <pc:docMk/>
          <pc:sldMk cId="1688997470" sldId="261"/>
        </pc:sldMkLst>
        <pc:spChg chg="del">
          <ac:chgData name="Dennis Nielsen" userId="58ac114e-9ad0-4ea3-80e7-5368211cc038" providerId="ADAL" clId="{A11F8B79-03AB-4C62-81A3-0F1F8F8FDA1D}" dt="2020-03-30T06:50:39.348" v="4" actId="478"/>
          <ac:spMkLst>
            <pc:docMk/>
            <pc:sldMk cId="1688997470" sldId="261"/>
            <ac:spMk id="4" creationId="{D6165E9C-6D09-489D-8C7E-47906DEB6552}"/>
          </ac:spMkLst>
        </pc:spChg>
        <pc:spChg chg="del mod">
          <ac:chgData name="Dennis Nielsen" userId="58ac114e-9ad0-4ea3-80e7-5368211cc038" providerId="ADAL" clId="{A11F8B79-03AB-4C62-81A3-0F1F8F8FDA1D}" dt="2020-03-30T06:50:37.402" v="3" actId="478"/>
          <ac:spMkLst>
            <pc:docMk/>
            <pc:sldMk cId="1688997470" sldId="261"/>
            <ac:spMk id="5" creationId="{86CF73BC-043E-4629-A623-87AA16B58048}"/>
          </ac:spMkLst>
        </pc:spChg>
        <pc:spChg chg="del mod">
          <ac:chgData name="Dennis Nielsen" userId="58ac114e-9ad0-4ea3-80e7-5368211cc038" providerId="ADAL" clId="{A11F8B79-03AB-4C62-81A3-0F1F8F8FDA1D}" dt="2020-03-30T06:51:51.521" v="23" actId="478"/>
          <ac:spMkLst>
            <pc:docMk/>
            <pc:sldMk cId="1688997470" sldId="261"/>
            <ac:spMk id="6" creationId="{EBDF9957-70B9-4A40-B9DC-9A50BE0F7F01}"/>
          </ac:spMkLst>
        </pc:spChg>
        <pc:spChg chg="mod">
          <ac:chgData name="Dennis Nielsen" userId="58ac114e-9ad0-4ea3-80e7-5368211cc038" providerId="ADAL" clId="{A11F8B79-03AB-4C62-81A3-0F1F8F8FDA1D}" dt="2020-03-30T07:01:08.210" v="98" actId="790"/>
          <ac:spMkLst>
            <pc:docMk/>
            <pc:sldMk cId="1688997470" sldId="261"/>
            <ac:spMk id="16" creationId="{11C12B6B-D1BA-495E-A3E6-8FE947CA7933}"/>
          </ac:spMkLst>
        </pc:spChg>
        <pc:spChg chg="mod">
          <ac:chgData name="Dennis Nielsen" userId="58ac114e-9ad0-4ea3-80e7-5368211cc038" providerId="ADAL" clId="{A11F8B79-03AB-4C62-81A3-0F1F8F8FDA1D}" dt="2020-03-30T07:01:08.210" v="98" actId="790"/>
          <ac:spMkLst>
            <pc:docMk/>
            <pc:sldMk cId="1688997470" sldId="261"/>
            <ac:spMk id="17" creationId="{7B69296D-291C-4A25-9FBE-8E710664F9A0}"/>
          </ac:spMkLst>
        </pc:spChg>
      </pc:sldChg>
      <pc:sldChg chg="delSp modSp">
        <pc:chgData name="Dennis Nielsen" userId="58ac114e-9ad0-4ea3-80e7-5368211cc038" providerId="ADAL" clId="{A11F8B79-03AB-4C62-81A3-0F1F8F8FDA1D}" dt="2020-03-30T07:01:26.409" v="99" actId="790"/>
        <pc:sldMkLst>
          <pc:docMk/>
          <pc:sldMk cId="3248916983" sldId="262"/>
        </pc:sldMkLst>
        <pc:spChg chg="del">
          <ac:chgData name="Dennis Nielsen" userId="58ac114e-9ad0-4ea3-80e7-5368211cc038" providerId="ADAL" clId="{A11F8B79-03AB-4C62-81A3-0F1F8F8FDA1D}" dt="2020-03-30T06:51:02.323" v="6" actId="478"/>
          <ac:spMkLst>
            <pc:docMk/>
            <pc:sldMk cId="3248916983" sldId="262"/>
            <ac:spMk id="4" creationId="{D6165E9C-6D09-489D-8C7E-47906DEB6552}"/>
          </ac:spMkLst>
        </pc:spChg>
        <pc:spChg chg="del">
          <ac:chgData name="Dennis Nielsen" userId="58ac114e-9ad0-4ea3-80e7-5368211cc038" providerId="ADAL" clId="{A11F8B79-03AB-4C62-81A3-0F1F8F8FDA1D}" dt="2020-03-30T06:51:00.346" v="5" actId="478"/>
          <ac:spMkLst>
            <pc:docMk/>
            <pc:sldMk cId="3248916983" sldId="262"/>
            <ac:spMk id="5" creationId="{86CF73BC-043E-4629-A623-87AA16B58048}"/>
          </ac:spMkLst>
        </pc:spChg>
        <pc:spChg chg="del">
          <ac:chgData name="Dennis Nielsen" userId="58ac114e-9ad0-4ea3-80e7-5368211cc038" providerId="ADAL" clId="{A11F8B79-03AB-4C62-81A3-0F1F8F8FDA1D}" dt="2020-03-30T06:51:42.649" v="21" actId="478"/>
          <ac:spMkLst>
            <pc:docMk/>
            <pc:sldMk cId="3248916983" sldId="262"/>
            <ac:spMk id="6" creationId="{EBDF9957-70B9-4A40-B9DC-9A50BE0F7F01}"/>
          </ac:spMkLst>
        </pc:spChg>
        <pc:spChg chg="mod">
          <ac:chgData name="Dennis Nielsen" userId="58ac114e-9ad0-4ea3-80e7-5368211cc038" providerId="ADAL" clId="{A11F8B79-03AB-4C62-81A3-0F1F8F8FDA1D}" dt="2020-03-30T07:01:26.409" v="99" actId="790"/>
          <ac:spMkLst>
            <pc:docMk/>
            <pc:sldMk cId="3248916983" sldId="262"/>
            <ac:spMk id="13" creationId="{F7A70C14-B82D-4CA3-B948-FE82DC106865}"/>
          </ac:spMkLst>
        </pc:spChg>
        <pc:spChg chg="mod">
          <ac:chgData name="Dennis Nielsen" userId="58ac114e-9ad0-4ea3-80e7-5368211cc038" providerId="ADAL" clId="{A11F8B79-03AB-4C62-81A3-0F1F8F8FDA1D}" dt="2020-03-30T07:01:26.409" v="99" actId="790"/>
          <ac:spMkLst>
            <pc:docMk/>
            <pc:sldMk cId="3248916983" sldId="262"/>
            <ac:spMk id="14" creationId="{37F68C81-74E3-49B1-87B8-514FF66011B8}"/>
          </ac:spMkLst>
        </pc:spChg>
      </pc:sldChg>
      <pc:sldChg chg="delSp modSp">
        <pc:chgData name="Dennis Nielsen" userId="58ac114e-9ad0-4ea3-80e7-5368211cc038" providerId="ADAL" clId="{A11F8B79-03AB-4C62-81A3-0F1F8F8FDA1D}" dt="2020-03-30T07:01:37.386" v="100" actId="790"/>
        <pc:sldMkLst>
          <pc:docMk/>
          <pc:sldMk cId="1543899202" sldId="263"/>
        </pc:sldMkLst>
        <pc:spChg chg="del">
          <ac:chgData name="Dennis Nielsen" userId="58ac114e-9ad0-4ea3-80e7-5368211cc038" providerId="ADAL" clId="{A11F8B79-03AB-4C62-81A3-0F1F8F8FDA1D}" dt="2020-03-30T06:51:05.874" v="7" actId="478"/>
          <ac:spMkLst>
            <pc:docMk/>
            <pc:sldMk cId="1543899202" sldId="263"/>
            <ac:spMk id="4" creationId="{D6165E9C-6D09-489D-8C7E-47906DEB6552}"/>
          </ac:spMkLst>
        </pc:spChg>
        <pc:spChg chg="del">
          <ac:chgData name="Dennis Nielsen" userId="58ac114e-9ad0-4ea3-80e7-5368211cc038" providerId="ADAL" clId="{A11F8B79-03AB-4C62-81A3-0F1F8F8FDA1D}" dt="2020-03-30T06:51:07.554" v="8" actId="478"/>
          <ac:spMkLst>
            <pc:docMk/>
            <pc:sldMk cId="1543899202" sldId="263"/>
            <ac:spMk id="5" creationId="{86CF73BC-043E-4629-A623-87AA16B58048}"/>
          </ac:spMkLst>
        </pc:spChg>
        <pc:spChg chg="del">
          <ac:chgData name="Dennis Nielsen" userId="58ac114e-9ad0-4ea3-80e7-5368211cc038" providerId="ADAL" clId="{A11F8B79-03AB-4C62-81A3-0F1F8F8FDA1D}" dt="2020-03-30T06:51:37.991" v="20" actId="478"/>
          <ac:spMkLst>
            <pc:docMk/>
            <pc:sldMk cId="1543899202" sldId="263"/>
            <ac:spMk id="6" creationId="{EBDF9957-70B9-4A40-B9DC-9A50BE0F7F01}"/>
          </ac:spMkLst>
        </pc:spChg>
        <pc:spChg chg="mod">
          <ac:chgData name="Dennis Nielsen" userId="58ac114e-9ad0-4ea3-80e7-5368211cc038" providerId="ADAL" clId="{A11F8B79-03AB-4C62-81A3-0F1F8F8FDA1D}" dt="2020-03-30T07:01:37.386" v="100" actId="790"/>
          <ac:spMkLst>
            <pc:docMk/>
            <pc:sldMk cId="1543899202" sldId="263"/>
            <ac:spMk id="23" creationId="{AA5E8C22-254B-4DBA-BC6A-B2941C8501E7}"/>
          </ac:spMkLst>
        </pc:spChg>
        <pc:spChg chg="mod">
          <ac:chgData name="Dennis Nielsen" userId="58ac114e-9ad0-4ea3-80e7-5368211cc038" providerId="ADAL" clId="{A11F8B79-03AB-4C62-81A3-0F1F8F8FDA1D}" dt="2020-03-30T07:01:37.386" v="100" actId="790"/>
          <ac:spMkLst>
            <pc:docMk/>
            <pc:sldMk cId="1543899202" sldId="263"/>
            <ac:spMk id="24" creationId="{035AFCF0-4F53-4F5E-A15D-3F753074DB54}"/>
          </ac:spMkLst>
        </pc:spChg>
        <pc:spChg chg="mod">
          <ac:chgData name="Dennis Nielsen" userId="58ac114e-9ad0-4ea3-80e7-5368211cc038" providerId="ADAL" clId="{A11F8B79-03AB-4C62-81A3-0F1F8F8FDA1D}" dt="2020-03-30T07:01:37.386" v="100" actId="790"/>
          <ac:spMkLst>
            <pc:docMk/>
            <pc:sldMk cId="1543899202" sldId="263"/>
            <ac:spMk id="25" creationId="{491D3F11-01A0-4CFF-B236-A0A0D9A27A96}"/>
          </ac:spMkLst>
        </pc:spChg>
        <pc:spChg chg="mod">
          <ac:chgData name="Dennis Nielsen" userId="58ac114e-9ad0-4ea3-80e7-5368211cc038" providerId="ADAL" clId="{A11F8B79-03AB-4C62-81A3-0F1F8F8FDA1D}" dt="2020-03-30T07:01:37.386" v="100" actId="790"/>
          <ac:spMkLst>
            <pc:docMk/>
            <pc:sldMk cId="1543899202" sldId="263"/>
            <ac:spMk id="26" creationId="{3DB4D9E2-DF85-4963-ABD4-65A559429E3A}"/>
          </ac:spMkLst>
        </pc:spChg>
      </pc:sldChg>
      <pc:sldChg chg="delSp modSp">
        <pc:chgData name="Dennis Nielsen" userId="58ac114e-9ad0-4ea3-80e7-5368211cc038" providerId="ADAL" clId="{A11F8B79-03AB-4C62-81A3-0F1F8F8FDA1D}" dt="2020-03-30T07:01:49.142" v="101" actId="790"/>
        <pc:sldMkLst>
          <pc:docMk/>
          <pc:sldMk cId="1628037167" sldId="264"/>
        </pc:sldMkLst>
        <pc:spChg chg="del">
          <ac:chgData name="Dennis Nielsen" userId="58ac114e-9ad0-4ea3-80e7-5368211cc038" providerId="ADAL" clId="{A11F8B79-03AB-4C62-81A3-0F1F8F8FDA1D}" dt="2020-03-30T06:51:11.239" v="9" actId="478"/>
          <ac:spMkLst>
            <pc:docMk/>
            <pc:sldMk cId="1628037167" sldId="264"/>
            <ac:spMk id="4" creationId="{D6165E9C-6D09-489D-8C7E-47906DEB6552}"/>
          </ac:spMkLst>
        </pc:spChg>
        <pc:spChg chg="del">
          <ac:chgData name="Dennis Nielsen" userId="58ac114e-9ad0-4ea3-80e7-5368211cc038" providerId="ADAL" clId="{A11F8B79-03AB-4C62-81A3-0F1F8F8FDA1D}" dt="2020-03-30T06:51:12.820" v="10" actId="478"/>
          <ac:spMkLst>
            <pc:docMk/>
            <pc:sldMk cId="1628037167" sldId="264"/>
            <ac:spMk id="5" creationId="{86CF73BC-043E-4629-A623-87AA16B58048}"/>
          </ac:spMkLst>
        </pc:spChg>
        <pc:spChg chg="del mod">
          <ac:chgData name="Dennis Nielsen" userId="58ac114e-9ad0-4ea3-80e7-5368211cc038" providerId="ADAL" clId="{A11F8B79-03AB-4C62-81A3-0F1F8F8FDA1D}" dt="2020-03-30T06:51:33.667" v="19" actId="478"/>
          <ac:spMkLst>
            <pc:docMk/>
            <pc:sldMk cId="1628037167" sldId="264"/>
            <ac:spMk id="6" creationId="{EBDF9957-70B9-4A40-B9DC-9A50BE0F7F01}"/>
          </ac:spMkLst>
        </pc:spChg>
        <pc:spChg chg="mod">
          <ac:chgData name="Dennis Nielsen" userId="58ac114e-9ad0-4ea3-80e7-5368211cc038" providerId="ADAL" clId="{A11F8B79-03AB-4C62-81A3-0F1F8F8FDA1D}" dt="2020-03-30T07:01:49.142" v="101" actId="790"/>
          <ac:spMkLst>
            <pc:docMk/>
            <pc:sldMk cId="1628037167" sldId="264"/>
            <ac:spMk id="13" creationId="{08D9041E-944D-4121-83E1-70807369FB8C}"/>
          </ac:spMkLst>
        </pc:spChg>
        <pc:spChg chg="mod">
          <ac:chgData name="Dennis Nielsen" userId="58ac114e-9ad0-4ea3-80e7-5368211cc038" providerId="ADAL" clId="{A11F8B79-03AB-4C62-81A3-0F1F8F8FDA1D}" dt="2020-03-30T07:01:49.142" v="101" actId="790"/>
          <ac:spMkLst>
            <pc:docMk/>
            <pc:sldMk cId="1628037167" sldId="264"/>
            <ac:spMk id="14" creationId="{05D4EEB6-3B1C-4903-855D-50629EA20D13}"/>
          </ac:spMkLst>
        </pc:spChg>
        <pc:spChg chg="mod">
          <ac:chgData name="Dennis Nielsen" userId="58ac114e-9ad0-4ea3-80e7-5368211cc038" providerId="ADAL" clId="{A11F8B79-03AB-4C62-81A3-0F1F8F8FDA1D}" dt="2020-03-30T07:01:49.142" v="101" actId="790"/>
          <ac:spMkLst>
            <pc:docMk/>
            <pc:sldMk cId="1628037167" sldId="264"/>
            <ac:spMk id="15" creationId="{11D0BE7D-EF39-4089-B319-4C4AC5770634}"/>
          </ac:spMkLst>
        </pc:spChg>
        <pc:spChg chg="mod">
          <ac:chgData name="Dennis Nielsen" userId="58ac114e-9ad0-4ea3-80e7-5368211cc038" providerId="ADAL" clId="{A11F8B79-03AB-4C62-81A3-0F1F8F8FDA1D}" dt="2020-03-30T07:01:49.142" v="101" actId="790"/>
          <ac:spMkLst>
            <pc:docMk/>
            <pc:sldMk cId="1628037167" sldId="264"/>
            <ac:spMk id="16" creationId="{626D4733-B802-4449-970C-75B5515152B0}"/>
          </ac:spMkLst>
        </pc:spChg>
      </pc:sldChg>
      <pc:sldChg chg="delSp modSp">
        <pc:chgData name="Dennis Nielsen" userId="58ac114e-9ad0-4ea3-80e7-5368211cc038" providerId="ADAL" clId="{A11F8B79-03AB-4C62-81A3-0F1F8F8FDA1D}" dt="2020-03-30T07:02:00.997" v="102" actId="790"/>
        <pc:sldMkLst>
          <pc:docMk/>
          <pc:sldMk cId="991620510" sldId="265"/>
        </pc:sldMkLst>
        <pc:spChg chg="mod">
          <ac:chgData name="Dennis Nielsen" userId="58ac114e-9ad0-4ea3-80e7-5368211cc038" providerId="ADAL" clId="{A11F8B79-03AB-4C62-81A3-0F1F8F8FDA1D}" dt="2020-03-30T07:02:00.997" v="102" actId="790"/>
          <ac:spMkLst>
            <pc:docMk/>
            <pc:sldMk cId="991620510" sldId="265"/>
            <ac:spMk id="2" creationId="{0651702F-063F-491C-9048-47C04B8CEFAA}"/>
          </ac:spMkLst>
        </pc:spChg>
        <pc:spChg chg="mod">
          <ac:chgData name="Dennis Nielsen" userId="58ac114e-9ad0-4ea3-80e7-5368211cc038" providerId="ADAL" clId="{A11F8B79-03AB-4C62-81A3-0F1F8F8FDA1D}" dt="2020-03-30T07:02:00.997" v="102" actId="790"/>
          <ac:spMkLst>
            <pc:docMk/>
            <pc:sldMk cId="991620510" sldId="265"/>
            <ac:spMk id="3" creationId="{7D0F2247-747E-43C4-9728-B8957855809E}"/>
          </ac:spMkLst>
        </pc:spChg>
        <pc:spChg chg="del">
          <ac:chgData name="Dennis Nielsen" userId="58ac114e-9ad0-4ea3-80e7-5368211cc038" providerId="ADAL" clId="{A11F8B79-03AB-4C62-81A3-0F1F8F8FDA1D}" dt="2020-03-30T06:51:15.431" v="11" actId="478"/>
          <ac:spMkLst>
            <pc:docMk/>
            <pc:sldMk cId="991620510" sldId="265"/>
            <ac:spMk id="4" creationId="{D6165E9C-6D09-489D-8C7E-47906DEB6552}"/>
          </ac:spMkLst>
        </pc:spChg>
        <pc:spChg chg="del">
          <ac:chgData name="Dennis Nielsen" userId="58ac114e-9ad0-4ea3-80e7-5368211cc038" providerId="ADAL" clId="{A11F8B79-03AB-4C62-81A3-0F1F8F8FDA1D}" dt="2020-03-30T06:51:16.596" v="12" actId="478"/>
          <ac:spMkLst>
            <pc:docMk/>
            <pc:sldMk cId="991620510" sldId="265"/>
            <ac:spMk id="5" creationId="{86CF73BC-043E-4629-A623-87AA16B58048}"/>
          </ac:spMkLst>
        </pc:spChg>
        <pc:spChg chg="del">
          <ac:chgData name="Dennis Nielsen" userId="58ac114e-9ad0-4ea3-80e7-5368211cc038" providerId="ADAL" clId="{A11F8B79-03AB-4C62-81A3-0F1F8F8FDA1D}" dt="2020-03-30T06:51:27.430" v="17" actId="478"/>
          <ac:spMkLst>
            <pc:docMk/>
            <pc:sldMk cId="991620510" sldId="265"/>
            <ac:spMk id="6" creationId="{EBDF9957-70B9-4A40-B9DC-9A50BE0F7F01}"/>
          </ac:spMkLst>
        </pc:spChg>
        <pc:spChg chg="mod">
          <ac:chgData name="Dennis Nielsen" userId="58ac114e-9ad0-4ea3-80e7-5368211cc038" providerId="ADAL" clId="{A11F8B79-03AB-4C62-81A3-0F1F8F8FDA1D}" dt="2020-03-30T07:02:00.997" v="102" actId="790"/>
          <ac:spMkLst>
            <pc:docMk/>
            <pc:sldMk cId="991620510" sldId="265"/>
            <ac:spMk id="14" creationId="{3F452593-D8AA-49C6-8D03-01F1E588C7AE}"/>
          </ac:spMkLst>
        </pc:spChg>
        <pc:spChg chg="mod">
          <ac:chgData name="Dennis Nielsen" userId="58ac114e-9ad0-4ea3-80e7-5368211cc038" providerId="ADAL" clId="{A11F8B79-03AB-4C62-81A3-0F1F8F8FDA1D}" dt="2020-03-30T07:02:00.997" v="102" actId="790"/>
          <ac:spMkLst>
            <pc:docMk/>
            <pc:sldMk cId="991620510" sldId="265"/>
            <ac:spMk id="15" creationId="{62339D9F-0381-4EAA-AAA0-B6D0A9998257}"/>
          </ac:spMkLst>
        </pc:spChg>
        <pc:spChg chg="mod">
          <ac:chgData name="Dennis Nielsen" userId="58ac114e-9ad0-4ea3-80e7-5368211cc038" providerId="ADAL" clId="{A11F8B79-03AB-4C62-81A3-0F1F8F8FDA1D}" dt="2020-03-30T07:02:00.997" v="102" actId="790"/>
          <ac:spMkLst>
            <pc:docMk/>
            <pc:sldMk cId="991620510" sldId="265"/>
            <ac:spMk id="16" creationId="{88AAFB12-2675-4962-989E-A42C69C8A3F5}"/>
          </ac:spMkLst>
        </pc:spChg>
        <pc:spChg chg="mod">
          <ac:chgData name="Dennis Nielsen" userId="58ac114e-9ad0-4ea3-80e7-5368211cc038" providerId="ADAL" clId="{A11F8B79-03AB-4C62-81A3-0F1F8F8FDA1D}" dt="2020-03-30T07:02:00.997" v="102" actId="790"/>
          <ac:spMkLst>
            <pc:docMk/>
            <pc:sldMk cId="991620510" sldId="265"/>
            <ac:spMk id="17" creationId="{726FAE86-65BC-470A-8410-4678C159F28A}"/>
          </ac:spMkLst>
        </pc:spChg>
        <pc:spChg chg="mod">
          <ac:chgData name="Dennis Nielsen" userId="58ac114e-9ad0-4ea3-80e7-5368211cc038" providerId="ADAL" clId="{A11F8B79-03AB-4C62-81A3-0F1F8F8FDA1D}" dt="2020-03-30T07:02:00.997" v="102" actId="790"/>
          <ac:spMkLst>
            <pc:docMk/>
            <pc:sldMk cId="991620510" sldId="265"/>
            <ac:spMk id="18" creationId="{A6BD1973-F784-4B6D-A048-8BCF2F9A235E}"/>
          </ac:spMkLst>
        </pc:spChg>
      </pc:sldChg>
      <pc:sldChg chg="delSp modSp">
        <pc:chgData name="Dennis Nielsen" userId="58ac114e-9ad0-4ea3-80e7-5368211cc038" providerId="ADAL" clId="{A11F8B79-03AB-4C62-81A3-0F1F8F8FDA1D}" dt="2020-03-30T07:02:12.012" v="103" actId="790"/>
        <pc:sldMkLst>
          <pc:docMk/>
          <pc:sldMk cId="1787568623" sldId="266"/>
        </pc:sldMkLst>
        <pc:spChg chg="del mod">
          <ac:chgData name="Dennis Nielsen" userId="58ac114e-9ad0-4ea3-80e7-5368211cc038" providerId="ADAL" clId="{A11F8B79-03AB-4C62-81A3-0F1F8F8FDA1D}" dt="2020-03-30T06:51:22.761" v="15" actId="478"/>
          <ac:spMkLst>
            <pc:docMk/>
            <pc:sldMk cId="1787568623" sldId="266"/>
            <ac:spMk id="4" creationId="{D6165E9C-6D09-489D-8C7E-47906DEB6552}"/>
          </ac:spMkLst>
        </pc:spChg>
        <pc:spChg chg="del">
          <ac:chgData name="Dennis Nielsen" userId="58ac114e-9ad0-4ea3-80e7-5368211cc038" providerId="ADAL" clId="{A11F8B79-03AB-4C62-81A3-0F1F8F8FDA1D}" dt="2020-03-30T06:51:19.676" v="13" actId="478"/>
          <ac:spMkLst>
            <pc:docMk/>
            <pc:sldMk cId="1787568623" sldId="266"/>
            <ac:spMk id="5" creationId="{86CF73BC-043E-4629-A623-87AA16B58048}"/>
          </ac:spMkLst>
        </pc:spChg>
        <pc:spChg chg="del">
          <ac:chgData name="Dennis Nielsen" userId="58ac114e-9ad0-4ea3-80e7-5368211cc038" providerId="ADAL" clId="{A11F8B79-03AB-4C62-81A3-0F1F8F8FDA1D}" dt="2020-03-30T06:51:23.980" v="16" actId="478"/>
          <ac:spMkLst>
            <pc:docMk/>
            <pc:sldMk cId="1787568623" sldId="266"/>
            <ac:spMk id="6" creationId="{EBDF9957-70B9-4A40-B9DC-9A50BE0F7F01}"/>
          </ac:spMkLst>
        </pc:spChg>
        <pc:spChg chg="mod">
          <ac:chgData name="Dennis Nielsen" userId="58ac114e-9ad0-4ea3-80e7-5368211cc038" providerId="ADAL" clId="{A11F8B79-03AB-4C62-81A3-0F1F8F8FDA1D}" dt="2020-03-30T07:02:12.012" v="103" actId="790"/>
          <ac:spMkLst>
            <pc:docMk/>
            <pc:sldMk cId="1787568623" sldId="266"/>
            <ac:spMk id="13" creationId="{6006091A-C4AD-4C9F-A2C7-10BB72B6A8B0}"/>
          </ac:spMkLst>
        </pc:spChg>
        <pc:spChg chg="mod">
          <ac:chgData name="Dennis Nielsen" userId="58ac114e-9ad0-4ea3-80e7-5368211cc038" providerId="ADAL" clId="{A11F8B79-03AB-4C62-81A3-0F1F8F8FDA1D}" dt="2020-03-30T07:02:12.012" v="103" actId="790"/>
          <ac:spMkLst>
            <pc:docMk/>
            <pc:sldMk cId="1787568623" sldId="266"/>
            <ac:spMk id="14" creationId="{E02A9B14-5E26-4486-96DA-0E95A315C0B9}"/>
          </ac:spMkLst>
        </pc:spChg>
        <pc:spChg chg="mod">
          <ac:chgData name="Dennis Nielsen" userId="58ac114e-9ad0-4ea3-80e7-5368211cc038" providerId="ADAL" clId="{A11F8B79-03AB-4C62-81A3-0F1F8F8FDA1D}" dt="2020-03-30T07:02:12.012" v="103" actId="790"/>
          <ac:spMkLst>
            <pc:docMk/>
            <pc:sldMk cId="1787568623" sldId="266"/>
            <ac:spMk id="15" creationId="{FC579CC4-B3B3-4589-95DD-7F81A52FA4E5}"/>
          </ac:spMkLst>
        </pc:spChg>
        <pc:spChg chg="mod">
          <ac:chgData name="Dennis Nielsen" userId="58ac114e-9ad0-4ea3-80e7-5368211cc038" providerId="ADAL" clId="{A11F8B79-03AB-4C62-81A3-0F1F8F8FDA1D}" dt="2020-03-30T07:02:12.012" v="103" actId="790"/>
          <ac:spMkLst>
            <pc:docMk/>
            <pc:sldMk cId="1787568623" sldId="266"/>
            <ac:spMk id="16" creationId="{C18AE3F7-7FC5-4CDE-A718-CCD679AC1591}"/>
          </ac:spMkLst>
        </pc:spChg>
      </pc:sldChg>
      <pc:sldChg chg="delSp modSp add">
        <pc:chgData name="Dennis Nielsen" userId="58ac114e-9ad0-4ea3-80e7-5368211cc038" providerId="ADAL" clId="{A11F8B79-03AB-4C62-81A3-0F1F8F8FDA1D}" dt="2020-03-30T06:58:30.075" v="87" actId="478"/>
        <pc:sldMkLst>
          <pc:docMk/>
          <pc:sldMk cId="786961615" sldId="267"/>
        </pc:sldMkLst>
        <pc:spChg chg="mod">
          <ac:chgData name="Dennis Nielsen" userId="58ac114e-9ad0-4ea3-80e7-5368211cc038" providerId="ADAL" clId="{A11F8B79-03AB-4C62-81A3-0F1F8F8FDA1D}" dt="2020-03-30T06:58:15.545" v="59" actId="20577"/>
          <ac:spMkLst>
            <pc:docMk/>
            <pc:sldMk cId="786961615" sldId="267"/>
            <ac:spMk id="2" creationId="{8D131CF2-7E4D-4922-BFE4-412CB05E2ABE}"/>
          </ac:spMkLst>
        </pc:spChg>
        <pc:spChg chg="del">
          <ac:chgData name="Dennis Nielsen" userId="58ac114e-9ad0-4ea3-80e7-5368211cc038" providerId="ADAL" clId="{A11F8B79-03AB-4C62-81A3-0F1F8F8FDA1D}" dt="2020-03-30T06:58:28.345" v="86" actId="478"/>
          <ac:spMkLst>
            <pc:docMk/>
            <pc:sldMk cId="786961615" sldId="267"/>
            <ac:spMk id="3" creationId="{3A060593-716B-434A-BDA8-28078D5E2AEC}"/>
          </ac:spMkLst>
        </pc:spChg>
        <pc:spChg chg="mod">
          <ac:chgData name="Dennis Nielsen" userId="58ac114e-9ad0-4ea3-80e7-5368211cc038" providerId="ADAL" clId="{A11F8B79-03AB-4C62-81A3-0F1F8F8FDA1D}" dt="2020-03-30T06:58:24.225" v="85" actId="20577"/>
          <ac:spMkLst>
            <pc:docMk/>
            <pc:sldMk cId="786961615" sldId="267"/>
            <ac:spMk id="4" creationId="{283521DE-2B03-4850-9190-63DF54F3A5C2}"/>
          </ac:spMkLst>
        </pc:spChg>
        <pc:spChg chg="del">
          <ac:chgData name="Dennis Nielsen" userId="58ac114e-9ad0-4ea3-80e7-5368211cc038" providerId="ADAL" clId="{A11F8B79-03AB-4C62-81A3-0F1F8F8FDA1D}" dt="2020-03-30T06:58:30.075" v="87" actId="478"/>
          <ac:spMkLst>
            <pc:docMk/>
            <pc:sldMk cId="786961615" sldId="267"/>
            <ac:spMk id="5" creationId="{7F40AEB3-AB80-4271-8CA2-C672AB6A9CE4}"/>
          </ac:spMkLst>
        </pc:spChg>
      </pc:sldChg>
      <pc:sldChg chg="add del">
        <pc:chgData name="Dennis Nielsen" userId="58ac114e-9ad0-4ea3-80e7-5368211cc038" providerId="ADAL" clId="{A11F8B79-03AB-4C62-81A3-0F1F8F8FDA1D}" dt="2020-03-30T06:56:34.431" v="28" actId="2696"/>
        <pc:sldMkLst>
          <pc:docMk/>
          <pc:sldMk cId="1572187361" sldId="267"/>
        </pc:sldMkLst>
      </pc:sldChg>
      <pc:sldChg chg="add del">
        <pc:chgData name="Dennis Nielsen" userId="58ac114e-9ad0-4ea3-80e7-5368211cc038" providerId="ADAL" clId="{A11F8B79-03AB-4C62-81A3-0F1F8F8FDA1D}" dt="2020-03-30T06:55:55.786" v="26"/>
        <pc:sldMkLst>
          <pc:docMk/>
          <pc:sldMk cId="3169761876" sldId="267"/>
        </pc:sldMkLst>
      </pc:sldChg>
      <pc:sldChg chg="delSp add">
        <pc:chgData name="Dennis Nielsen" userId="58ac114e-9ad0-4ea3-80e7-5368211cc038" providerId="ADAL" clId="{A11F8B79-03AB-4C62-81A3-0F1F8F8FDA1D}" dt="2020-03-30T07:02:37.702" v="105" actId="478"/>
        <pc:sldMkLst>
          <pc:docMk/>
          <pc:sldMk cId="827481703" sldId="268"/>
        </pc:sldMkLst>
        <pc:spChg chg="del">
          <ac:chgData name="Dennis Nielsen" userId="58ac114e-9ad0-4ea3-80e7-5368211cc038" providerId="ADAL" clId="{A11F8B79-03AB-4C62-81A3-0F1F8F8FDA1D}" dt="2020-03-30T07:02:37.702" v="105" actId="478"/>
          <ac:spMkLst>
            <pc:docMk/>
            <pc:sldMk cId="827481703" sldId="268"/>
            <ac:spMk id="15" creationId="{4FACD7A7-B9B4-45ED-83A8-4593E4F9F09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169D944-B235-4A18-8468-F72DA30269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4C7A2D-010D-46B7-BC21-84345EF1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C988-F826-4199-93E0-990979D07241}" type="datetimeFigureOut">
              <a:rPr lang="en-US" sz="1050" smtClean="0"/>
              <a:t>3/30/2020</a:t>
            </a:fld>
            <a:endParaRPr lang="en-US" sz="105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4E0068-B04C-477B-ABD0-1DD282EA9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14DEEC-7294-4A17-A757-7D77754751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042132" y="8685213"/>
            <a:ext cx="8312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07427-D988-4710-9E92-F0F4D82A7875}" type="slidenum">
              <a:rPr lang="en-US" sz="1050" smtClean="0"/>
              <a:t>‹#›</a:t>
            </a:fld>
            <a:endParaRPr lang="en-US" sz="105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940B98E9-B740-4576-821F-8CC166C9A0D4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92D5BF00-27A4-4E58-8D4D-8B2B679691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CFA0EA-43B2-4DFE-98B3-A17A44434E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3F48698-E339-4250-BF70-2E5F74DA8B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C594200-4E66-410C-9C38-6C3D757415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00BFE9B-59D7-4D7B-91E3-C3EBA7E7F1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394DAC2-B718-4020-ACA1-77492710F5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29A2910-C579-491F-A664-D864FCD3C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0357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8E02222F-50E1-4509-B887-94F5B68096E1}" type="datetimeFigureOut">
              <a:rPr lang="sv-SE" smtClean="0"/>
              <a:pPr/>
              <a:t>2020-03-30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021583" y="8685213"/>
            <a:ext cx="73875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65F7381-3F52-47E1-AECF-CE0731E8E104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90E01E7E-1F03-4FE8-90AA-F84AD63C0B62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A58F15F-A7E3-47DE-BEAB-A4476B0683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E4AC6C-C984-4B64-9031-15ED8DC8F1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4443661-978B-47CF-AC9B-F61AA82B9A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4CABAFB-F3C9-433D-9246-4883CCBB3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97A2E06-2631-4CC3-A486-F077448CF7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0E8ADC2-E280-415F-AFF6-FF70E83EDC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32836AF2-711E-487E-A6FE-592C33FF8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24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95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3021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01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934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8610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286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D3129C41-1ACD-4F45-A117-8CF52CAE4966}"/>
              </a:ext>
            </a:extLst>
          </p:cNvPr>
          <p:cNvSpPr/>
          <p:nvPr userDrawn="1"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4938405" y="39368"/>
            <a:ext cx="4205596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088" y="1863010"/>
            <a:ext cx="4543025" cy="1107996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45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088" y="5130537"/>
            <a:ext cx="4390318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165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8088" y="2989401"/>
            <a:ext cx="4543025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500">
                <a:solidFill>
                  <a:schemeClr val="accent1"/>
                </a:solidFill>
              </a:defRPr>
            </a:lvl1pPr>
            <a:lvl2pPr marL="155972" indent="0">
              <a:buNone/>
              <a:defRPr/>
            </a:lvl2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8088" y="5818100"/>
            <a:ext cx="4390318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155972" indent="0">
              <a:buNone/>
              <a:defRPr/>
            </a:lvl2pPr>
            <a:lvl3pPr marL="32742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B9113C7-5AFF-4490-8CE9-7AF3E281A2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967133" y="5596744"/>
            <a:ext cx="2819680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AA1BF84F-7041-4DE5-8112-C4B3F6CAD1E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625D7C-25BD-49D1-A032-420226C308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3652A-54D6-41CD-85EB-41C032A6D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D42685B0-1672-4DB5-A7FA-FA4317E2A2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CEF522C-ACE7-4BC6-91D5-72B224082A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970EC70-B7E7-444B-BA88-60111334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EAF1189-91AA-434F-9819-108829F9F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D5463D-0AF8-4EC1-92FE-A880DE469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FD004-19C6-46B6-B10E-F7BFE0E42C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31BDC1E-BD7B-4419-BA90-B903A2B16E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53240DD-6793-49A4-9A43-8F9B43D33A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83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3148" y="2060575"/>
            <a:ext cx="3888581" cy="37814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2272" y="2060575"/>
            <a:ext cx="3888581" cy="37814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3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710" userDrawn="1">
          <p15:clr>
            <a:srgbClr val="FBAE40"/>
          </p15:clr>
        </p15:guide>
        <p15:guide id="2" pos="305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3148" y="2060575"/>
            <a:ext cx="3888581" cy="39973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2272" y="2060575"/>
            <a:ext cx="3888581" cy="39973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116E6F9-8B2D-4FF6-9FA5-37F94D646C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3148" y="1628775"/>
            <a:ext cx="8317706" cy="219291"/>
          </a:xfrm>
        </p:spPr>
        <p:txBody>
          <a:bodyPr>
            <a:spAutoFit/>
          </a:bodyPr>
          <a:lstStyle>
            <a:lvl1pPr marL="0" indent="0">
              <a:buNone/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87721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710" userDrawn="1">
          <p15:clr>
            <a:srgbClr val="FBAE40"/>
          </p15:clr>
        </p15:guide>
        <p15:guide id="2" pos="305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48" y="1196975"/>
            <a:ext cx="8317706" cy="3323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148" y="1897845"/>
            <a:ext cx="3888581" cy="444500"/>
          </a:xfrm>
        </p:spPr>
        <p:txBody>
          <a:bodyPr anchor="b"/>
          <a:lstStyle>
            <a:lvl1pPr marL="0" indent="0">
              <a:buNone/>
              <a:defRPr sz="15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148" y="2541722"/>
            <a:ext cx="3888581" cy="351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2272" y="1897845"/>
            <a:ext cx="3888581" cy="444500"/>
          </a:xfrm>
        </p:spPr>
        <p:txBody>
          <a:bodyPr anchor="b"/>
          <a:lstStyle>
            <a:lvl1pPr marL="0" indent="0">
              <a:buNone/>
              <a:defRPr sz="15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2272" y="2541722"/>
            <a:ext cx="3888581" cy="351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2946D6-9E88-40BE-AF80-752A60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F6BEE4-311E-4CA9-AA87-9505E666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CE08D14-4332-4965-90F2-8E9F3E54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13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9" pos="2710" userDrawn="1">
          <p15:clr>
            <a:srgbClr val="FBAE40"/>
          </p15:clr>
        </p15:guide>
        <p15:guide id="10" pos="305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9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latshållare för text 7">
            <a:extLst>
              <a:ext uri="{FF2B5EF4-FFF2-40B4-BE49-F238E27FC236}">
                <a16:creationId xmlns:a16="http://schemas.microsoft.com/office/drawing/2014/main" id="{E964F732-D2E5-44DC-8757-BD839AFB7B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3148" y="1628775"/>
            <a:ext cx="8317706" cy="219291"/>
          </a:xfrm>
        </p:spPr>
        <p:txBody>
          <a:bodyPr>
            <a:spAutoFit/>
          </a:bodyPr>
          <a:lstStyle>
            <a:lvl1pPr marL="0" indent="0">
              <a:buNone/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24610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1F6DF-E3E9-4B16-A020-57094DB7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D0436-E61A-4EFA-A670-0F86E3AE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D0BA-7E79-4D5D-AA32-66564AF5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86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49" y="2060575"/>
            <a:ext cx="5076824" cy="39973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2170" y="1268414"/>
            <a:ext cx="2808684" cy="478948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45A75E4-FD84-47DA-BB49-967A4676CC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3148" y="1628775"/>
            <a:ext cx="5076825" cy="219291"/>
          </a:xfrm>
        </p:spPr>
        <p:txBody>
          <a:bodyPr wrap="square">
            <a:spAutoFit/>
          </a:bodyPr>
          <a:lstStyle>
            <a:lvl1pPr marL="0" indent="0">
              <a:buNone/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ECC6BD74-F2F2-4918-98B7-E3BDC0CB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149" y="1196975"/>
            <a:ext cx="5076824" cy="332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0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731" userDrawn="1">
          <p15:clr>
            <a:srgbClr val="FBAE40"/>
          </p15:clr>
        </p15:guide>
        <p15:guide id="2" pos="3458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48" y="2060575"/>
            <a:ext cx="3754040" cy="39973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2060574"/>
            <a:ext cx="4158854" cy="399732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678D9E3-3321-4738-BDBC-346CF7A207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3148" y="1628775"/>
            <a:ext cx="8317706" cy="219291"/>
          </a:xfrm>
        </p:spPr>
        <p:txBody>
          <a:bodyPr wrap="square">
            <a:spAutoFit/>
          </a:bodyPr>
          <a:lstStyle>
            <a:lvl1pPr marL="0" indent="0">
              <a:buNone/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A7B53CDC-52EC-4ABA-A538-E85C9951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148" y="1196975"/>
            <a:ext cx="8317706" cy="3323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94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pos="2625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D8965ED0-5BA5-4867-9D18-CAFFA732CE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28664"/>
            <a:ext cx="9144000" cy="5832685"/>
          </a:xfrm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72726A9D-952D-4BC8-A36B-E6325236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148" y="1525484"/>
            <a:ext cx="8317706" cy="415498"/>
          </a:xfrm>
        </p:spPr>
        <p:txBody>
          <a:bodyPr/>
          <a:lstStyle>
            <a:lvl1pPr>
              <a:defRPr sz="3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6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 dirty="0"/>
          </a:p>
        </p:txBody>
      </p:sp>
      <p:sp>
        <p:nvSpPr>
          <p:cNvPr id="21" name="Frihandsfigur: Form 15">
            <a:extLst>
              <a:ext uri="{FF2B5EF4-FFF2-40B4-BE49-F238E27FC236}">
                <a16:creationId xmlns:a16="http://schemas.microsoft.com/office/drawing/2014/main" id="{C6054EB1-6E35-4193-95BF-E7F4DFB67847}"/>
              </a:ext>
            </a:extLst>
          </p:cNvPr>
          <p:cNvSpPr/>
          <p:nvPr/>
        </p:nvSpPr>
        <p:spPr bwMode="gray">
          <a:xfrm>
            <a:off x="4938405" y="39368"/>
            <a:ext cx="4205596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2316364"/>
            <a:ext cx="4559954" cy="886397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add closing phrase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3887" y="3229749"/>
            <a:ext cx="4559954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closing phrase</a:t>
            </a: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565D1EAD-EB7E-4B8E-9959-90403642910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967133" y="5596744"/>
            <a:ext cx="2819680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75298E7B-C594-4DDC-BBB4-0EA92FD12E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6E275C0-4614-48D7-A803-A053A5993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43B6D6D-C42F-465C-8ED5-A6E7C4EBB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32F4BCB1-B46E-407A-9599-1DE1D4110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98C792E-67F4-473B-BFAF-4DE94CF5CE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A23AF8F5-EC32-4447-B772-EA2BB44C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81E0084E-CB6A-4610-AFE1-B41E84F06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0A221073-DDCB-48BF-BD29-9974D34BB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82E47CC-254C-41EF-A3FE-EC34B7B1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32D215-34B1-4BCC-A9B4-9321CFF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437B83A-4C07-4C63-85DD-62107124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93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4938405" y="39368"/>
            <a:ext cx="4205596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088" y="1863010"/>
            <a:ext cx="4543025" cy="1107996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45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088" y="5130537"/>
            <a:ext cx="4390318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165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8088" y="2989401"/>
            <a:ext cx="4543025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500">
                <a:solidFill>
                  <a:schemeClr val="bg1"/>
                </a:solidFill>
                <a:latin typeface="+mj-lt"/>
              </a:defRPr>
            </a:lvl1pPr>
            <a:lvl2pPr marL="155972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8088" y="5818100"/>
            <a:ext cx="4390318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155972" indent="0">
              <a:buNone/>
              <a:defRPr/>
            </a:lvl2pPr>
            <a:lvl3pPr marL="32742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7504202C-3D37-41B1-A35C-298D1080C9B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967133" y="5596744"/>
            <a:ext cx="2819680" cy="531812"/>
            <a:chOff x="4934" y="3638"/>
            <a:chExt cx="2446" cy="346"/>
          </a:xfrm>
        </p:grpSpPr>
        <p:sp>
          <p:nvSpPr>
            <p:cNvPr id="25" name="AutoShape 3">
              <a:extLst>
                <a:ext uri="{FF2B5EF4-FFF2-40B4-BE49-F238E27FC236}">
                  <a16:creationId xmlns:a16="http://schemas.microsoft.com/office/drawing/2014/main" id="{968C4B4F-7E3E-4DCA-8FD2-149635B3CE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77197D01-165D-418F-8C88-60BDB0F36A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82D5EAA0-3B4C-44F2-A49A-4E6C7C352B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F593979-9CB2-4C0D-BBAD-F62774E167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70BEC5D-925F-44F8-A961-4DF2ECD83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170F3EC5-9D37-44B2-A56B-C9FFF7E5F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F424640-F30B-48F3-9263-A4502ADA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85C79C4-3CAA-45D0-8C35-CFC40628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8EF3F-B8CE-48F0-951C-AEE64C7258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6A66C7D-B3B0-4D56-A84E-1B301E205C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909BDBC-E2C3-4DDE-B6AC-72AFFC6AAE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6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54E-760F-46D3-A66A-FF103AF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3FEB1-28A8-43DC-8CFE-6508DD84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F2BC-EE51-488D-B7B5-7DBAB40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33A5-04BF-45DB-B07E-3A17993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A612D-2E11-4653-9FD6-19BAE0D8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27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DD3EFA-53A8-4493-9E7C-79FB77973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73718" y="1268414"/>
            <a:ext cx="341632" cy="47894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A70-91EB-438C-9C08-389DAF83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13148" y="1268414"/>
            <a:ext cx="6016228" cy="47894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0BC9C-FEA3-4301-9970-0627BAF2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4D984-B50F-44A7-8BAA-E95633AA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5AEDF-A405-454D-9CAE-7014FE19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73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4938405" y="39368"/>
            <a:ext cx="4205596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088" y="1863010"/>
            <a:ext cx="4543025" cy="1107996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45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088" y="5130537"/>
            <a:ext cx="4390318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8088" y="2989401"/>
            <a:ext cx="4543025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500">
                <a:solidFill>
                  <a:schemeClr val="bg1"/>
                </a:solidFill>
                <a:latin typeface="+mn-lt"/>
              </a:defRPr>
            </a:lvl1pPr>
            <a:lvl2pPr marL="155972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8088" y="5818100"/>
            <a:ext cx="4390318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155972" indent="0">
              <a:buNone/>
              <a:defRPr/>
            </a:lvl2pPr>
            <a:lvl3pPr marL="32742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7C62954C-88E3-4E4D-B9FD-B7661860E9C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967133" y="5596744"/>
            <a:ext cx="2819680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AA84D414-2A50-4C3E-94F0-111672F2DB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E14CF157-97FC-4768-9A33-DB8CF5F87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D5B98D65-1ABF-481F-A75E-04CC8D3A47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39565706-EA65-4499-9C63-4987397CA5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7EE7011-CB5E-4946-9879-897643C57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14FF3FDC-1D0F-4DD8-9CAA-9F1F894AC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4009415C-1F3A-4A22-AF4D-223EBF332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37E15B85-4D4D-42ED-BFA4-E5A9F1625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1F83F-76FA-4728-9870-AF430D95D9B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204503-3D55-4DF0-A410-DD0B87CE66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D8002C-AEE9-4859-A0C5-5FED69A3CD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75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4938405" y="39368"/>
            <a:ext cx="4205596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088" y="1863010"/>
            <a:ext cx="4543025" cy="1107996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45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088" y="5130537"/>
            <a:ext cx="4390318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8088" y="2989401"/>
            <a:ext cx="4543025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500">
                <a:solidFill>
                  <a:schemeClr val="bg1"/>
                </a:solidFill>
                <a:latin typeface="+mn-lt"/>
              </a:defRPr>
            </a:lvl1pPr>
            <a:lvl2pPr marL="155972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8088" y="5818100"/>
            <a:ext cx="4390318" cy="419100"/>
          </a:xfrm>
        </p:spPr>
        <p:txBody>
          <a:bodyPr lIns="39600" r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155972" indent="0">
              <a:buNone/>
              <a:defRPr/>
            </a:lvl2pPr>
            <a:lvl3pPr marL="32742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1891DD04-546D-4846-AC63-BBA584E2AAC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967133" y="5596744"/>
            <a:ext cx="2819680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ECC5D20D-8D3C-4DAE-8DCE-724C258336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9874156E-BA7C-4585-9840-CAD5E2F2A5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5941857F-39C5-402C-A69F-72D4C39231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A13008E1-0248-44D8-86BE-198D0E0EE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93C44CA-FDF2-4A93-B337-F204996D5E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EB726D71-2B78-488A-A266-92FDABE8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DA9E46A2-4A21-405A-B137-A7DDF8BA8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4414A5AB-E5DE-4C8B-B011-B4AB30520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sz="1350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A124D-81C6-491E-8928-7A62C2F98FF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E109D8-2540-4E0D-A159-97223F4C0B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3B067F8-20F2-41A6-A742-2F60E6EDDC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89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48" y="2060848"/>
            <a:ext cx="8317706" cy="3997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9E9B7-F121-4725-A71A-281B45D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5409-220E-4AEA-874E-9F9B75A3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6786B-67DA-4E52-ABCC-5AC8657E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01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48" y="2060848"/>
            <a:ext cx="8317706" cy="3997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032898D-DBA5-4872-96E1-24994EE37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3148" y="1628775"/>
            <a:ext cx="8317706" cy="219291"/>
          </a:xfrm>
        </p:spPr>
        <p:txBody>
          <a:bodyPr>
            <a:spAutoFit/>
          </a:bodyPr>
          <a:lstStyle>
            <a:lvl1pPr marL="0" indent="0">
              <a:buNone/>
              <a:defRPr sz="1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01593-57F4-4F93-A574-C2DEBB93DA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3EBC9F-FF99-40B6-9397-B968624184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70AF97A-121A-4AF0-8E84-1686C73340B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67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3159046"/>
            <a:ext cx="4559954" cy="886397"/>
          </a:xfrm>
        </p:spPr>
        <p:txBody>
          <a:bodyPr anchor="b"/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3887" y="4072431"/>
            <a:ext cx="4559954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360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643055" y="703900"/>
            <a:ext cx="1685072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5206E-31D0-4C84-A1D6-E0491F3D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8947BA-D4E2-418E-A2E4-119B7D2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A3C779-6E89-495A-A066-D1F404C9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3159046"/>
            <a:ext cx="4559954" cy="886397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latin typeface="+mn-lt"/>
              </a:defRPr>
            </a:lvl1pPr>
          </a:lstStyle>
          <a:p>
            <a:pPr lvl="0"/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3887" y="4072431"/>
            <a:ext cx="4559954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643055" y="703900"/>
            <a:ext cx="1685072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41FFD-2DE9-4D35-84B1-46006E10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06A202-68D8-44FC-B0DD-3D61AA5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D7B7370-E20D-4EA7-81A1-D44A8ACF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93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9144000" cy="6561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7" y="3159046"/>
            <a:ext cx="4559954" cy="886397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3887" y="4072431"/>
            <a:ext cx="4559954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643055" y="703900"/>
            <a:ext cx="1685072" cy="315847"/>
            <a:chOff x="10052051" y="6354763"/>
            <a:chExt cx="1592262" cy="223838"/>
          </a:xfrm>
          <a:solidFill>
            <a:srgbClr val="FFFFFF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EB9E836-07E7-44BC-BDDB-F556025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4F0EE0D-16AE-4BB6-BA6C-984F21A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B57A166-9AEB-4B2B-963C-DD495AF6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01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D7EF77-A727-4568-B5DC-A34A9CEE0670}"/>
              </a:ext>
            </a:extLst>
          </p:cNvPr>
          <p:cNvSpPr/>
          <p:nvPr userDrawn="1"/>
        </p:nvSpPr>
        <p:spPr bwMode="gray">
          <a:xfrm>
            <a:off x="0" y="6602414"/>
            <a:ext cx="9144000" cy="255587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758EB-B969-4E8E-A6DB-53FBBB64F412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13148" y="1196975"/>
            <a:ext cx="8317706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3E4A6-D057-4E55-817D-EA89E61F8D29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13148" y="2060848"/>
            <a:ext cx="8317706" cy="39970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92E87-2268-41FC-8B5C-7F2F29FA1C0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13148" y="6699044"/>
            <a:ext cx="528991" cy="92333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CA7F-36FA-4091-AE31-3B4A6E57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223962" y="6699044"/>
            <a:ext cx="1889522" cy="9233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38CD-8504-4557-B793-9202730D8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52072" y="6699044"/>
            <a:ext cx="109004" cy="92333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ctr">
              <a:defRPr sz="600">
                <a:solidFill>
                  <a:schemeClr val="tx1"/>
                </a:solidFill>
                <a:latin typeface="+mn-lt"/>
              </a:defRPr>
            </a:lvl1pPr>
          </a:lstStyle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ktangel 14">
            <a:extLst>
              <a:ext uri="{FF2B5EF4-FFF2-40B4-BE49-F238E27FC236}">
                <a16:creationId xmlns:a16="http://schemas.microsoft.com/office/drawing/2014/main" id="{AE2D0A8D-9006-4B1F-9ADC-3F6E830F3901}"/>
              </a:ext>
            </a:extLst>
          </p:cNvPr>
          <p:cNvSpPr/>
          <p:nvPr/>
        </p:nvSpPr>
        <p:spPr>
          <a:xfrm>
            <a:off x="0" y="1"/>
            <a:ext cx="9144000" cy="6921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7000" tIns="27000" rIns="27000" bIns="27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sz="1500" dirty="0">
                <a:solidFill>
                  <a:schemeClr val="bg1"/>
                </a:solidFill>
              </a:rPr>
              <a:t>       </a:t>
            </a:r>
          </a:p>
        </p:txBody>
      </p:sp>
      <p:grpSp>
        <p:nvGrpSpPr>
          <p:cNvPr id="32" name="Grupp 31">
            <a:extLst>
              <a:ext uri="{FF2B5EF4-FFF2-40B4-BE49-F238E27FC236}">
                <a16:creationId xmlns:a16="http://schemas.microsoft.com/office/drawing/2014/main" id="{FDC86FD3-2347-4335-8E2A-220A3E5ABAF7}"/>
              </a:ext>
            </a:extLst>
          </p:cNvPr>
          <p:cNvGrpSpPr>
            <a:grpSpLocks noChangeAspect="1"/>
          </p:cNvGrpSpPr>
          <p:nvPr/>
        </p:nvGrpSpPr>
        <p:grpSpPr>
          <a:xfrm>
            <a:off x="388057" y="265590"/>
            <a:ext cx="1194197" cy="223838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3FD0AFC6-F30C-4B2D-9CAC-3898F718A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BCDD94C1-CE64-4FA7-AA48-675741C17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C210E19-FEA0-458A-8BB3-3D050C8DD8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84354C6F-8977-45E8-ACEB-3609AA3CAD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4F61A00-D14A-4B1E-AA2F-A4238E6AD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641D061A-9FAC-4A2B-8CAF-9CF42D8C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7A32660A-3992-4EC4-8AA5-32DFEF0A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30" name="Text Box 11">
            <a:extLst>
              <a:ext uri="{FF2B5EF4-FFF2-40B4-BE49-F238E27FC236}">
                <a16:creationId xmlns:a16="http://schemas.microsoft.com/office/drawing/2014/main" id="{89836005-57A3-467F-9D5D-43253F5A5C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149506" y="6699044"/>
            <a:ext cx="1665521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6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© 2018 Copyright Veoneer Inc. All Rights Reserved</a:t>
            </a:r>
          </a:p>
        </p:txBody>
      </p:sp>
      <p:sp>
        <p:nvSpPr>
          <p:cNvPr id="20" name="Text Box 11">
            <a:extLst>
              <a:ext uri="{FF2B5EF4-FFF2-40B4-BE49-F238E27FC236}">
                <a16:creationId xmlns:a16="http://schemas.microsoft.com/office/drawing/2014/main" id="{C7F70A5F-12DF-4BC0-A860-68180595B5C1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7932958" y="6699044"/>
            <a:ext cx="1099661" cy="92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6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Right adjusted Classification text</a:t>
            </a:r>
          </a:p>
        </p:txBody>
      </p:sp>
    </p:spTree>
    <p:extLst>
      <p:ext uri="{BB962C8B-B14F-4D97-AF65-F5344CB8AC3E}">
        <p14:creationId xmlns:p14="http://schemas.microsoft.com/office/powerpoint/2010/main" val="335391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  <p:sldLayoutId id="2147483915" r:id="rId14"/>
    <p:sldLayoutId id="2147483916" r:id="rId15"/>
    <p:sldLayoutId id="2147483917" r:id="rId16"/>
    <p:sldLayoutId id="2147483918" r:id="rId17"/>
    <p:sldLayoutId id="2147483919" r:id="rId18"/>
    <p:sldLayoutId id="2147483920" r:id="rId19"/>
    <p:sldLayoutId id="2147483921" r:id="rId20"/>
    <p:sldLayoutId id="2147483922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48829" indent="-148829" algn="l" defTabSz="685800" rtl="0" eaLnBrk="1" latinLnBrk="0" hangingPunct="1">
        <a:lnSpc>
          <a:spcPct val="95000"/>
        </a:lnSpc>
        <a:spcBef>
          <a:spcPts val="900"/>
        </a:spcBef>
        <a:buClr>
          <a:schemeClr val="accent4"/>
        </a:buClr>
        <a:buFont typeface="Arial" panose="020B0604020202020204" pitchFamily="34" charset="0"/>
        <a:buChar char="•"/>
        <a:defRPr sz="13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20279" indent="-164306" algn="l" defTabSz="685800" rtl="0" eaLnBrk="1" latinLnBrk="0" hangingPunct="1">
        <a:lnSpc>
          <a:spcPct val="95000"/>
        </a:lnSpc>
        <a:spcBef>
          <a:spcPts val="450"/>
        </a:spcBef>
        <a:buFont typeface="Barlow" panose="00000500000000000000" pitchFamily="2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4819" indent="-127397" algn="l" defTabSz="685800" rtl="0" eaLnBrk="1" latinLnBrk="0" hangingPunct="1">
        <a:lnSpc>
          <a:spcPct val="95000"/>
        </a:lnSpc>
        <a:spcBef>
          <a:spcPts val="225"/>
        </a:spcBef>
        <a:buFont typeface="Arial" panose="020B0604020202020204" pitchFamily="34" charset="0"/>
        <a:buChar char="•"/>
        <a:tabLst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00" rtl="0" eaLnBrk="1" latinLnBrk="0" hangingPunct="1">
        <a:lnSpc>
          <a:spcPct val="95000"/>
        </a:lnSpc>
        <a:spcBef>
          <a:spcPts val="900"/>
        </a:spcBef>
        <a:buFont typeface="Arial" panose="020B0604020202020204" pitchFamily="34" charset="0"/>
        <a:buNone/>
        <a:defRPr sz="1350" kern="1200">
          <a:solidFill>
            <a:schemeClr val="accent1"/>
          </a:solidFill>
          <a:latin typeface="+mj-lt"/>
          <a:ea typeface="+mn-ea"/>
          <a:cs typeface="+mn-cs"/>
        </a:defRPr>
      </a:lvl4pPr>
      <a:lvl5pPr marL="0" indent="0" algn="l" defTabSz="685800" rtl="0" eaLnBrk="1" latinLnBrk="0" hangingPunct="1">
        <a:lnSpc>
          <a:spcPct val="95000"/>
        </a:lnSpc>
        <a:spcBef>
          <a:spcPts val="450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260" userDrawn="1">
          <p15:clr>
            <a:srgbClr val="F26B43"/>
          </p15:clr>
        </p15:guide>
        <p15:guide id="11" pos="5500" userDrawn="1">
          <p15:clr>
            <a:srgbClr val="F26B43"/>
          </p15:clr>
        </p15:guide>
        <p15:guide id="12" orient="horz" pos="1162" userDrawn="1">
          <p15:clr>
            <a:srgbClr val="F26B43"/>
          </p15:clr>
        </p15:guide>
        <p15:guide id="13" orient="horz" pos="3816" userDrawn="1">
          <p15:clr>
            <a:srgbClr val="F26B43"/>
          </p15:clr>
        </p15:guide>
        <p15:guide id="14" orient="horz" pos="754" userDrawn="1">
          <p15:clr>
            <a:srgbClr val="F26B43"/>
          </p15:clr>
        </p15:guide>
        <p15:guide id="17" orient="horz" pos="1298" userDrawn="1">
          <p15:clr>
            <a:srgbClr val="F26B43"/>
          </p15:clr>
        </p15:guide>
        <p15:guide id="18" orient="horz" pos="799" userDrawn="1">
          <p15:clr>
            <a:srgbClr val="F26B43"/>
          </p15:clr>
        </p15:guide>
        <p15:guide id="20" orient="horz" pos="4133" userDrawn="1">
          <p15:clr>
            <a:srgbClr val="F26B43"/>
          </p15:clr>
        </p15:guide>
        <p15:guide id="21" orient="horz" pos="459" userDrawn="1">
          <p15:clr>
            <a:srgbClr val="F26B43"/>
          </p15:clr>
        </p15:guide>
        <p15:guide id="22" orient="horz" pos="3974" userDrawn="1">
          <p15:clr>
            <a:srgbClr val="F26B43"/>
          </p15:clr>
        </p15:guide>
        <p15:guide id="23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31CF2-7E4D-4922-BFE4-412CB05E2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088" y="1863010"/>
            <a:ext cx="4543025" cy="1107996"/>
          </a:xfrm>
        </p:spPr>
        <p:txBody>
          <a:bodyPr/>
          <a:lstStyle/>
          <a:p>
            <a:r>
              <a:rPr lang="en-US" dirty="0"/>
              <a:t>Veoneer Supplier Status Review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3521DE-2B03-4850-9190-63DF54F3A5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Process Standard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6035966-CB3C-46B4-9D23-EE335FEB416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65A4D60-619D-4B69-B381-9DD3AEEABCB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14002D2-9D6C-4471-9BC4-3D27F42CDE2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96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BB28FBC1-3D40-4A0E-A248-64376DD74AE1}"/>
              </a:ext>
            </a:extLst>
          </p:cNvPr>
          <p:cNvSpPr/>
          <p:nvPr/>
        </p:nvSpPr>
        <p:spPr bwMode="gray">
          <a:xfrm>
            <a:off x="6426227" y="2078541"/>
            <a:ext cx="2418971" cy="621714"/>
          </a:xfrm>
          <a:prstGeom prst="rect">
            <a:avLst/>
          </a:prstGeom>
          <a:noFill/>
          <a:ln w="38100">
            <a:solidFill>
              <a:srgbClr val="005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28" name="Title 9">
            <a:extLst>
              <a:ext uri="{FF2B5EF4-FFF2-40B4-BE49-F238E27FC236}">
                <a16:creationId xmlns:a16="http://schemas.microsoft.com/office/drawing/2014/main" id="{EBA370D4-8272-476A-AF84-820864A74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49" y="1300731"/>
            <a:ext cx="8317706" cy="373949"/>
          </a:xfrm>
        </p:spPr>
        <p:txBody>
          <a:bodyPr/>
          <a:lstStyle/>
          <a:p>
            <a:pPr algn="ctr"/>
            <a:r>
              <a:rPr lang="en-US" altLang="zh-CN" sz="2700"/>
              <a:t>Overview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6B08582-D1AD-4768-8FEF-85AD55359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437" y="2316509"/>
            <a:ext cx="2196715" cy="2624659"/>
          </a:xfrm>
        </p:spPr>
        <p:txBody>
          <a:bodyPr/>
          <a:lstStyle/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VS051</a:t>
            </a:r>
          </a:p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Answer to commodity targets</a:t>
            </a:r>
          </a:p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Commodity Strategy</a:t>
            </a:r>
          </a:p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Compliance to VSM</a:t>
            </a:r>
          </a:p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Cost competitiveness</a:t>
            </a:r>
          </a:p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 Supplier development status</a:t>
            </a:r>
          </a:p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Financial stability</a:t>
            </a:r>
          </a:p>
          <a:p>
            <a:pPr>
              <a:lnSpc>
                <a:spcPts val="1900"/>
              </a:lnSpc>
              <a:buFont typeface="Wingdings" panose="05000000000000000000" pitchFamily="2" charset="2"/>
              <a:buChar char="l"/>
            </a:pPr>
            <a:r>
              <a:rPr lang="en-US" altLang="zh-CN" b="1">
                <a:solidFill>
                  <a:srgbClr val="00007F"/>
                </a:solidFill>
                <a:latin typeface="+mj-lt"/>
                <a:cs typeface="Arial" panose="020B0604020202020204" pitchFamily="34" charset="0"/>
              </a:rPr>
              <a:t>Capacity Situation</a:t>
            </a:r>
            <a:endParaRPr lang="en-US" altLang="zh-CN" b="1">
              <a:solidFill>
                <a:srgbClr val="00007F"/>
              </a:solidFill>
              <a:latin typeface="Arial Bold"/>
              <a:cs typeface="Arial Bold"/>
            </a:endParaRP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D2376BCE-365E-4317-92B6-2FF4B0A4982C}"/>
              </a:ext>
            </a:extLst>
          </p:cNvPr>
          <p:cNvSpPr txBox="1">
            <a:spLocks/>
          </p:cNvSpPr>
          <p:nvPr/>
        </p:nvSpPr>
        <p:spPr bwMode="gray">
          <a:xfrm>
            <a:off x="3018905" y="2115364"/>
            <a:ext cx="1571557" cy="299778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8438" indent="-198438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7038" indent="-219075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Barlow" panose="00000500000000000000" pitchFamily="2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6425" indent="-169863" algn="l" defTabSz="914400" rtl="0" eaLnBrk="1" latinLnBrk="0" hangingPunct="1">
              <a:lnSpc>
                <a:spcPct val="95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350"/>
              </a:lnSpc>
              <a:buNone/>
            </a:pPr>
            <a:endParaRPr lang="en-US" altLang="zh-CN" b="1">
              <a:solidFill>
                <a:srgbClr val="00007F"/>
              </a:solidFill>
              <a:latin typeface="Arial Bold"/>
              <a:cs typeface="Arial Bold"/>
            </a:endParaRP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Commodity</a:t>
            </a: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 </a:t>
            </a: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Team</a:t>
            </a: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Flag Panel</a:t>
            </a: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Status</a:t>
            </a:r>
          </a:p>
          <a:p>
            <a:pPr marL="0" indent="0">
              <a:lnSpc>
                <a:spcPts val="1350"/>
              </a:lnSpc>
              <a:buNone/>
            </a:pPr>
            <a:endParaRPr lang="en-US" altLang="zh-CN" sz="1350" b="1">
              <a:solidFill>
                <a:srgbClr val="00007F"/>
              </a:solidFill>
              <a:latin typeface="Arial Bold"/>
              <a:cs typeface="Arial Bold"/>
            </a:endParaRPr>
          </a:p>
          <a:p>
            <a:pPr marL="0" indent="0">
              <a:lnSpc>
                <a:spcPts val="1350"/>
              </a:lnSpc>
              <a:buNone/>
            </a:pPr>
            <a:endParaRPr lang="en-US" altLang="zh-CN" sz="1350" b="1">
              <a:solidFill>
                <a:srgbClr val="00007F"/>
              </a:solidFill>
              <a:latin typeface="Arial Bold"/>
              <a:cs typeface="Arial Bold"/>
            </a:endParaRP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4ECEB888-7C7E-4FAB-A24E-8F420AD5FEA8}"/>
              </a:ext>
            </a:extLst>
          </p:cNvPr>
          <p:cNvSpPr txBox="1">
            <a:spLocks/>
          </p:cNvSpPr>
          <p:nvPr/>
        </p:nvSpPr>
        <p:spPr bwMode="gray">
          <a:xfrm>
            <a:off x="4781075" y="2115364"/>
            <a:ext cx="1571557" cy="299778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8438" indent="-198438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7038" indent="-219075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Barlow" panose="00000500000000000000" pitchFamily="2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6425" indent="-169863" algn="l" defTabSz="914400" rtl="0" eaLnBrk="1" latinLnBrk="0" hangingPunct="1">
              <a:lnSpc>
                <a:spcPct val="95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350"/>
              </a:lnSpc>
              <a:buNone/>
            </a:pPr>
            <a:endParaRPr lang="en-US" altLang="zh-CN" b="1">
              <a:solidFill>
                <a:srgbClr val="00007F"/>
              </a:solidFill>
              <a:latin typeface="Arial Bold"/>
              <a:cs typeface="Arial Bold"/>
            </a:endParaRP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Supplier</a:t>
            </a: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 </a:t>
            </a: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Status</a:t>
            </a: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Review</a:t>
            </a:r>
          </a:p>
          <a:p>
            <a:pPr marL="0" indent="0">
              <a:lnSpc>
                <a:spcPts val="1350"/>
              </a:lnSpc>
              <a:buNone/>
            </a:pPr>
            <a:endParaRPr lang="en-US" altLang="zh-CN" sz="1350" b="1">
              <a:solidFill>
                <a:srgbClr val="00007F"/>
              </a:solidFill>
              <a:latin typeface="Arial Bold"/>
              <a:cs typeface="Arial Bold"/>
            </a:endParaRPr>
          </a:p>
          <a:p>
            <a:pPr marL="0" indent="0">
              <a:lnSpc>
                <a:spcPts val="1350"/>
              </a:lnSpc>
              <a:buNone/>
            </a:pPr>
            <a:endParaRPr lang="en-US" altLang="zh-CN" sz="1350" b="1">
              <a:solidFill>
                <a:srgbClr val="00007F"/>
              </a:solidFill>
              <a:latin typeface="Arial Bold"/>
              <a:cs typeface="Arial Bold"/>
            </a:endParaRP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15C9A5DF-BFA8-41FA-942D-AAFDF21C1AD5}"/>
              </a:ext>
            </a:extLst>
          </p:cNvPr>
          <p:cNvSpPr txBox="1">
            <a:spLocks/>
          </p:cNvSpPr>
          <p:nvPr/>
        </p:nvSpPr>
        <p:spPr bwMode="gray">
          <a:xfrm>
            <a:off x="7011109" y="3002201"/>
            <a:ext cx="1551861" cy="29084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8438" indent="-198438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7038" indent="-219075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Barlow" panose="00000500000000000000" pitchFamily="2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6425" indent="-169863" algn="l" defTabSz="914400" rtl="0" eaLnBrk="1" latinLnBrk="0" hangingPunct="1">
              <a:lnSpc>
                <a:spcPct val="95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350"/>
              </a:lnSpc>
              <a:buNone/>
            </a:pPr>
            <a:endParaRPr lang="en-US" altLang="zh-CN" sz="1350" b="1">
              <a:solidFill>
                <a:srgbClr val="00007F"/>
              </a:solidFill>
              <a:latin typeface="+mj-ea"/>
              <a:ea typeface="+mj-ea"/>
              <a:cs typeface="Arial Bold"/>
            </a:endParaRPr>
          </a:p>
          <a:p>
            <a:pPr marL="0" indent="0">
              <a:lnSpc>
                <a:spcPts val="1350"/>
              </a:lnSpc>
              <a:buNone/>
            </a:pP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Business Results:</a:t>
            </a:r>
          </a:p>
          <a:p>
            <a:pPr>
              <a:lnSpc>
                <a:spcPts val="1350"/>
              </a:lnSpc>
              <a:buFont typeface="Wingdings" panose="05000000000000000000" pitchFamily="2" charset="2"/>
              <a:buChar char="l"/>
            </a:pP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Green</a:t>
            </a:r>
            <a:r>
              <a:rPr lang="zh-CN" altLang="en-US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：</a:t>
            </a:r>
            <a:endParaRPr lang="en-US" altLang="zh-CN" sz="1350" b="1">
              <a:solidFill>
                <a:srgbClr val="00007F"/>
              </a:solidFill>
              <a:latin typeface="+mj-ea"/>
              <a:ea typeface="+mj-ea"/>
              <a:cs typeface="Arial Bold"/>
            </a:endParaRPr>
          </a:p>
          <a:p>
            <a:pPr marL="171450" lvl="1" indent="0">
              <a:lnSpc>
                <a:spcPts val="1350"/>
              </a:lnSpc>
              <a:buNone/>
            </a:pPr>
            <a:r>
              <a:rPr lang="en-US" altLang="zh-CN" sz="1200" b="1">
                <a:solidFill>
                  <a:srgbClr val="00007F"/>
                </a:solidFill>
                <a:latin typeface="+mj-ea"/>
                <a:cs typeface="Arial Bold"/>
              </a:rPr>
              <a:t>Grow Business</a:t>
            </a:r>
          </a:p>
          <a:p>
            <a:pPr>
              <a:lnSpc>
                <a:spcPts val="1350"/>
              </a:lnSpc>
              <a:buFont typeface="Wingdings" panose="05000000000000000000" pitchFamily="2" charset="2"/>
              <a:buChar char="l"/>
            </a:pP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Yellow</a:t>
            </a:r>
            <a:r>
              <a:rPr lang="zh-CN" altLang="en-US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：</a:t>
            </a:r>
            <a:endParaRPr lang="en-US" altLang="zh-CN" sz="1350" b="1">
              <a:solidFill>
                <a:srgbClr val="00007F"/>
              </a:solidFill>
              <a:latin typeface="+mj-ea"/>
              <a:ea typeface="+mj-ea"/>
              <a:cs typeface="Arial Bold"/>
            </a:endParaRPr>
          </a:p>
          <a:p>
            <a:pPr marL="171450" lvl="1" indent="0">
              <a:lnSpc>
                <a:spcPts val="1350"/>
              </a:lnSpc>
              <a:buNone/>
            </a:pPr>
            <a:r>
              <a:rPr lang="en-US" altLang="zh-CN" sz="120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Monitor</a:t>
            </a:r>
          </a:p>
          <a:p>
            <a:pPr marL="171450" lvl="1" indent="0">
              <a:lnSpc>
                <a:spcPts val="1350"/>
              </a:lnSpc>
              <a:buNone/>
            </a:pPr>
            <a:r>
              <a:rPr lang="en-US" altLang="zh-CN" sz="120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Develop/Improve</a:t>
            </a:r>
          </a:p>
          <a:p>
            <a:pPr>
              <a:lnSpc>
                <a:spcPts val="1350"/>
              </a:lnSpc>
              <a:buFont typeface="Wingdings" panose="05000000000000000000" pitchFamily="2" charset="2"/>
              <a:buChar char="l"/>
            </a:pP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Red</a:t>
            </a:r>
            <a:r>
              <a:rPr lang="zh-CN" altLang="en-US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：</a:t>
            </a:r>
            <a:endParaRPr lang="en-US" altLang="zh-CN" sz="1350" b="1">
              <a:solidFill>
                <a:srgbClr val="00007F"/>
              </a:solidFill>
              <a:latin typeface="+mj-ea"/>
              <a:ea typeface="+mj-ea"/>
              <a:cs typeface="Arial Bold"/>
            </a:endParaRPr>
          </a:p>
          <a:p>
            <a:pPr marL="171450" lvl="1" indent="0">
              <a:lnSpc>
                <a:spcPts val="1350"/>
              </a:lnSpc>
              <a:buNone/>
            </a:pPr>
            <a:r>
              <a:rPr lang="en-US" altLang="zh-CN" sz="120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Phase-out</a:t>
            </a:r>
          </a:p>
          <a:p>
            <a:pPr marL="171450" lvl="1" indent="0">
              <a:lnSpc>
                <a:spcPts val="1350"/>
              </a:lnSpc>
              <a:buNone/>
            </a:pPr>
            <a:r>
              <a:rPr lang="en-US" altLang="zh-CN" sz="120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Eliminate</a:t>
            </a:r>
          </a:p>
          <a:p>
            <a:pPr marL="0" indent="0">
              <a:lnSpc>
                <a:spcPts val="1350"/>
              </a:lnSpc>
              <a:buNone/>
            </a:pPr>
            <a:endParaRPr lang="en-US" altLang="zh-CN" sz="1350" b="1">
              <a:solidFill>
                <a:srgbClr val="00007F"/>
              </a:solidFill>
              <a:latin typeface="Arial Bold"/>
              <a:cs typeface="Arial Bold"/>
            </a:endParaRPr>
          </a:p>
          <a:p>
            <a:pPr marL="0" indent="0">
              <a:lnSpc>
                <a:spcPts val="1350"/>
              </a:lnSpc>
              <a:buNone/>
            </a:pPr>
            <a:endParaRPr lang="en-US" altLang="zh-CN" sz="1350" b="1">
              <a:solidFill>
                <a:srgbClr val="00007F"/>
              </a:solidFill>
              <a:latin typeface="Arial Bold"/>
              <a:cs typeface="Arial Bold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971727-1907-46F3-B308-2A9E4A46F292}"/>
              </a:ext>
            </a:extLst>
          </p:cNvPr>
          <p:cNvSpPr/>
          <p:nvPr/>
        </p:nvSpPr>
        <p:spPr bwMode="gray">
          <a:xfrm>
            <a:off x="339366" y="2087382"/>
            <a:ext cx="2474536" cy="3619961"/>
          </a:xfrm>
          <a:prstGeom prst="rect">
            <a:avLst/>
          </a:prstGeom>
          <a:noFill/>
          <a:ln w="38100">
            <a:solidFill>
              <a:srgbClr val="005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DCC3164-00BF-4933-9049-7CDD026D1109}"/>
              </a:ext>
            </a:extLst>
          </p:cNvPr>
          <p:cNvSpPr/>
          <p:nvPr/>
        </p:nvSpPr>
        <p:spPr bwMode="gray">
          <a:xfrm>
            <a:off x="6461079" y="3160010"/>
            <a:ext cx="2418971" cy="2682727"/>
          </a:xfrm>
          <a:prstGeom prst="rect">
            <a:avLst/>
          </a:prstGeom>
          <a:noFill/>
          <a:ln w="38100">
            <a:solidFill>
              <a:srgbClr val="005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151B3C5-BB56-4513-A5CE-117A879E9BDD}"/>
              </a:ext>
            </a:extLst>
          </p:cNvPr>
          <p:cNvSpPr/>
          <p:nvPr/>
        </p:nvSpPr>
        <p:spPr bwMode="gray">
          <a:xfrm>
            <a:off x="3021346" y="2087380"/>
            <a:ext cx="1551861" cy="1678194"/>
          </a:xfrm>
          <a:prstGeom prst="rect">
            <a:avLst/>
          </a:prstGeom>
          <a:noFill/>
          <a:ln w="38100">
            <a:solidFill>
              <a:srgbClr val="005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5036DB5-A02A-4981-B8F1-C278F09AD002}"/>
              </a:ext>
            </a:extLst>
          </p:cNvPr>
          <p:cNvSpPr/>
          <p:nvPr/>
        </p:nvSpPr>
        <p:spPr bwMode="gray">
          <a:xfrm>
            <a:off x="4722676" y="2097704"/>
            <a:ext cx="1551861" cy="1678194"/>
          </a:xfrm>
          <a:prstGeom prst="rect">
            <a:avLst/>
          </a:prstGeom>
          <a:noFill/>
          <a:ln w="38100">
            <a:solidFill>
              <a:srgbClr val="005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C82411B6-CBA2-4E6F-8610-E54728F66166}"/>
              </a:ext>
            </a:extLst>
          </p:cNvPr>
          <p:cNvSpPr/>
          <p:nvPr/>
        </p:nvSpPr>
        <p:spPr bwMode="gray">
          <a:xfrm>
            <a:off x="2693152" y="2788613"/>
            <a:ext cx="487395" cy="213589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1408F6C8-C1B9-4580-B0E5-969D8A979664}"/>
              </a:ext>
            </a:extLst>
          </p:cNvPr>
          <p:cNvSpPr/>
          <p:nvPr/>
        </p:nvSpPr>
        <p:spPr bwMode="gray">
          <a:xfrm rot="5400000">
            <a:off x="7318065" y="2798934"/>
            <a:ext cx="429260" cy="275734"/>
          </a:xfrm>
          <a:prstGeom prst="rightArrow">
            <a:avLst>
              <a:gd name="adj1" fmla="val 39744"/>
              <a:gd name="adj2" fmla="val 7307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008CF3AC-CAEA-477A-9885-C34D027463D1}"/>
              </a:ext>
            </a:extLst>
          </p:cNvPr>
          <p:cNvSpPr txBox="1">
            <a:spLocks/>
          </p:cNvSpPr>
          <p:nvPr/>
        </p:nvSpPr>
        <p:spPr bwMode="gray">
          <a:xfrm>
            <a:off x="6853965" y="2117849"/>
            <a:ext cx="1357460" cy="5377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98438" indent="-198438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7038" indent="-219075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Barlow" panose="00000500000000000000" pitchFamily="2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6425" indent="-169863" algn="l" defTabSz="914400" rtl="0" eaLnBrk="1" latinLnBrk="0" hangingPunct="1">
              <a:lnSpc>
                <a:spcPct val="95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350"/>
              </a:lnSpc>
              <a:buNone/>
            </a:pP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Update of </a:t>
            </a:r>
          </a:p>
          <a:p>
            <a:pPr marL="0" indent="0" algn="ctr">
              <a:lnSpc>
                <a:spcPts val="1350"/>
              </a:lnSpc>
              <a:buNone/>
            </a:pPr>
            <a:r>
              <a:rPr lang="en-US" altLang="zh-CN" sz="1350" b="1">
                <a:solidFill>
                  <a:srgbClr val="00007F"/>
                </a:solidFill>
                <a:latin typeface="+mj-ea"/>
                <a:ea typeface="+mj-ea"/>
                <a:cs typeface="Arial Bold"/>
              </a:rPr>
              <a:t>Flag Panel</a:t>
            </a:r>
            <a:endParaRPr lang="en-US" altLang="zh-CN" sz="1350" b="1">
              <a:solidFill>
                <a:srgbClr val="00007F"/>
              </a:solidFill>
              <a:latin typeface="Arial Bold"/>
              <a:cs typeface="Arial Bold"/>
            </a:endParaRPr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0A79E159-04EE-4F30-8C37-966B5E1DEE79}"/>
              </a:ext>
            </a:extLst>
          </p:cNvPr>
          <p:cNvSpPr/>
          <p:nvPr/>
        </p:nvSpPr>
        <p:spPr bwMode="gray">
          <a:xfrm>
            <a:off x="4421329" y="2788612"/>
            <a:ext cx="487395" cy="213589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CA962164-7FBC-4FF1-99B4-FC4966394001}"/>
              </a:ext>
            </a:extLst>
          </p:cNvPr>
          <p:cNvSpPr/>
          <p:nvPr/>
        </p:nvSpPr>
        <p:spPr bwMode="gray">
          <a:xfrm>
            <a:off x="6141536" y="2308141"/>
            <a:ext cx="487395" cy="213589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450"/>
              </a:spcBef>
            </a:pPr>
            <a:endParaRPr lang="en-US" altLang="zh-CN" sz="135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BFC1E6-2E2F-49C8-9205-89B9441B3CC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BA429A-76CB-4CA5-8629-503DA2FD38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B82FF-5BC7-4895-8D82-3EB934280F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78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9">
            <a:extLst>
              <a:ext uri="{FF2B5EF4-FFF2-40B4-BE49-F238E27FC236}">
                <a16:creationId xmlns:a16="http://schemas.microsoft.com/office/drawing/2014/main" id="{11C12B6B-D1BA-495E-A3E6-8FE947CA7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517" y="1785135"/>
            <a:ext cx="8317706" cy="373949"/>
          </a:xfrm>
        </p:spPr>
        <p:txBody>
          <a:bodyPr/>
          <a:lstStyle/>
          <a:p>
            <a:pPr algn="ctr"/>
            <a:r>
              <a:rPr lang="en-US" altLang="zh-CN" sz="2700"/>
              <a:t>Objective</a:t>
            </a: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7B69296D-291C-4A25-9FBE-8E710664F9A0}"/>
              </a:ext>
            </a:extLst>
          </p:cNvPr>
          <p:cNvSpPr txBox="1"/>
          <p:nvPr/>
        </p:nvSpPr>
        <p:spPr>
          <a:xfrm>
            <a:off x="1223961" y="2655668"/>
            <a:ext cx="6873664" cy="211596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sz="2100">
                <a:solidFill>
                  <a:srgbClr val="00007F"/>
                </a:solidFill>
                <a:latin typeface="+mj-lt"/>
                <a:cs typeface="Arial"/>
              </a:rPr>
              <a:t>To communicate to the supply base, customers and</a:t>
            </a:r>
            <a:br>
              <a:rPr lang="en-US" sz="2100">
                <a:solidFill>
                  <a:srgbClr val="000000"/>
                </a:solidFill>
                <a:latin typeface="+mj-lt"/>
              </a:rPr>
            </a:br>
            <a:r>
              <a:rPr lang="en-US" sz="2100">
                <a:solidFill>
                  <a:srgbClr val="00007F"/>
                </a:solidFill>
                <a:latin typeface="+mj-lt"/>
                <a:cs typeface="Arial"/>
              </a:rPr>
              <a:t>management the importance of supplier rating status.</a:t>
            </a:r>
          </a:p>
          <a:p>
            <a:pPr>
              <a:lnSpc>
                <a:spcPts val="2900"/>
              </a:lnSpc>
            </a:pPr>
            <a:endParaRPr lang="en-US" sz="2100">
              <a:solidFill>
                <a:srgbClr val="00007F"/>
              </a:solidFill>
              <a:latin typeface="+mj-lt"/>
              <a:cs typeface="Arial"/>
            </a:endParaRPr>
          </a:p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2100">
                <a:solidFill>
                  <a:srgbClr val="00007F"/>
                </a:solidFill>
                <a:latin typeface="+mj-lt"/>
                <a:cs typeface="Arial"/>
              </a:rPr>
              <a:t>To continuously improve the supplier’s relationship and</a:t>
            </a:r>
            <a:br>
              <a:rPr lang="en-US" altLang="zh-CN" sz="2100">
                <a:solidFill>
                  <a:srgbClr val="00007F"/>
                </a:solidFill>
                <a:latin typeface="+mj-lt"/>
                <a:cs typeface="Arial"/>
              </a:rPr>
            </a:br>
            <a:r>
              <a:rPr lang="en-US" altLang="zh-CN" sz="2100">
                <a:solidFill>
                  <a:srgbClr val="00007F"/>
                </a:solidFill>
                <a:latin typeface="+mj-lt"/>
                <a:cs typeface="Arial"/>
              </a:rPr>
              <a:t>performance with Veoneer.</a:t>
            </a:r>
          </a:p>
          <a:p>
            <a:pPr>
              <a:lnSpc>
                <a:spcPts val="1950"/>
              </a:lnSpc>
            </a:pPr>
            <a:endParaRPr lang="en-US" sz="2100">
              <a:solidFill>
                <a:srgbClr val="00000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0F8EB0-5D6E-4D07-8A22-3329E0F93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FF4073-A63E-4E47-8C51-8C9B35B2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29AA3-19E7-4FC0-ADC1-AC12FB2F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99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9">
            <a:extLst>
              <a:ext uri="{FF2B5EF4-FFF2-40B4-BE49-F238E27FC236}">
                <a16:creationId xmlns:a16="http://schemas.microsoft.com/office/drawing/2014/main" id="{F7A70C14-B82D-4CA3-B948-FE82DC106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147" y="1534989"/>
            <a:ext cx="8317706" cy="743793"/>
          </a:xfrm>
        </p:spPr>
        <p:txBody>
          <a:bodyPr/>
          <a:lstStyle/>
          <a:p>
            <a:pPr algn="ctr">
              <a:lnSpc>
                <a:spcPts val="2933"/>
              </a:lnSpc>
            </a:pPr>
            <a:r>
              <a:rPr lang="en-US" altLang="zh-CN" sz="2700"/>
              <a:t>Status Review Meeting</a:t>
            </a:r>
            <a:br>
              <a:rPr lang="en-US" altLang="zh-CN" sz="2700"/>
            </a:br>
            <a:r>
              <a:rPr lang="en-US" altLang="zh-CN" sz="2700"/>
              <a:t>Determination Factors?</a:t>
            </a: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37F68C81-74E3-49B1-87B8-514FF66011B8}"/>
              </a:ext>
            </a:extLst>
          </p:cNvPr>
          <p:cNvSpPr txBox="1"/>
          <p:nvPr/>
        </p:nvSpPr>
        <p:spPr>
          <a:xfrm>
            <a:off x="1223962" y="2544622"/>
            <a:ext cx="6832217" cy="351698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3500"/>
              </a:lnSpc>
              <a:buFont typeface="Wingdings" panose="05000000000000000000" pitchFamily="2" charset="2"/>
              <a:buChar char="Ø"/>
            </a:pPr>
            <a:r>
              <a:rPr lang="en-US" sz="1500">
                <a:solidFill>
                  <a:srgbClr val="00007F"/>
                </a:solidFill>
                <a:latin typeface="+mj-lt"/>
                <a:cs typeface="Arial"/>
              </a:rPr>
              <a:t>By Commodity</a:t>
            </a:r>
          </a:p>
          <a:p>
            <a:pPr marL="257175" indent="-257175">
              <a:lnSpc>
                <a:spcPts val="3500"/>
              </a:lnSpc>
              <a:buFont typeface="Wingdings" panose="05000000000000000000" pitchFamily="2" charset="2"/>
              <a:buChar char="Ø"/>
            </a:pPr>
            <a:r>
              <a:rPr lang="en-US" altLang="zh-CN" sz="1500">
                <a:solidFill>
                  <a:srgbClr val="00007F"/>
                </a:solidFill>
                <a:latin typeface="+mj-lt"/>
                <a:cs typeface="Arial"/>
              </a:rPr>
              <a:t>Quarterly for suppliers with commodity market share &gt; 20% (Actual % is commodity specific)</a:t>
            </a:r>
          </a:p>
          <a:p>
            <a:pPr marL="257175" indent="-257175">
              <a:lnSpc>
                <a:spcPts val="3500"/>
              </a:lnSpc>
              <a:buFont typeface="Wingdings" panose="05000000000000000000" pitchFamily="2" charset="2"/>
              <a:buChar char="Ø"/>
            </a:pPr>
            <a:r>
              <a:rPr lang="en-US" altLang="zh-CN" sz="1500">
                <a:solidFill>
                  <a:srgbClr val="00007F"/>
                </a:solidFill>
                <a:latin typeface="+mj-lt"/>
                <a:cs typeface="Arial"/>
              </a:rPr>
              <a:t>Must be face to face meeting minimum twice per year for suppliers with commodity market share &gt; 20%. (Actual % is commodity specific)</a:t>
            </a:r>
          </a:p>
          <a:p>
            <a:pPr marL="257175" indent="-257175">
              <a:lnSpc>
                <a:spcPts val="3500"/>
              </a:lnSpc>
              <a:buFont typeface="Wingdings" panose="05000000000000000000" pitchFamily="2" charset="2"/>
              <a:buChar char="Ø"/>
            </a:pPr>
            <a:r>
              <a:rPr lang="en-US" altLang="zh-CN" sz="1500">
                <a:solidFill>
                  <a:srgbClr val="00007F"/>
                </a:solidFill>
                <a:latin typeface="+mj-lt"/>
                <a:cs typeface="Arial"/>
              </a:rPr>
              <a:t>Annual for suppliers with commodity market share &lt; 20%. (Actual % is commodity specific)</a:t>
            </a:r>
          </a:p>
          <a:p>
            <a:pPr marL="257175" indent="-257175">
              <a:lnSpc>
                <a:spcPts val="3500"/>
              </a:lnSpc>
              <a:buFont typeface="Wingdings" panose="05000000000000000000" pitchFamily="2" charset="2"/>
              <a:buChar char="Ø"/>
            </a:pPr>
            <a:r>
              <a:rPr lang="en-US" altLang="zh-CN" sz="1500">
                <a:solidFill>
                  <a:srgbClr val="00007F"/>
                </a:solidFill>
                <a:latin typeface="+mj-lt"/>
                <a:cs typeface="Arial"/>
              </a:rPr>
              <a:t>Teleconference for all other suppliers (face to face as needed)</a:t>
            </a:r>
            <a:endParaRPr lang="en-US" sz="1500">
              <a:solidFill>
                <a:srgbClr val="00007F"/>
              </a:solidFill>
              <a:latin typeface="+mj-lt"/>
              <a:cs typeface="Arial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8F83A7-72FB-4449-A15D-EDE5A0008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06DF6D-8FB1-4F66-946B-8C2F1D76D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661BA-6BA6-44A1-951F-1289B7B74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91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3">
            <a:extLst>
              <a:ext uri="{FF2B5EF4-FFF2-40B4-BE49-F238E27FC236}">
                <a16:creationId xmlns:a16="http://schemas.microsoft.com/office/drawing/2014/main" id="{AA5E8C22-254B-4DBA-BC6A-B2941C8501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0711" y="1319362"/>
            <a:ext cx="4337962" cy="373949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/>
            <a:r>
              <a:rPr lang="en-US" sz="2700"/>
              <a:t>P</a:t>
            </a:r>
            <a:r>
              <a:rPr lang="en-US" altLang="zh-CN" sz="2700"/>
              <a:t>a</a:t>
            </a:r>
            <a:r>
              <a:rPr lang="en-US" sz="2700"/>
              <a:t>rticipants from V</a:t>
            </a:r>
            <a:r>
              <a:rPr lang="en-US" altLang="zh-CN" sz="2700"/>
              <a:t>eoneer</a:t>
            </a:r>
            <a:endParaRPr lang="en-US" sz="2549">
              <a:solidFill>
                <a:srgbClr val="000000"/>
              </a:solidFill>
            </a:endParaRPr>
          </a:p>
        </p:txBody>
      </p:sp>
      <p:sp>
        <p:nvSpPr>
          <p:cNvPr id="24" name="TextBox 4">
            <a:extLst>
              <a:ext uri="{FF2B5EF4-FFF2-40B4-BE49-F238E27FC236}">
                <a16:creationId xmlns:a16="http://schemas.microsoft.com/office/drawing/2014/main" id="{035AFCF0-4F53-4F5E-A15D-3F753074DB54}"/>
              </a:ext>
            </a:extLst>
          </p:cNvPr>
          <p:cNvSpPr txBox="1"/>
          <p:nvPr/>
        </p:nvSpPr>
        <p:spPr>
          <a:xfrm>
            <a:off x="1223962" y="1852183"/>
            <a:ext cx="6715765" cy="143321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sz="1504">
                <a:solidFill>
                  <a:srgbClr val="00007F"/>
                </a:solidFill>
                <a:latin typeface="+mj-lt"/>
                <a:cs typeface="Arial"/>
              </a:rPr>
              <a:t>Responsible: Lead Buyer</a:t>
            </a:r>
          </a:p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Commodity Team (Purchasing, Production Control, Supplier Quality, Supplier Development, Manufacturing…)</a:t>
            </a:r>
          </a:p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Depending on the level of importance: management representatives</a:t>
            </a:r>
            <a:endParaRPr lang="en-US" sz="1504">
              <a:solidFill>
                <a:srgbClr val="000000"/>
              </a:solidFill>
            </a:endParaRP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491D3F11-01A0-4CFF-B236-A0A0D9A27A96}"/>
              </a:ext>
            </a:extLst>
          </p:cNvPr>
          <p:cNvSpPr txBox="1">
            <a:spLocks/>
          </p:cNvSpPr>
          <p:nvPr/>
        </p:nvSpPr>
        <p:spPr bwMode="gray">
          <a:xfrm>
            <a:off x="2760711" y="3648472"/>
            <a:ext cx="4337962" cy="373949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700"/>
              <a:t>P</a:t>
            </a:r>
            <a:r>
              <a:rPr lang="en-US" altLang="zh-CN" sz="2700"/>
              <a:t>a</a:t>
            </a:r>
            <a:r>
              <a:rPr lang="en-US" sz="2700"/>
              <a:t>rticipants from S</a:t>
            </a:r>
            <a:r>
              <a:rPr lang="en-US" altLang="zh-CN" sz="2700"/>
              <a:t>upplier</a:t>
            </a:r>
            <a:endParaRPr lang="en-US" sz="2549">
              <a:solidFill>
                <a:srgbClr val="000000"/>
              </a:solidFill>
            </a:endParaRPr>
          </a:p>
        </p:txBody>
      </p:sp>
      <p:sp>
        <p:nvSpPr>
          <p:cNvPr id="26" name="TextBox 9">
            <a:extLst>
              <a:ext uri="{FF2B5EF4-FFF2-40B4-BE49-F238E27FC236}">
                <a16:creationId xmlns:a16="http://schemas.microsoft.com/office/drawing/2014/main" id="{3DB4D9E2-DF85-4963-ABD4-65A559429E3A}"/>
              </a:ext>
            </a:extLst>
          </p:cNvPr>
          <p:cNvSpPr txBox="1"/>
          <p:nvPr/>
        </p:nvSpPr>
        <p:spPr>
          <a:xfrm>
            <a:off x="1223962" y="4181293"/>
            <a:ext cx="6759487" cy="1805110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sz="1504">
                <a:solidFill>
                  <a:srgbClr val="00007F"/>
                </a:solidFill>
                <a:latin typeface="+mj-lt"/>
                <a:cs typeface="Arial"/>
              </a:rPr>
              <a:t>Senior Manager responsible for operations (could be President, CEO,</a:t>
            </a:r>
            <a:r>
              <a:rPr lang="en-US" sz="1504">
                <a:solidFill>
                  <a:srgbClr val="000000"/>
                </a:solidFill>
                <a:latin typeface="+mj-lt"/>
                <a:cs typeface="Arial"/>
              </a:rPr>
              <a:t> </a:t>
            </a:r>
            <a:r>
              <a:rPr lang="en-US" sz="1504">
                <a:solidFill>
                  <a:srgbClr val="00007F"/>
                </a:solidFill>
                <a:latin typeface="+mj-lt"/>
                <a:cs typeface="Arial"/>
              </a:rPr>
              <a:t>COO, MD, etc.)</a:t>
            </a:r>
          </a:p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Plant Manager</a:t>
            </a:r>
          </a:p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Quality Manager</a:t>
            </a:r>
          </a:p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Sales/Account Management</a:t>
            </a:r>
            <a:endParaRPr lang="en-US" sz="1504">
              <a:solidFill>
                <a:srgbClr val="00000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14527-44BC-426A-9297-F5C52E44D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56257C-E57B-4A96-929A-11BEEB2C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29F52-FE44-46E3-AE54-DAC91A6BE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89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">
            <a:extLst>
              <a:ext uri="{FF2B5EF4-FFF2-40B4-BE49-F238E27FC236}">
                <a16:creationId xmlns:a16="http://schemas.microsoft.com/office/drawing/2014/main" id="{08D9041E-944D-4121-83E1-70807369FB8C}"/>
              </a:ext>
            </a:extLst>
          </p:cNvPr>
          <p:cNvSpPr txBox="1"/>
          <p:nvPr/>
        </p:nvSpPr>
        <p:spPr>
          <a:xfrm>
            <a:off x="3194162" y="1082467"/>
            <a:ext cx="3799002" cy="110735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933"/>
              </a:lnSpc>
              <a:spcBef>
                <a:spcPct val="0"/>
              </a:spcBef>
            </a:pPr>
            <a: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Sample Agenda for</a:t>
            </a:r>
            <a:b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Status Review Meeting</a:t>
            </a:r>
          </a:p>
          <a:p>
            <a:pPr>
              <a:lnSpc>
                <a:spcPts val="3075"/>
              </a:lnSpc>
            </a:pPr>
            <a:endParaRPr lang="en-US" sz="2549">
              <a:solidFill>
                <a:srgbClr val="000000"/>
              </a:solidFill>
            </a:endParaRPr>
          </a:p>
        </p:txBody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id="{05D4EEB6-3B1C-4903-855D-50629EA20D13}"/>
              </a:ext>
            </a:extLst>
          </p:cNvPr>
          <p:cNvSpPr txBox="1"/>
          <p:nvPr/>
        </p:nvSpPr>
        <p:spPr>
          <a:xfrm>
            <a:off x="1223963" y="2060848"/>
            <a:ext cx="6174412" cy="106375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Overview of the Commodity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Brief description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Status of Commodity</a:t>
            </a:r>
            <a:endParaRPr lang="en-US" sz="1504">
              <a:solidFill>
                <a:srgbClr val="00007F"/>
              </a:solidFill>
              <a:latin typeface="+mj-lt"/>
              <a:cs typeface="Arial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11D0BE7D-EF39-4089-B319-4C4AC5770634}"/>
              </a:ext>
            </a:extLst>
          </p:cNvPr>
          <p:cNvSpPr txBox="1"/>
          <p:nvPr/>
        </p:nvSpPr>
        <p:spPr>
          <a:xfrm>
            <a:off x="1223963" y="3375870"/>
            <a:ext cx="6174411" cy="166648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1811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VS</a:t>
            </a:r>
            <a:r>
              <a:rPr lang="en-US" altLang="zh-CN" sz="1583" b="1">
                <a:solidFill>
                  <a:srgbClr val="0000FF"/>
                </a:solidFill>
                <a:latin typeface="+mn-ea"/>
                <a:cs typeface="Arial Bold Italic"/>
              </a:rPr>
              <a:t>0</a:t>
            </a: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51 Supplier Status Review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VS051 section rating of supplier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VS051 supplier overall rating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Discussion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Relation to competition</a:t>
            </a:r>
            <a:endParaRPr lang="en-US" sz="1504">
              <a:solidFill>
                <a:srgbClr val="00007F"/>
              </a:solidFill>
              <a:latin typeface="+mj-lt"/>
              <a:cs typeface="Arial"/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26D4733-B802-4449-970C-75B5515152B0}"/>
              </a:ext>
            </a:extLst>
          </p:cNvPr>
          <p:cNvSpPr txBox="1"/>
          <p:nvPr/>
        </p:nvSpPr>
        <p:spPr>
          <a:xfrm>
            <a:off x="1223963" y="5206971"/>
            <a:ext cx="6174411" cy="105349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Flag Panel Status Review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Supplier status</a:t>
            </a:r>
          </a:p>
          <a:p>
            <a:pPr marL="714375" lvl="2" indent="-257175">
              <a:lnSpc>
                <a:spcPts val="2900"/>
              </a:lnSpc>
              <a:buFont typeface="Wingdings" panose="05000000000000000000" pitchFamily="2" charset="2"/>
              <a:buChar char="Ø"/>
            </a:pPr>
            <a:r>
              <a:rPr lang="en-US" altLang="zh-CN" sz="1504">
                <a:solidFill>
                  <a:srgbClr val="00007F"/>
                </a:solidFill>
                <a:latin typeface="+mj-lt"/>
                <a:cs typeface="Arial"/>
              </a:rPr>
              <a:t>Relation to competition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72C630-1466-4A0A-BF91-FEF28DA9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1E0411-4D7C-4553-9D1F-CE4A5F411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E32D8-CDD9-4F36-AF84-06577FF84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3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2">
            <a:extLst>
              <a:ext uri="{FF2B5EF4-FFF2-40B4-BE49-F238E27FC236}">
                <a16:creationId xmlns:a16="http://schemas.microsoft.com/office/drawing/2014/main" id="{3F452593-D8AA-49C6-8D03-01F1E588C7AE}"/>
              </a:ext>
            </a:extLst>
          </p:cNvPr>
          <p:cNvSpPr txBox="1"/>
          <p:nvPr/>
        </p:nvSpPr>
        <p:spPr>
          <a:xfrm>
            <a:off x="3056226" y="1119791"/>
            <a:ext cx="3472104" cy="743793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57153">
              <a:lnSpc>
                <a:spcPts val="2933"/>
              </a:lnSpc>
              <a:spcBef>
                <a:spcPct val="0"/>
              </a:spcBef>
            </a:pPr>
            <a: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Sample Agenda for</a:t>
            </a:r>
            <a:b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Status Review Meeting</a:t>
            </a:r>
            <a:endParaRPr lang="en-US" sz="2405">
              <a:solidFill>
                <a:srgbClr val="000000"/>
              </a:solidFill>
            </a:endParaRPr>
          </a:p>
        </p:txBody>
      </p:sp>
      <p:sp>
        <p:nvSpPr>
          <p:cNvPr id="15" name="TextBox 3">
            <a:extLst>
              <a:ext uri="{FF2B5EF4-FFF2-40B4-BE49-F238E27FC236}">
                <a16:creationId xmlns:a16="http://schemas.microsoft.com/office/drawing/2014/main" id="{62339D9F-0381-4EAA-AAA0-B6D0A9998257}"/>
              </a:ext>
            </a:extLst>
          </p:cNvPr>
          <p:cNvSpPr txBox="1"/>
          <p:nvPr/>
        </p:nvSpPr>
        <p:spPr>
          <a:xfrm>
            <a:off x="1223962" y="2046199"/>
            <a:ext cx="6672830" cy="218918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cs typeface="Arial Bold Italic"/>
              </a:rPr>
              <a:t>Supplier Development Status Review</a:t>
            </a:r>
            <a:r>
              <a:rPr lang="en-US" sz="1504">
                <a:solidFill>
                  <a:srgbClr val="0000FF"/>
                </a:solidFill>
                <a:cs typeface="Arial"/>
              </a:rPr>
              <a:t> (if applicable).</a:t>
            </a:r>
          </a:p>
          <a:p>
            <a:pPr marL="742950" lvl="1" indent="-285750">
              <a:lnSpc>
                <a:spcPts val="2900"/>
              </a:lnSpc>
              <a:buFont typeface="Wingdings" panose="05000000000000000000" pitchFamily="2" charset="2"/>
              <a:buChar char="n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Summary Status</a:t>
            </a:r>
          </a:p>
          <a:p>
            <a:pPr marL="671513" lvl="1" indent="-214313">
              <a:lnSpc>
                <a:spcPts val="2900"/>
              </a:lnSpc>
              <a:buFont typeface="Wingdings" panose="05000000000000000000" pitchFamily="2" charset="2"/>
              <a:buChar char="ü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Track 1:Project Management: Supplier Status</a:t>
            </a:r>
          </a:p>
          <a:p>
            <a:pPr marL="671513" lvl="1" indent="-214313">
              <a:lnSpc>
                <a:spcPts val="2900"/>
              </a:lnSpc>
              <a:buFont typeface="Wingdings" panose="05000000000000000000" pitchFamily="2" charset="2"/>
              <a:buChar char="ü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Track 2: QM-System: Supplier Status</a:t>
            </a:r>
          </a:p>
          <a:p>
            <a:pPr marL="671513" lvl="1" indent="-214313">
              <a:lnSpc>
                <a:spcPts val="2900"/>
              </a:lnSpc>
              <a:buFont typeface="Wingdings" panose="05000000000000000000" pitchFamily="2" charset="2"/>
              <a:buChar char="ü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Track 3 : Manufacturing System: Supplier Status</a:t>
            </a:r>
          </a:p>
          <a:p>
            <a:pPr marL="671513" lvl="1" indent="-214313">
              <a:lnSpc>
                <a:spcPts val="2900"/>
              </a:lnSpc>
              <a:buFont typeface="Wingdings" panose="05000000000000000000" pitchFamily="2" charset="2"/>
              <a:buChar char="ü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Roadmaps</a:t>
            </a:r>
            <a:endParaRPr lang="en-US" sz="1500">
              <a:solidFill>
                <a:srgbClr val="000000"/>
              </a:solidFill>
              <a:latin typeface="Barlow SemiBold (Headings)"/>
            </a:endParaRPr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88AAFB12-2675-4962-989E-A42C69C8A3F5}"/>
              </a:ext>
            </a:extLst>
          </p:cNvPr>
          <p:cNvSpPr txBox="1"/>
          <p:nvPr/>
        </p:nvSpPr>
        <p:spPr>
          <a:xfrm>
            <a:off x="1223962" y="4497791"/>
            <a:ext cx="2476670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1811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Financial Review</a:t>
            </a:r>
          </a:p>
          <a:p>
            <a:pPr>
              <a:lnSpc>
                <a:spcPts val="1811"/>
              </a:lnSpc>
            </a:pPr>
            <a:endParaRPr lang="en-US" sz="1576">
              <a:solidFill>
                <a:srgbClr val="000000"/>
              </a:solidFill>
            </a:endParaRPr>
          </a:p>
        </p:txBody>
      </p:sp>
      <p:sp>
        <p:nvSpPr>
          <p:cNvPr id="17" name="TextBox 9">
            <a:extLst>
              <a:ext uri="{FF2B5EF4-FFF2-40B4-BE49-F238E27FC236}">
                <a16:creationId xmlns:a16="http://schemas.microsoft.com/office/drawing/2014/main" id="{726FAE86-65BC-470A-8410-4678C159F28A}"/>
              </a:ext>
            </a:extLst>
          </p:cNvPr>
          <p:cNvSpPr txBox="1"/>
          <p:nvPr/>
        </p:nvSpPr>
        <p:spPr>
          <a:xfrm>
            <a:off x="1223963" y="4981497"/>
            <a:ext cx="7053820" cy="683777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Competitiveness</a:t>
            </a:r>
          </a:p>
          <a:p>
            <a:pPr marL="742950" lvl="1" indent="-285750">
              <a:lnSpc>
                <a:spcPts val="2900"/>
              </a:lnSpc>
              <a:buFont typeface="Wingdings" panose="05000000000000000000" pitchFamily="2" charset="2"/>
              <a:buChar char="n"/>
            </a:pPr>
            <a:r>
              <a:rPr lang="en-US" altLang="zh-CN" sz="1286" b="1">
                <a:solidFill>
                  <a:srgbClr val="00007F"/>
                </a:solidFill>
                <a:latin typeface="Barlow SemiBold"/>
                <a:cs typeface="Arial Bold"/>
              </a:rPr>
              <a:t>Cost reduction roadmaps to future targets</a:t>
            </a:r>
            <a:endParaRPr lang="en-US" sz="1576">
              <a:solidFill>
                <a:srgbClr val="000000"/>
              </a:solidFill>
            </a:endParaRP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A6BD1973-F784-4B6D-A048-8BCF2F9A235E}"/>
              </a:ext>
            </a:extLst>
          </p:cNvPr>
          <p:cNvSpPr txBox="1"/>
          <p:nvPr/>
        </p:nvSpPr>
        <p:spPr>
          <a:xfrm>
            <a:off x="1223963" y="5983843"/>
            <a:ext cx="4465599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1811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Technology / New Product Development</a:t>
            </a:r>
          </a:p>
          <a:p>
            <a:pPr>
              <a:lnSpc>
                <a:spcPts val="1811"/>
              </a:lnSpc>
            </a:pPr>
            <a:endParaRPr lang="en-US" sz="1576">
              <a:solidFill>
                <a:srgbClr val="00000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51702F-063F-491C-9048-47C04B8CEF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148" y="6699044"/>
            <a:ext cx="328616" cy="92333"/>
          </a:xfrm>
        </p:spPr>
        <p:txBody>
          <a:bodyPr/>
          <a:lstStyle/>
          <a:p>
            <a:r>
              <a:rPr lang="en-US"/>
              <a:t>Feb  2020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F2247-747E-43C4-9728-B89578558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847A7-3516-4095-A4D7-FF9259BB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2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">
            <a:extLst>
              <a:ext uri="{FF2B5EF4-FFF2-40B4-BE49-F238E27FC236}">
                <a16:creationId xmlns:a16="http://schemas.microsoft.com/office/drawing/2014/main" id="{6006091A-C4AD-4C9F-A2C7-10BB72B6A8B0}"/>
              </a:ext>
            </a:extLst>
          </p:cNvPr>
          <p:cNvSpPr txBox="1"/>
          <p:nvPr/>
        </p:nvSpPr>
        <p:spPr>
          <a:xfrm>
            <a:off x="2901296" y="1211844"/>
            <a:ext cx="3472104" cy="10843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57153">
              <a:lnSpc>
                <a:spcPts val="2933"/>
              </a:lnSpc>
              <a:spcBef>
                <a:spcPct val="0"/>
              </a:spcBef>
            </a:pPr>
            <a: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Sample Agenda for</a:t>
            </a:r>
            <a:b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US" sz="27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Status Review Meeting</a:t>
            </a:r>
          </a:p>
          <a:p>
            <a:pPr>
              <a:lnSpc>
                <a:spcPts val="2925"/>
              </a:lnSpc>
            </a:pPr>
            <a:endParaRPr lang="en-US" sz="2405">
              <a:solidFill>
                <a:srgbClr val="000000"/>
              </a:solidFill>
            </a:endParaRPr>
          </a:p>
        </p:txBody>
      </p:sp>
      <p:sp>
        <p:nvSpPr>
          <p:cNvPr id="14" name="TextBox 3">
            <a:extLst>
              <a:ext uri="{FF2B5EF4-FFF2-40B4-BE49-F238E27FC236}">
                <a16:creationId xmlns:a16="http://schemas.microsoft.com/office/drawing/2014/main" id="{E02A9B14-5E26-4486-96DA-0E95A315C0B9}"/>
              </a:ext>
            </a:extLst>
          </p:cNvPr>
          <p:cNvSpPr txBox="1"/>
          <p:nvPr/>
        </p:nvSpPr>
        <p:spPr>
          <a:xfrm>
            <a:off x="1244274" y="2124449"/>
            <a:ext cx="6662556" cy="134652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Supplier Fact Profile Status Review</a:t>
            </a:r>
          </a:p>
          <a:p>
            <a:pPr marL="742950" lvl="1" indent="-285750">
              <a:lnSpc>
                <a:spcPts val="2900"/>
              </a:lnSpc>
              <a:buFont typeface="Wingdings" panose="05000000000000000000" pitchFamily="2" charset="2"/>
              <a:buChar char="n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Insurance, Data Disclosure, ISO9000, ISO14000,</a:t>
            </a:r>
            <a:r>
              <a:rPr lang="en-US" altLang="zh-CN" sz="1500" b="1">
                <a:solidFill>
                  <a:srgbClr val="000000"/>
                </a:solidFill>
                <a:latin typeface="Barlow SemiBold (Headings)"/>
                <a:cs typeface="Arial Bold"/>
              </a:rPr>
              <a:t> </a:t>
            </a: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IATF16949, Union Contract, etc</a:t>
            </a:r>
            <a:r>
              <a:rPr lang="en-US" altLang="zh-CN" sz="1286" b="1">
                <a:solidFill>
                  <a:srgbClr val="00007F"/>
                </a:solidFill>
                <a:latin typeface="Barlow SemiBold (Headings)"/>
                <a:cs typeface="Arial Bold"/>
              </a:rPr>
              <a:t>.</a:t>
            </a:r>
            <a:endParaRPr lang="en-US" sz="1583" b="1">
              <a:solidFill>
                <a:srgbClr val="0000FF"/>
              </a:solidFill>
              <a:latin typeface="Barlow SemiBold (Headings)"/>
              <a:cs typeface="Arial Bold Italic"/>
            </a:endParaRPr>
          </a:p>
          <a:p>
            <a:pPr>
              <a:lnSpc>
                <a:spcPts val="1811"/>
              </a:lnSpc>
            </a:pPr>
            <a:endParaRPr lang="en-US" sz="1576">
              <a:solidFill>
                <a:srgbClr val="000000"/>
              </a:solidFill>
            </a:endParaRP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FC579CC4-B3B3-4589-95DD-7F81A52FA4E5}"/>
              </a:ext>
            </a:extLst>
          </p:cNvPr>
          <p:cNvSpPr txBox="1"/>
          <p:nvPr/>
        </p:nvSpPr>
        <p:spPr>
          <a:xfrm>
            <a:off x="1244274" y="3436829"/>
            <a:ext cx="6783083" cy="69140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900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cs typeface="Arial Bold Italic"/>
              </a:rPr>
              <a:t>Follow up method and frequency of reporting action</a:t>
            </a:r>
            <a:r>
              <a:rPr lang="en-US" sz="1576" b="1">
                <a:solidFill>
                  <a:srgbClr val="000000"/>
                </a:solidFill>
                <a:cs typeface="Arial Bold Italic"/>
              </a:rPr>
              <a:t> </a:t>
            </a:r>
            <a:r>
              <a:rPr lang="en-US" sz="1583" b="1">
                <a:solidFill>
                  <a:srgbClr val="0000FF"/>
                </a:solidFill>
                <a:cs typeface="Arial Bold Italic"/>
              </a:rPr>
              <a:t>plans  of Supplier Status Review Meeting</a:t>
            </a:r>
            <a:endParaRPr lang="en-US" sz="1576">
              <a:solidFill>
                <a:srgbClr val="000000"/>
              </a:solidFill>
            </a:endParaRPr>
          </a:p>
        </p:txBody>
      </p:sp>
      <p:sp>
        <p:nvSpPr>
          <p:cNvPr id="16" name="TextBox 6">
            <a:extLst>
              <a:ext uri="{FF2B5EF4-FFF2-40B4-BE49-F238E27FC236}">
                <a16:creationId xmlns:a16="http://schemas.microsoft.com/office/drawing/2014/main" id="{C18AE3F7-7FC5-4CDE-A718-CCD679AC1591}"/>
              </a:ext>
            </a:extLst>
          </p:cNvPr>
          <p:cNvSpPr txBox="1"/>
          <p:nvPr/>
        </p:nvSpPr>
        <p:spPr>
          <a:xfrm>
            <a:off x="1244274" y="4502113"/>
            <a:ext cx="6694553" cy="169546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257175" indent="-257175">
              <a:lnSpc>
                <a:spcPts val="2700"/>
              </a:lnSpc>
              <a:buFont typeface="Wingdings" panose="05000000000000000000" pitchFamily="2" charset="2"/>
              <a:buChar char="l"/>
            </a:pPr>
            <a:r>
              <a:rPr lang="en-US" sz="1583" b="1">
                <a:solidFill>
                  <a:srgbClr val="0000FF"/>
                </a:solidFill>
                <a:latin typeface="+mn-ea"/>
                <a:cs typeface="Arial Bold Italic"/>
              </a:rPr>
              <a:t>Documentation</a:t>
            </a:r>
          </a:p>
          <a:p>
            <a:pPr marL="742950" lvl="1" indent="-285750">
              <a:lnSpc>
                <a:spcPts val="2700"/>
              </a:lnSpc>
              <a:buFont typeface="Wingdings" panose="05000000000000000000" pitchFamily="2" charset="2"/>
              <a:buChar char="n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Meeting minutes created by Lead Buyer and distributed to</a:t>
            </a:r>
            <a:r>
              <a:rPr lang="en-US" altLang="zh-CN" sz="1500" b="1">
                <a:solidFill>
                  <a:srgbClr val="000000"/>
                </a:solidFill>
                <a:latin typeface="Barlow SemiBold (Headings)"/>
                <a:cs typeface="Arial Bold"/>
              </a:rPr>
              <a:t> </a:t>
            </a: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participants within 5 working days.</a:t>
            </a:r>
          </a:p>
          <a:p>
            <a:pPr marL="742950" lvl="1" indent="-285750">
              <a:lnSpc>
                <a:spcPts val="2700"/>
              </a:lnSpc>
              <a:buFont typeface="Wingdings" panose="05000000000000000000" pitchFamily="2" charset="2"/>
              <a:buChar char="n"/>
            </a:pP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Action plans to be kept and updated by supplier and reported</a:t>
            </a:r>
            <a:r>
              <a:rPr lang="en-US" altLang="zh-CN" sz="1500" b="1">
                <a:solidFill>
                  <a:srgbClr val="000000"/>
                </a:solidFill>
                <a:latin typeface="Barlow SemiBold (Headings)"/>
                <a:cs typeface="Arial Bold"/>
              </a:rPr>
              <a:t> </a:t>
            </a:r>
            <a:r>
              <a:rPr lang="en-US" altLang="zh-CN" sz="1500" b="1">
                <a:solidFill>
                  <a:srgbClr val="00007F"/>
                </a:solidFill>
                <a:latin typeface="Barlow SemiBold (Headings)"/>
                <a:cs typeface="Arial Bold"/>
              </a:rPr>
              <a:t>to meeting participants as decided.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5A2884-F850-4EC0-ABDD-E2FD5811E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236CA8-E313-4988-A8F8-E261E8B26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F60A8-F4B0-4DFB-8A09-E0668931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6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C065204-0EA4-455B-BE1E-72E754AE1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2759563"/>
            <a:ext cx="4559954" cy="443198"/>
          </a:xfrm>
        </p:spPr>
        <p:txBody>
          <a:bodyPr/>
          <a:lstStyle/>
          <a:p>
            <a:r>
              <a:rPr lang="en-US"/>
              <a:t>Thank You!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148" y="6699044"/>
            <a:ext cx="333425" cy="92333"/>
          </a:xfrm>
        </p:spPr>
        <p:txBody>
          <a:bodyPr/>
          <a:lstStyle/>
          <a:p>
            <a:r>
              <a:rPr lang="en-US"/>
              <a:t>Feb 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Status Review - Process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6536" y="6699044"/>
            <a:ext cx="40075" cy="92333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48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LOCK" val="N"/>
</p:tagLst>
</file>

<file path=ppt/theme/theme1.xml><?xml version="1.0" encoding="utf-8"?>
<a:theme xmlns:a="http://schemas.openxmlformats.org/drawingml/2006/main" name="Veoneer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0799A"/>
      </a:hlink>
      <a:folHlink>
        <a:srgbClr val="7F7F7F"/>
      </a:folHlink>
    </a:clrScheme>
    <a:fontScheme name="Veoneer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4"/>
        </a:solidFill>
        <a:ln>
          <a:noFill/>
        </a:ln>
      </a:spPr>
      <a:bodyPr rtlCol="0" anchor="ctr">
        <a:noAutofit/>
      </a:bodyPr>
      <a:lstStyle>
        <a:defPPr algn="ctr">
          <a:spcBef>
            <a:spcPts val="600"/>
          </a:spcBef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 algn="l">
          <a:spcBef>
            <a:spcPts val="600"/>
          </a:spcBef>
          <a:buClr>
            <a:schemeClr val="accent4"/>
          </a:buClr>
          <a:defRPr dirty="0" smtClean="0"/>
        </a:defPPr>
      </a:lstStyle>
    </a:txDef>
  </a:objectDefaults>
  <a:extraClrSchemeLst/>
  <a:custClrLst>
    <a:custClr name="Black">
      <a:srgbClr val="000000"/>
    </a:custClr>
    <a:custClr name="2">
      <a:srgbClr val="8F0043"/>
    </a:custClr>
    <a:custClr name="3">
      <a:srgbClr val="BC668E"/>
    </a:custClr>
    <a:custClr name="4">
      <a:srgbClr val="D8A6BD"/>
    </a:custClr>
    <a:custClr name="5">
      <a:srgbClr val="EB5A50"/>
    </a:custClr>
    <a:custClr name="6">
      <a:srgbClr val="F39C96"/>
    </a:custClr>
    <a:custClr name="7">
      <a:srgbClr val="F9CECA"/>
    </a:custClr>
    <a:custClr name="8">
      <a:srgbClr val="FFC638"/>
    </a:custClr>
    <a:custClr name="9">
      <a:srgbClr val="FFDD88"/>
    </a:custClr>
    <a:custClr name="10">
      <a:srgbClr val="FFEBB9"/>
    </a:custClr>
  </a:custClrLst>
  <a:extLst>
    <a:ext uri="{05A4C25C-085E-4340-85A3-A5531E510DB2}">
      <thm15:themeFamily xmlns:thm15="http://schemas.microsoft.com/office/thememl/2012/main" name="Veoneer PPT-Mall 2018_3.potx" id="{50F17E7B-6E43-4C4B-AA93-DF5C0A22FAE2}" vid="{55B41FA5-22DB-48B3-A98D-242F9F95B2ED}"/>
    </a:ext>
  </a:extLst>
</a:theme>
</file>

<file path=ppt/theme/theme2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356306a6-7c5d-45f3-9b8b-d266547072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6D7FD147DE974EADAEA14F829051CC" ma:contentTypeVersion="5" ma:contentTypeDescription="Create a new document." ma:contentTypeScope="" ma:versionID="090f2295c7f6092ae3a9d5b046c65c7c">
  <xsd:schema xmlns:xsd="http://www.w3.org/2001/XMLSchema" xmlns:xs="http://www.w3.org/2001/XMLSchema" xmlns:p="http://schemas.microsoft.com/office/2006/metadata/properties" xmlns:ns2="356306a6-7c5d-45f3-9b8b-d26654707290" targetNamespace="http://schemas.microsoft.com/office/2006/metadata/properties" ma:root="true" ma:fieldsID="f352d67de826d1b331fcb595a841fc38" ns2:_="">
    <xsd:import namespace="356306a6-7c5d-45f3-9b8b-d266547072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omment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306a6-7c5d-45f3-9b8b-d26654707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omments" ma:index="1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659195-7858-4DDF-B5CE-DC891D3CB232}">
  <ds:schemaRefs>
    <ds:schemaRef ds:uri="http://purl.org/dc/terms/"/>
    <ds:schemaRef ds:uri="90a2ecd5-442b-4abc-aa91-fdb8f30166e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2174924-6E4E-4261-9E33-946FE797F6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A01CCF-84F6-430C-8681-163C03AC652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463</Words>
  <Application>Microsoft Office PowerPoint</Application>
  <PresentationFormat>On-screen Show (4:3)</PresentationFormat>
  <Paragraphs>115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Bold</vt:lpstr>
      <vt:lpstr>Barlow</vt:lpstr>
      <vt:lpstr>Barlow SemiBold</vt:lpstr>
      <vt:lpstr>Barlow SemiBold (Headings)</vt:lpstr>
      <vt:lpstr>Wingdings</vt:lpstr>
      <vt:lpstr>Veoneer</vt:lpstr>
      <vt:lpstr>Veoneer Supplier Status Review</vt:lpstr>
      <vt:lpstr>Overview</vt:lpstr>
      <vt:lpstr>Objective</vt:lpstr>
      <vt:lpstr>Status Review Meeting Determination Factors?</vt:lpstr>
      <vt:lpstr>Participants from Veoneer</vt:lpstr>
      <vt:lpstr>PowerPoint Presentation</vt:lpstr>
      <vt:lpstr>PowerPoint Presentation</vt:lpstr>
      <vt:lpstr>PowerPoint Presentation</vt:lpstr>
      <vt:lpstr>Thank You!</vt:lpstr>
    </vt:vector>
  </TitlesOfParts>
  <Company>Veoneer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forest.song@veoneer.com</dc:creator>
  <cp:lastModifiedBy>Dennis Nielsen</cp:lastModifiedBy>
  <cp:revision>33</cp:revision>
  <dcterms:created xsi:type="dcterms:W3CDTF">2018-03-12T08:18:51Z</dcterms:created>
  <dcterms:modified xsi:type="dcterms:W3CDTF">2020-03-30T07:02:59Z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0x0101001D6D7FD147DE974EADAEA14F829051CC</vt:lpwstr>
  </property>
  <property fmtid="{D5CDD505-2E9C-101B-9397-08002B2CF9AE}" pid="3" name="Order">
    <vt:r8>4200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