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5" r:id="rId4"/>
  </p:sldMasterIdLst>
  <p:notesMasterIdLst>
    <p:notesMasterId r:id="rId25"/>
  </p:notesMasterIdLst>
  <p:handoutMasterIdLst>
    <p:handoutMasterId r:id="rId26"/>
  </p:handoutMasterIdLst>
  <p:sldIdLst>
    <p:sldId id="258" r:id="rId5"/>
    <p:sldId id="260" r:id="rId6"/>
    <p:sldId id="263" r:id="rId7"/>
    <p:sldId id="264" r:id="rId8"/>
    <p:sldId id="279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62" r:id="rId24"/>
  </p:sldIdLst>
  <p:sldSz cx="12192000" cy="6858000"/>
  <p:notesSz cx="7099300" cy="10234613"/>
  <p:custDataLst>
    <p:tags r:id="rId27"/>
  </p:custData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CBF9"/>
    <a:srgbClr val="FFFFFF"/>
    <a:srgbClr val="D79AF0"/>
    <a:srgbClr val="ABBFDF"/>
    <a:srgbClr val="5F84C1"/>
    <a:srgbClr val="AEC1E0"/>
    <a:srgbClr val="83A0CF"/>
    <a:srgbClr val="D5ABFF"/>
    <a:srgbClr val="E2C5FF"/>
    <a:srgbClr val="BE7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090662-6EA1-4397-8D3D-93D3687804BE}" v="85" dt="2020-03-30T06:19:23.700"/>
  </p1510:revLst>
</p1510:revInfo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88924" autoAdjust="0"/>
  </p:normalViewPr>
  <p:slideViewPr>
    <p:cSldViewPr showGuides="1">
      <p:cViewPr varScale="1">
        <p:scale>
          <a:sx n="110" d="100"/>
          <a:sy n="110" d="100"/>
        </p:scale>
        <p:origin x="630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93" d="100"/>
          <a:sy n="93" d="100"/>
        </p:scale>
        <p:origin x="362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nnis Nielsen" userId="58ac114e-9ad0-4ea3-80e7-5368211cc038" providerId="ADAL" clId="{BB090662-6EA1-4397-8D3D-93D3687804BE}"/>
    <pc:docChg chg="custSel modSld modMainMaster">
      <pc:chgData name="Dennis Nielsen" userId="58ac114e-9ad0-4ea3-80e7-5368211cc038" providerId="ADAL" clId="{BB090662-6EA1-4397-8D3D-93D3687804BE}" dt="2020-03-30T06:43:53.628" v="143" actId="790"/>
      <pc:docMkLst>
        <pc:docMk/>
      </pc:docMkLst>
      <pc:sldChg chg="modSp">
        <pc:chgData name="Dennis Nielsen" userId="58ac114e-9ad0-4ea3-80e7-5368211cc038" providerId="ADAL" clId="{BB090662-6EA1-4397-8D3D-93D3687804BE}" dt="2020-03-30T06:38:45.826" v="123" actId="790"/>
        <pc:sldMkLst>
          <pc:docMk/>
          <pc:sldMk cId="1572187361" sldId="258"/>
        </pc:sldMkLst>
        <pc:spChg chg="mod">
          <ac:chgData name="Dennis Nielsen" userId="58ac114e-9ad0-4ea3-80e7-5368211cc038" providerId="ADAL" clId="{BB090662-6EA1-4397-8D3D-93D3687804BE}" dt="2020-03-30T06:38:45.826" v="123" actId="790"/>
          <ac:spMkLst>
            <pc:docMk/>
            <pc:sldMk cId="1572187361" sldId="258"/>
            <ac:spMk id="5" creationId="{113E3846-0B4B-43A6-8E12-C42EA56C7946}"/>
          </ac:spMkLst>
        </pc:spChg>
        <pc:spChg chg="mod">
          <ac:chgData name="Dennis Nielsen" userId="58ac114e-9ad0-4ea3-80e7-5368211cc038" providerId="ADAL" clId="{BB090662-6EA1-4397-8D3D-93D3687804BE}" dt="2020-03-30T06:13:44.144" v="0" actId="790"/>
          <ac:spMkLst>
            <pc:docMk/>
            <pc:sldMk cId="1572187361" sldId="258"/>
            <ac:spMk id="9" creationId="{A68708EA-7A90-49FB-8F20-0009404CC9A6}"/>
          </ac:spMkLst>
        </pc:spChg>
      </pc:sldChg>
      <pc:sldChg chg="modSp">
        <pc:chgData name="Dennis Nielsen" userId="58ac114e-9ad0-4ea3-80e7-5368211cc038" providerId="ADAL" clId="{BB090662-6EA1-4397-8D3D-93D3687804BE}" dt="2020-03-30T06:40:37.307" v="125" actId="790"/>
        <pc:sldMkLst>
          <pc:docMk/>
          <pc:sldMk cId="2077085325" sldId="260"/>
        </pc:sldMkLst>
        <pc:spChg chg="mod">
          <ac:chgData name="Dennis Nielsen" userId="58ac114e-9ad0-4ea3-80e7-5368211cc038" providerId="ADAL" clId="{BB090662-6EA1-4397-8D3D-93D3687804BE}" dt="2020-03-30T06:40:37.307" v="125" actId="790"/>
          <ac:spMkLst>
            <pc:docMk/>
            <pc:sldMk cId="2077085325" sldId="260"/>
            <ac:spMk id="5" creationId="{86CF73BC-043E-4629-A623-87AA16B58048}"/>
          </ac:spMkLst>
        </pc:spChg>
      </pc:sldChg>
      <pc:sldChg chg="modSp">
        <pc:chgData name="Dennis Nielsen" userId="58ac114e-9ad0-4ea3-80e7-5368211cc038" providerId="ADAL" clId="{BB090662-6EA1-4397-8D3D-93D3687804BE}" dt="2020-03-30T06:37:42.508" v="121" actId="790"/>
        <pc:sldMkLst>
          <pc:docMk/>
          <pc:sldMk cId="827481703" sldId="262"/>
        </pc:sldMkLst>
        <pc:spChg chg="mod">
          <ac:chgData name="Dennis Nielsen" userId="58ac114e-9ad0-4ea3-80e7-5368211cc038" providerId="ADAL" clId="{BB090662-6EA1-4397-8D3D-93D3687804BE}" dt="2020-03-30T06:37:42.508" v="121" actId="790"/>
          <ac:spMkLst>
            <pc:docMk/>
            <pc:sldMk cId="827481703" sldId="262"/>
            <ac:spMk id="7" creationId="{5C065204-0EA4-455B-BE1E-72E754AE1468}"/>
          </ac:spMkLst>
        </pc:spChg>
      </pc:sldChg>
      <pc:sldChg chg="modSp">
        <pc:chgData name="Dennis Nielsen" userId="58ac114e-9ad0-4ea3-80e7-5368211cc038" providerId="ADAL" clId="{BB090662-6EA1-4397-8D3D-93D3687804BE}" dt="2020-03-30T06:40:52.565" v="126" actId="790"/>
        <pc:sldMkLst>
          <pc:docMk/>
          <pc:sldMk cId="2600429356" sldId="263"/>
        </pc:sldMkLst>
        <pc:spChg chg="mod">
          <ac:chgData name="Dennis Nielsen" userId="58ac114e-9ad0-4ea3-80e7-5368211cc038" providerId="ADAL" clId="{BB090662-6EA1-4397-8D3D-93D3687804BE}" dt="2020-03-30T06:40:52.565" v="126" actId="790"/>
          <ac:spMkLst>
            <pc:docMk/>
            <pc:sldMk cId="2600429356" sldId="263"/>
            <ac:spMk id="5" creationId="{86CF73BC-043E-4629-A623-87AA16B58048}"/>
          </ac:spMkLst>
        </pc:spChg>
        <pc:spChg chg="mod">
          <ac:chgData name="Dennis Nielsen" userId="58ac114e-9ad0-4ea3-80e7-5368211cc038" providerId="ADAL" clId="{BB090662-6EA1-4397-8D3D-93D3687804BE}" dt="2020-03-30T06:19:23.700" v="84" actId="20577"/>
          <ac:spMkLst>
            <pc:docMk/>
            <pc:sldMk cId="2600429356" sldId="263"/>
            <ac:spMk id="19" creationId="{DBE95C4D-558C-4516-90B0-6782771B745E}"/>
          </ac:spMkLst>
        </pc:spChg>
      </pc:sldChg>
      <pc:sldChg chg="modSp">
        <pc:chgData name="Dennis Nielsen" userId="58ac114e-9ad0-4ea3-80e7-5368211cc038" providerId="ADAL" clId="{BB090662-6EA1-4397-8D3D-93D3687804BE}" dt="2020-03-30T06:41:01.487" v="127" actId="790"/>
        <pc:sldMkLst>
          <pc:docMk/>
          <pc:sldMk cId="3212477510" sldId="264"/>
        </pc:sldMkLst>
        <pc:spChg chg="mod">
          <ac:chgData name="Dennis Nielsen" userId="58ac114e-9ad0-4ea3-80e7-5368211cc038" providerId="ADAL" clId="{BB090662-6EA1-4397-8D3D-93D3687804BE}" dt="2020-03-30T06:41:01.487" v="127" actId="790"/>
          <ac:spMkLst>
            <pc:docMk/>
            <pc:sldMk cId="3212477510" sldId="264"/>
            <ac:spMk id="5" creationId="{86CF73BC-043E-4629-A623-87AA16B58048}"/>
          </ac:spMkLst>
        </pc:spChg>
        <pc:spChg chg="mod">
          <ac:chgData name="Dennis Nielsen" userId="58ac114e-9ad0-4ea3-80e7-5368211cc038" providerId="ADAL" clId="{BB090662-6EA1-4397-8D3D-93D3687804BE}" dt="2020-03-30T06:31:28.403" v="85" actId="790"/>
          <ac:spMkLst>
            <pc:docMk/>
            <pc:sldMk cId="3212477510" sldId="264"/>
            <ac:spMk id="17" creationId="{47A42670-77F0-4713-89F0-A4100E49D03A}"/>
          </ac:spMkLst>
        </pc:spChg>
      </pc:sldChg>
      <pc:sldChg chg="modSp">
        <pc:chgData name="Dennis Nielsen" userId="58ac114e-9ad0-4ea3-80e7-5368211cc038" providerId="ADAL" clId="{BB090662-6EA1-4397-8D3D-93D3687804BE}" dt="2020-03-30T06:41:19.102" v="129" actId="790"/>
        <pc:sldMkLst>
          <pc:docMk/>
          <pc:sldMk cId="568320866" sldId="265"/>
        </pc:sldMkLst>
        <pc:spChg chg="mod">
          <ac:chgData name="Dennis Nielsen" userId="58ac114e-9ad0-4ea3-80e7-5368211cc038" providerId="ADAL" clId="{BB090662-6EA1-4397-8D3D-93D3687804BE}" dt="2020-03-30T06:41:19.102" v="129" actId="790"/>
          <ac:spMkLst>
            <pc:docMk/>
            <pc:sldMk cId="568320866" sldId="265"/>
            <ac:spMk id="5" creationId="{86CF73BC-043E-4629-A623-87AA16B58048}"/>
          </ac:spMkLst>
        </pc:spChg>
        <pc:spChg chg="mod">
          <ac:chgData name="Dennis Nielsen" userId="58ac114e-9ad0-4ea3-80e7-5368211cc038" providerId="ADAL" clId="{BB090662-6EA1-4397-8D3D-93D3687804BE}" dt="2020-03-30T06:32:32.707" v="91" actId="790"/>
          <ac:spMkLst>
            <pc:docMk/>
            <pc:sldMk cId="568320866" sldId="265"/>
            <ac:spMk id="17" creationId="{47A42670-77F0-4713-89F0-A4100E49D03A}"/>
          </ac:spMkLst>
        </pc:spChg>
        <pc:spChg chg="mod">
          <ac:chgData name="Dennis Nielsen" userId="58ac114e-9ad0-4ea3-80e7-5368211cc038" providerId="ADAL" clId="{BB090662-6EA1-4397-8D3D-93D3687804BE}" dt="2020-03-30T06:32:17.738" v="90" actId="790"/>
          <ac:spMkLst>
            <pc:docMk/>
            <pc:sldMk cId="568320866" sldId="265"/>
            <ac:spMk id="19" creationId="{DBE95C4D-558C-4516-90B0-6782771B745E}"/>
          </ac:spMkLst>
        </pc:spChg>
      </pc:sldChg>
      <pc:sldChg chg="modSp">
        <pc:chgData name="Dennis Nielsen" userId="58ac114e-9ad0-4ea3-80e7-5368211cc038" providerId="ADAL" clId="{BB090662-6EA1-4397-8D3D-93D3687804BE}" dt="2020-03-30T06:41:43.439" v="130" actId="790"/>
        <pc:sldMkLst>
          <pc:docMk/>
          <pc:sldMk cId="3536882011" sldId="266"/>
        </pc:sldMkLst>
        <pc:spChg chg="mod">
          <ac:chgData name="Dennis Nielsen" userId="58ac114e-9ad0-4ea3-80e7-5368211cc038" providerId="ADAL" clId="{BB090662-6EA1-4397-8D3D-93D3687804BE}" dt="2020-03-30T06:41:43.439" v="130" actId="790"/>
          <ac:spMkLst>
            <pc:docMk/>
            <pc:sldMk cId="3536882011" sldId="266"/>
            <ac:spMk id="5" creationId="{86CF73BC-043E-4629-A623-87AA16B58048}"/>
          </ac:spMkLst>
        </pc:spChg>
        <pc:spChg chg="mod">
          <ac:chgData name="Dennis Nielsen" userId="58ac114e-9ad0-4ea3-80e7-5368211cc038" providerId="ADAL" clId="{BB090662-6EA1-4397-8D3D-93D3687804BE}" dt="2020-03-30T06:32:50.878" v="93" actId="790"/>
          <ac:spMkLst>
            <pc:docMk/>
            <pc:sldMk cId="3536882011" sldId="266"/>
            <ac:spMk id="17" creationId="{47A42670-77F0-4713-89F0-A4100E49D03A}"/>
          </ac:spMkLst>
        </pc:spChg>
        <pc:spChg chg="mod">
          <ac:chgData name="Dennis Nielsen" userId="58ac114e-9ad0-4ea3-80e7-5368211cc038" providerId="ADAL" clId="{BB090662-6EA1-4397-8D3D-93D3687804BE}" dt="2020-03-30T06:32:43.251" v="92" actId="790"/>
          <ac:spMkLst>
            <pc:docMk/>
            <pc:sldMk cId="3536882011" sldId="266"/>
            <ac:spMk id="19" creationId="{DBE95C4D-558C-4516-90B0-6782771B745E}"/>
          </ac:spMkLst>
        </pc:spChg>
      </pc:sldChg>
      <pc:sldChg chg="modSp">
        <pc:chgData name="Dennis Nielsen" userId="58ac114e-9ad0-4ea3-80e7-5368211cc038" providerId="ADAL" clId="{BB090662-6EA1-4397-8D3D-93D3687804BE}" dt="2020-03-30T06:42:00.680" v="132" actId="790"/>
        <pc:sldMkLst>
          <pc:docMk/>
          <pc:sldMk cId="791771989" sldId="267"/>
        </pc:sldMkLst>
        <pc:spChg chg="mod">
          <ac:chgData name="Dennis Nielsen" userId="58ac114e-9ad0-4ea3-80e7-5368211cc038" providerId="ADAL" clId="{BB090662-6EA1-4397-8D3D-93D3687804BE}" dt="2020-03-30T06:42:00.680" v="132" actId="790"/>
          <ac:spMkLst>
            <pc:docMk/>
            <pc:sldMk cId="791771989" sldId="267"/>
            <ac:spMk id="5" creationId="{86CF73BC-043E-4629-A623-87AA16B58048}"/>
          </ac:spMkLst>
        </pc:spChg>
        <pc:spChg chg="mod">
          <ac:chgData name="Dennis Nielsen" userId="58ac114e-9ad0-4ea3-80e7-5368211cc038" providerId="ADAL" clId="{BB090662-6EA1-4397-8D3D-93D3687804BE}" dt="2020-03-30T06:33:06.518" v="95" actId="790"/>
          <ac:spMkLst>
            <pc:docMk/>
            <pc:sldMk cId="791771989" sldId="267"/>
            <ac:spMk id="17" creationId="{47A42670-77F0-4713-89F0-A4100E49D03A}"/>
          </ac:spMkLst>
        </pc:spChg>
        <pc:spChg chg="mod">
          <ac:chgData name="Dennis Nielsen" userId="58ac114e-9ad0-4ea3-80e7-5368211cc038" providerId="ADAL" clId="{BB090662-6EA1-4397-8D3D-93D3687804BE}" dt="2020-03-30T06:32:59.184" v="94" actId="790"/>
          <ac:spMkLst>
            <pc:docMk/>
            <pc:sldMk cId="791771989" sldId="267"/>
            <ac:spMk id="19" creationId="{DBE95C4D-558C-4516-90B0-6782771B745E}"/>
          </ac:spMkLst>
        </pc:spChg>
      </pc:sldChg>
      <pc:sldChg chg="modSp">
        <pc:chgData name="Dennis Nielsen" userId="58ac114e-9ad0-4ea3-80e7-5368211cc038" providerId="ADAL" clId="{BB090662-6EA1-4397-8D3D-93D3687804BE}" dt="2020-03-30T06:42:12.859" v="133" actId="790"/>
        <pc:sldMkLst>
          <pc:docMk/>
          <pc:sldMk cId="4057887744" sldId="268"/>
        </pc:sldMkLst>
        <pc:spChg chg="mod">
          <ac:chgData name="Dennis Nielsen" userId="58ac114e-9ad0-4ea3-80e7-5368211cc038" providerId="ADAL" clId="{BB090662-6EA1-4397-8D3D-93D3687804BE}" dt="2020-03-30T06:42:12.859" v="133" actId="790"/>
          <ac:spMkLst>
            <pc:docMk/>
            <pc:sldMk cId="4057887744" sldId="268"/>
            <ac:spMk id="5" creationId="{86CF73BC-043E-4629-A623-87AA16B58048}"/>
          </ac:spMkLst>
        </pc:spChg>
        <pc:spChg chg="mod">
          <ac:chgData name="Dennis Nielsen" userId="58ac114e-9ad0-4ea3-80e7-5368211cc038" providerId="ADAL" clId="{BB090662-6EA1-4397-8D3D-93D3687804BE}" dt="2020-03-30T06:33:22.939" v="97" actId="790"/>
          <ac:spMkLst>
            <pc:docMk/>
            <pc:sldMk cId="4057887744" sldId="268"/>
            <ac:spMk id="17" creationId="{47A42670-77F0-4713-89F0-A4100E49D03A}"/>
          </ac:spMkLst>
        </pc:spChg>
        <pc:spChg chg="mod">
          <ac:chgData name="Dennis Nielsen" userId="58ac114e-9ad0-4ea3-80e7-5368211cc038" providerId="ADAL" clId="{BB090662-6EA1-4397-8D3D-93D3687804BE}" dt="2020-03-30T06:33:16.036" v="96" actId="790"/>
          <ac:spMkLst>
            <pc:docMk/>
            <pc:sldMk cId="4057887744" sldId="268"/>
            <ac:spMk id="19" creationId="{DBE95C4D-558C-4516-90B0-6782771B745E}"/>
          </ac:spMkLst>
        </pc:spChg>
      </pc:sldChg>
      <pc:sldChg chg="modSp">
        <pc:chgData name="Dennis Nielsen" userId="58ac114e-9ad0-4ea3-80e7-5368211cc038" providerId="ADAL" clId="{BB090662-6EA1-4397-8D3D-93D3687804BE}" dt="2020-03-30T06:42:23.092" v="134" actId="790"/>
        <pc:sldMkLst>
          <pc:docMk/>
          <pc:sldMk cId="35198350" sldId="269"/>
        </pc:sldMkLst>
        <pc:spChg chg="mod">
          <ac:chgData name="Dennis Nielsen" userId="58ac114e-9ad0-4ea3-80e7-5368211cc038" providerId="ADAL" clId="{BB090662-6EA1-4397-8D3D-93D3687804BE}" dt="2020-03-30T06:42:23.092" v="134" actId="790"/>
          <ac:spMkLst>
            <pc:docMk/>
            <pc:sldMk cId="35198350" sldId="269"/>
            <ac:spMk id="5" creationId="{86CF73BC-043E-4629-A623-87AA16B58048}"/>
          </ac:spMkLst>
        </pc:spChg>
        <pc:spChg chg="mod">
          <ac:chgData name="Dennis Nielsen" userId="58ac114e-9ad0-4ea3-80e7-5368211cc038" providerId="ADAL" clId="{BB090662-6EA1-4397-8D3D-93D3687804BE}" dt="2020-03-30T06:33:54.358" v="100" actId="790"/>
          <ac:spMkLst>
            <pc:docMk/>
            <pc:sldMk cId="35198350" sldId="269"/>
            <ac:spMk id="17" creationId="{47A42670-77F0-4713-89F0-A4100E49D03A}"/>
          </ac:spMkLst>
        </pc:spChg>
        <pc:spChg chg="mod">
          <ac:chgData name="Dennis Nielsen" userId="58ac114e-9ad0-4ea3-80e7-5368211cc038" providerId="ADAL" clId="{BB090662-6EA1-4397-8D3D-93D3687804BE}" dt="2020-03-30T06:33:48.793" v="99" actId="790"/>
          <ac:spMkLst>
            <pc:docMk/>
            <pc:sldMk cId="35198350" sldId="269"/>
            <ac:spMk id="19" creationId="{DBE95C4D-558C-4516-90B0-6782771B745E}"/>
          </ac:spMkLst>
        </pc:spChg>
      </pc:sldChg>
      <pc:sldChg chg="modSp">
        <pc:chgData name="Dennis Nielsen" userId="58ac114e-9ad0-4ea3-80e7-5368211cc038" providerId="ADAL" clId="{BB090662-6EA1-4397-8D3D-93D3687804BE}" dt="2020-03-30T06:42:31.411" v="135" actId="790"/>
        <pc:sldMkLst>
          <pc:docMk/>
          <pc:sldMk cId="2116246021" sldId="270"/>
        </pc:sldMkLst>
        <pc:spChg chg="mod">
          <ac:chgData name="Dennis Nielsen" userId="58ac114e-9ad0-4ea3-80e7-5368211cc038" providerId="ADAL" clId="{BB090662-6EA1-4397-8D3D-93D3687804BE}" dt="2020-03-30T06:42:31.411" v="135" actId="790"/>
          <ac:spMkLst>
            <pc:docMk/>
            <pc:sldMk cId="2116246021" sldId="270"/>
            <ac:spMk id="5" creationId="{86CF73BC-043E-4629-A623-87AA16B58048}"/>
          </ac:spMkLst>
        </pc:spChg>
        <pc:spChg chg="mod">
          <ac:chgData name="Dennis Nielsen" userId="58ac114e-9ad0-4ea3-80e7-5368211cc038" providerId="ADAL" clId="{BB090662-6EA1-4397-8D3D-93D3687804BE}" dt="2020-03-30T06:34:13.946" v="102" actId="790"/>
          <ac:spMkLst>
            <pc:docMk/>
            <pc:sldMk cId="2116246021" sldId="270"/>
            <ac:spMk id="17" creationId="{47A42670-77F0-4713-89F0-A4100E49D03A}"/>
          </ac:spMkLst>
        </pc:spChg>
        <pc:spChg chg="mod">
          <ac:chgData name="Dennis Nielsen" userId="58ac114e-9ad0-4ea3-80e7-5368211cc038" providerId="ADAL" clId="{BB090662-6EA1-4397-8D3D-93D3687804BE}" dt="2020-03-30T06:34:07.242" v="101" actId="790"/>
          <ac:spMkLst>
            <pc:docMk/>
            <pc:sldMk cId="2116246021" sldId="270"/>
            <ac:spMk id="19" creationId="{DBE95C4D-558C-4516-90B0-6782771B745E}"/>
          </ac:spMkLst>
        </pc:spChg>
      </pc:sldChg>
      <pc:sldChg chg="modSp">
        <pc:chgData name="Dennis Nielsen" userId="58ac114e-9ad0-4ea3-80e7-5368211cc038" providerId="ADAL" clId="{BB090662-6EA1-4397-8D3D-93D3687804BE}" dt="2020-03-30T06:42:44.061" v="136" actId="790"/>
        <pc:sldMkLst>
          <pc:docMk/>
          <pc:sldMk cId="1375152946" sldId="271"/>
        </pc:sldMkLst>
        <pc:spChg chg="mod">
          <ac:chgData name="Dennis Nielsen" userId="58ac114e-9ad0-4ea3-80e7-5368211cc038" providerId="ADAL" clId="{BB090662-6EA1-4397-8D3D-93D3687804BE}" dt="2020-03-30T06:42:44.061" v="136" actId="790"/>
          <ac:spMkLst>
            <pc:docMk/>
            <pc:sldMk cId="1375152946" sldId="271"/>
            <ac:spMk id="5" creationId="{86CF73BC-043E-4629-A623-87AA16B58048}"/>
          </ac:spMkLst>
        </pc:spChg>
        <pc:spChg chg="mod">
          <ac:chgData name="Dennis Nielsen" userId="58ac114e-9ad0-4ea3-80e7-5368211cc038" providerId="ADAL" clId="{BB090662-6EA1-4397-8D3D-93D3687804BE}" dt="2020-03-30T06:34:34.631" v="103" actId="790"/>
          <ac:spMkLst>
            <pc:docMk/>
            <pc:sldMk cId="1375152946" sldId="271"/>
            <ac:spMk id="19" creationId="{DBE95C4D-558C-4516-90B0-6782771B745E}"/>
          </ac:spMkLst>
        </pc:spChg>
      </pc:sldChg>
      <pc:sldChg chg="modSp">
        <pc:chgData name="Dennis Nielsen" userId="58ac114e-9ad0-4ea3-80e7-5368211cc038" providerId="ADAL" clId="{BB090662-6EA1-4397-8D3D-93D3687804BE}" dt="2020-03-30T06:42:53.902" v="137" actId="790"/>
        <pc:sldMkLst>
          <pc:docMk/>
          <pc:sldMk cId="3931625018" sldId="272"/>
        </pc:sldMkLst>
        <pc:spChg chg="mod">
          <ac:chgData name="Dennis Nielsen" userId="58ac114e-9ad0-4ea3-80e7-5368211cc038" providerId="ADAL" clId="{BB090662-6EA1-4397-8D3D-93D3687804BE}" dt="2020-03-30T06:42:53.902" v="137" actId="790"/>
          <ac:spMkLst>
            <pc:docMk/>
            <pc:sldMk cId="3931625018" sldId="272"/>
            <ac:spMk id="5" creationId="{86CF73BC-043E-4629-A623-87AA16B58048}"/>
          </ac:spMkLst>
        </pc:spChg>
        <pc:spChg chg="mod">
          <ac:chgData name="Dennis Nielsen" userId="58ac114e-9ad0-4ea3-80e7-5368211cc038" providerId="ADAL" clId="{BB090662-6EA1-4397-8D3D-93D3687804BE}" dt="2020-03-30T06:34:43.735" v="104" actId="790"/>
          <ac:spMkLst>
            <pc:docMk/>
            <pc:sldMk cId="3931625018" sldId="272"/>
            <ac:spMk id="17" creationId="{47A42670-77F0-4713-89F0-A4100E49D03A}"/>
          </ac:spMkLst>
        </pc:spChg>
        <pc:spChg chg="mod">
          <ac:chgData name="Dennis Nielsen" userId="58ac114e-9ad0-4ea3-80e7-5368211cc038" providerId="ADAL" clId="{BB090662-6EA1-4397-8D3D-93D3687804BE}" dt="2020-03-30T06:34:50.600" v="105" actId="790"/>
          <ac:spMkLst>
            <pc:docMk/>
            <pc:sldMk cId="3931625018" sldId="272"/>
            <ac:spMk id="19" creationId="{DBE95C4D-558C-4516-90B0-6782771B745E}"/>
          </ac:spMkLst>
        </pc:spChg>
      </pc:sldChg>
      <pc:sldChg chg="modSp">
        <pc:chgData name="Dennis Nielsen" userId="58ac114e-9ad0-4ea3-80e7-5368211cc038" providerId="ADAL" clId="{BB090662-6EA1-4397-8D3D-93D3687804BE}" dt="2020-03-30T06:43:02.607" v="138" actId="790"/>
        <pc:sldMkLst>
          <pc:docMk/>
          <pc:sldMk cId="3052091318" sldId="273"/>
        </pc:sldMkLst>
        <pc:spChg chg="mod">
          <ac:chgData name="Dennis Nielsen" userId="58ac114e-9ad0-4ea3-80e7-5368211cc038" providerId="ADAL" clId="{BB090662-6EA1-4397-8D3D-93D3687804BE}" dt="2020-03-30T06:43:02.607" v="138" actId="790"/>
          <ac:spMkLst>
            <pc:docMk/>
            <pc:sldMk cId="3052091318" sldId="273"/>
            <ac:spMk id="5" creationId="{86CF73BC-043E-4629-A623-87AA16B58048}"/>
          </ac:spMkLst>
        </pc:spChg>
        <pc:spChg chg="mod">
          <ac:chgData name="Dennis Nielsen" userId="58ac114e-9ad0-4ea3-80e7-5368211cc038" providerId="ADAL" clId="{BB090662-6EA1-4397-8D3D-93D3687804BE}" dt="2020-03-30T06:34:58.968" v="106" actId="790"/>
          <ac:spMkLst>
            <pc:docMk/>
            <pc:sldMk cId="3052091318" sldId="273"/>
            <ac:spMk id="17" creationId="{47A42670-77F0-4713-89F0-A4100E49D03A}"/>
          </ac:spMkLst>
        </pc:spChg>
        <pc:spChg chg="mod">
          <ac:chgData name="Dennis Nielsen" userId="58ac114e-9ad0-4ea3-80e7-5368211cc038" providerId="ADAL" clId="{BB090662-6EA1-4397-8D3D-93D3687804BE}" dt="2020-03-30T06:35:06.927" v="107" actId="790"/>
          <ac:spMkLst>
            <pc:docMk/>
            <pc:sldMk cId="3052091318" sldId="273"/>
            <ac:spMk id="19" creationId="{DBE95C4D-558C-4516-90B0-6782771B745E}"/>
          </ac:spMkLst>
        </pc:spChg>
      </pc:sldChg>
      <pc:sldChg chg="modSp">
        <pc:chgData name="Dennis Nielsen" userId="58ac114e-9ad0-4ea3-80e7-5368211cc038" providerId="ADAL" clId="{BB090662-6EA1-4397-8D3D-93D3687804BE}" dt="2020-03-30T06:43:12.542" v="139" actId="790"/>
        <pc:sldMkLst>
          <pc:docMk/>
          <pc:sldMk cId="646986282" sldId="274"/>
        </pc:sldMkLst>
        <pc:spChg chg="mod">
          <ac:chgData name="Dennis Nielsen" userId="58ac114e-9ad0-4ea3-80e7-5368211cc038" providerId="ADAL" clId="{BB090662-6EA1-4397-8D3D-93D3687804BE}" dt="2020-03-30T06:43:12.542" v="139" actId="790"/>
          <ac:spMkLst>
            <pc:docMk/>
            <pc:sldMk cId="646986282" sldId="274"/>
            <ac:spMk id="5" creationId="{86CF73BC-043E-4629-A623-87AA16B58048}"/>
          </ac:spMkLst>
        </pc:spChg>
        <pc:spChg chg="mod">
          <ac:chgData name="Dennis Nielsen" userId="58ac114e-9ad0-4ea3-80e7-5368211cc038" providerId="ADAL" clId="{BB090662-6EA1-4397-8D3D-93D3687804BE}" dt="2020-03-30T06:35:26.336" v="109" actId="790"/>
          <ac:spMkLst>
            <pc:docMk/>
            <pc:sldMk cId="646986282" sldId="274"/>
            <ac:spMk id="8" creationId="{25C544E4-B4AA-4EC1-861D-39947DCFD138}"/>
          </ac:spMkLst>
        </pc:spChg>
        <pc:spChg chg="mod">
          <ac:chgData name="Dennis Nielsen" userId="58ac114e-9ad0-4ea3-80e7-5368211cc038" providerId="ADAL" clId="{BB090662-6EA1-4397-8D3D-93D3687804BE}" dt="2020-03-30T06:35:19.128" v="108" actId="790"/>
          <ac:spMkLst>
            <pc:docMk/>
            <pc:sldMk cId="646986282" sldId="274"/>
            <ac:spMk id="10" creationId="{747DA1A6-413D-4D5E-BD03-EA8848E995E9}"/>
          </ac:spMkLst>
        </pc:spChg>
        <pc:spChg chg="mod">
          <ac:chgData name="Dennis Nielsen" userId="58ac114e-9ad0-4ea3-80e7-5368211cc038" providerId="ADAL" clId="{BB090662-6EA1-4397-8D3D-93D3687804BE}" dt="2020-03-30T06:35:39.046" v="111" actId="790"/>
          <ac:spMkLst>
            <pc:docMk/>
            <pc:sldMk cId="646986282" sldId="274"/>
            <ac:spMk id="17" creationId="{47A42670-77F0-4713-89F0-A4100E49D03A}"/>
          </ac:spMkLst>
        </pc:spChg>
        <pc:spChg chg="mod">
          <ac:chgData name="Dennis Nielsen" userId="58ac114e-9ad0-4ea3-80e7-5368211cc038" providerId="ADAL" clId="{BB090662-6EA1-4397-8D3D-93D3687804BE}" dt="2020-03-30T06:35:31.730" v="110" actId="790"/>
          <ac:spMkLst>
            <pc:docMk/>
            <pc:sldMk cId="646986282" sldId="274"/>
            <ac:spMk id="19" creationId="{DBE95C4D-558C-4516-90B0-6782771B745E}"/>
          </ac:spMkLst>
        </pc:spChg>
      </pc:sldChg>
      <pc:sldChg chg="modSp">
        <pc:chgData name="Dennis Nielsen" userId="58ac114e-9ad0-4ea3-80e7-5368211cc038" providerId="ADAL" clId="{BB090662-6EA1-4397-8D3D-93D3687804BE}" dt="2020-03-30T06:43:21.833" v="140" actId="790"/>
        <pc:sldMkLst>
          <pc:docMk/>
          <pc:sldMk cId="2784090275" sldId="275"/>
        </pc:sldMkLst>
        <pc:spChg chg="mod">
          <ac:chgData name="Dennis Nielsen" userId="58ac114e-9ad0-4ea3-80e7-5368211cc038" providerId="ADAL" clId="{BB090662-6EA1-4397-8D3D-93D3687804BE}" dt="2020-03-30T06:43:21.833" v="140" actId="790"/>
          <ac:spMkLst>
            <pc:docMk/>
            <pc:sldMk cId="2784090275" sldId="275"/>
            <ac:spMk id="5" creationId="{86CF73BC-043E-4629-A623-87AA16B58048}"/>
          </ac:spMkLst>
        </pc:spChg>
        <pc:spChg chg="mod">
          <ac:chgData name="Dennis Nielsen" userId="58ac114e-9ad0-4ea3-80e7-5368211cc038" providerId="ADAL" clId="{BB090662-6EA1-4397-8D3D-93D3687804BE}" dt="2020-03-30T06:36:32.299" v="114" actId="790"/>
          <ac:spMkLst>
            <pc:docMk/>
            <pc:sldMk cId="2784090275" sldId="275"/>
            <ac:spMk id="9" creationId="{417E2E0C-3473-403F-8796-215412416E03}"/>
          </ac:spMkLst>
        </pc:spChg>
        <pc:spChg chg="mod">
          <ac:chgData name="Dennis Nielsen" userId="58ac114e-9ad0-4ea3-80e7-5368211cc038" providerId="ADAL" clId="{BB090662-6EA1-4397-8D3D-93D3687804BE}" dt="2020-03-30T06:36:18.883" v="112" actId="790"/>
          <ac:spMkLst>
            <pc:docMk/>
            <pc:sldMk cId="2784090275" sldId="275"/>
            <ac:spMk id="10" creationId="{747DA1A6-413D-4D5E-BD03-EA8848E995E9}"/>
          </ac:spMkLst>
        </pc:spChg>
        <pc:spChg chg="mod">
          <ac:chgData name="Dennis Nielsen" userId="58ac114e-9ad0-4ea3-80e7-5368211cc038" providerId="ADAL" clId="{BB090662-6EA1-4397-8D3D-93D3687804BE}" dt="2020-03-30T06:36:26.087" v="113" actId="790"/>
          <ac:spMkLst>
            <pc:docMk/>
            <pc:sldMk cId="2784090275" sldId="275"/>
            <ac:spMk id="19" creationId="{DBE95C4D-558C-4516-90B0-6782771B745E}"/>
          </ac:spMkLst>
        </pc:spChg>
      </pc:sldChg>
      <pc:sldChg chg="modSp">
        <pc:chgData name="Dennis Nielsen" userId="58ac114e-9ad0-4ea3-80e7-5368211cc038" providerId="ADAL" clId="{BB090662-6EA1-4397-8D3D-93D3687804BE}" dt="2020-03-30T06:43:32.277" v="141" actId="790"/>
        <pc:sldMkLst>
          <pc:docMk/>
          <pc:sldMk cId="151568559" sldId="276"/>
        </pc:sldMkLst>
        <pc:spChg chg="mod">
          <ac:chgData name="Dennis Nielsen" userId="58ac114e-9ad0-4ea3-80e7-5368211cc038" providerId="ADAL" clId="{BB090662-6EA1-4397-8D3D-93D3687804BE}" dt="2020-03-30T06:43:32.277" v="141" actId="790"/>
          <ac:spMkLst>
            <pc:docMk/>
            <pc:sldMk cId="151568559" sldId="276"/>
            <ac:spMk id="5" creationId="{86CF73BC-043E-4629-A623-87AA16B58048}"/>
          </ac:spMkLst>
        </pc:spChg>
        <pc:spChg chg="mod">
          <ac:chgData name="Dennis Nielsen" userId="58ac114e-9ad0-4ea3-80e7-5368211cc038" providerId="ADAL" clId="{BB090662-6EA1-4397-8D3D-93D3687804BE}" dt="2020-03-30T06:36:58.446" v="115" actId="790"/>
          <ac:spMkLst>
            <pc:docMk/>
            <pc:sldMk cId="151568559" sldId="276"/>
            <ac:spMk id="17" creationId="{47A42670-77F0-4713-89F0-A4100E49D03A}"/>
          </ac:spMkLst>
        </pc:spChg>
        <pc:spChg chg="mod">
          <ac:chgData name="Dennis Nielsen" userId="58ac114e-9ad0-4ea3-80e7-5368211cc038" providerId="ADAL" clId="{BB090662-6EA1-4397-8D3D-93D3687804BE}" dt="2020-03-30T06:37:05.671" v="116" actId="790"/>
          <ac:spMkLst>
            <pc:docMk/>
            <pc:sldMk cId="151568559" sldId="276"/>
            <ac:spMk id="19" creationId="{DBE95C4D-558C-4516-90B0-6782771B745E}"/>
          </ac:spMkLst>
        </pc:spChg>
      </pc:sldChg>
      <pc:sldChg chg="modSp">
        <pc:chgData name="Dennis Nielsen" userId="58ac114e-9ad0-4ea3-80e7-5368211cc038" providerId="ADAL" clId="{BB090662-6EA1-4397-8D3D-93D3687804BE}" dt="2020-03-30T06:43:41.542" v="142" actId="790"/>
        <pc:sldMkLst>
          <pc:docMk/>
          <pc:sldMk cId="4221389597" sldId="277"/>
        </pc:sldMkLst>
        <pc:spChg chg="mod">
          <ac:chgData name="Dennis Nielsen" userId="58ac114e-9ad0-4ea3-80e7-5368211cc038" providerId="ADAL" clId="{BB090662-6EA1-4397-8D3D-93D3687804BE}" dt="2020-03-30T06:43:41.542" v="142" actId="790"/>
          <ac:spMkLst>
            <pc:docMk/>
            <pc:sldMk cId="4221389597" sldId="277"/>
            <ac:spMk id="5" creationId="{86CF73BC-043E-4629-A623-87AA16B58048}"/>
          </ac:spMkLst>
        </pc:spChg>
        <pc:spChg chg="mod">
          <ac:chgData name="Dennis Nielsen" userId="58ac114e-9ad0-4ea3-80e7-5368211cc038" providerId="ADAL" clId="{BB090662-6EA1-4397-8D3D-93D3687804BE}" dt="2020-03-30T06:37:13.740" v="117" actId="790"/>
          <ac:spMkLst>
            <pc:docMk/>
            <pc:sldMk cId="4221389597" sldId="277"/>
            <ac:spMk id="17" creationId="{47A42670-77F0-4713-89F0-A4100E49D03A}"/>
          </ac:spMkLst>
        </pc:spChg>
        <pc:spChg chg="mod">
          <ac:chgData name="Dennis Nielsen" userId="58ac114e-9ad0-4ea3-80e7-5368211cc038" providerId="ADAL" clId="{BB090662-6EA1-4397-8D3D-93D3687804BE}" dt="2020-03-30T06:37:18.772" v="118" actId="790"/>
          <ac:spMkLst>
            <pc:docMk/>
            <pc:sldMk cId="4221389597" sldId="277"/>
            <ac:spMk id="19" creationId="{DBE95C4D-558C-4516-90B0-6782771B745E}"/>
          </ac:spMkLst>
        </pc:spChg>
      </pc:sldChg>
      <pc:sldChg chg="modSp">
        <pc:chgData name="Dennis Nielsen" userId="58ac114e-9ad0-4ea3-80e7-5368211cc038" providerId="ADAL" clId="{BB090662-6EA1-4397-8D3D-93D3687804BE}" dt="2020-03-30T06:43:53.628" v="143" actId="790"/>
        <pc:sldMkLst>
          <pc:docMk/>
          <pc:sldMk cId="3684562892" sldId="278"/>
        </pc:sldMkLst>
        <pc:spChg chg="mod">
          <ac:chgData name="Dennis Nielsen" userId="58ac114e-9ad0-4ea3-80e7-5368211cc038" providerId="ADAL" clId="{BB090662-6EA1-4397-8D3D-93D3687804BE}" dt="2020-03-30T06:43:53.628" v="143" actId="790"/>
          <ac:spMkLst>
            <pc:docMk/>
            <pc:sldMk cId="3684562892" sldId="278"/>
            <ac:spMk id="5" creationId="{86CF73BC-043E-4629-A623-87AA16B58048}"/>
          </ac:spMkLst>
        </pc:spChg>
        <pc:spChg chg="mod">
          <ac:chgData name="Dennis Nielsen" userId="58ac114e-9ad0-4ea3-80e7-5368211cc038" providerId="ADAL" clId="{BB090662-6EA1-4397-8D3D-93D3687804BE}" dt="2020-03-30T06:37:24.898" v="119" actId="790"/>
          <ac:spMkLst>
            <pc:docMk/>
            <pc:sldMk cId="3684562892" sldId="278"/>
            <ac:spMk id="17" creationId="{47A42670-77F0-4713-89F0-A4100E49D03A}"/>
          </ac:spMkLst>
        </pc:spChg>
        <pc:spChg chg="mod">
          <ac:chgData name="Dennis Nielsen" userId="58ac114e-9ad0-4ea3-80e7-5368211cc038" providerId="ADAL" clId="{BB090662-6EA1-4397-8D3D-93D3687804BE}" dt="2020-03-30T06:37:31.398" v="120" actId="790"/>
          <ac:spMkLst>
            <pc:docMk/>
            <pc:sldMk cId="3684562892" sldId="278"/>
            <ac:spMk id="19" creationId="{DBE95C4D-558C-4516-90B0-6782771B745E}"/>
          </ac:spMkLst>
        </pc:spChg>
      </pc:sldChg>
      <pc:sldChg chg="modSp">
        <pc:chgData name="Dennis Nielsen" userId="58ac114e-9ad0-4ea3-80e7-5368211cc038" providerId="ADAL" clId="{BB090662-6EA1-4397-8D3D-93D3687804BE}" dt="2020-03-30T06:41:09.235" v="128" actId="790"/>
        <pc:sldMkLst>
          <pc:docMk/>
          <pc:sldMk cId="2083530430" sldId="279"/>
        </pc:sldMkLst>
        <pc:spChg chg="mod">
          <ac:chgData name="Dennis Nielsen" userId="58ac114e-9ad0-4ea3-80e7-5368211cc038" providerId="ADAL" clId="{BB090662-6EA1-4397-8D3D-93D3687804BE}" dt="2020-03-30T06:31:41.916" v="86" actId="790"/>
          <ac:spMkLst>
            <pc:docMk/>
            <pc:sldMk cId="2083530430" sldId="279"/>
            <ac:spMk id="2" creationId="{A044CC89-BC77-436C-9B5D-87E2724BF366}"/>
          </ac:spMkLst>
        </pc:spChg>
        <pc:spChg chg="mod">
          <ac:chgData name="Dennis Nielsen" userId="58ac114e-9ad0-4ea3-80e7-5368211cc038" providerId="ADAL" clId="{BB090662-6EA1-4397-8D3D-93D3687804BE}" dt="2020-03-30T06:31:41.916" v="86" actId="790"/>
          <ac:spMkLst>
            <pc:docMk/>
            <pc:sldMk cId="2083530430" sldId="279"/>
            <ac:spMk id="3" creationId="{47BE19A2-994A-4BE3-AB4E-D9FD166BB81A}"/>
          </ac:spMkLst>
        </pc:spChg>
        <pc:spChg chg="mod">
          <ac:chgData name="Dennis Nielsen" userId="58ac114e-9ad0-4ea3-80e7-5368211cc038" providerId="ADAL" clId="{BB090662-6EA1-4397-8D3D-93D3687804BE}" dt="2020-03-30T06:41:09.235" v="128" actId="790"/>
          <ac:spMkLst>
            <pc:docMk/>
            <pc:sldMk cId="2083530430" sldId="279"/>
            <ac:spMk id="5" creationId="{86CF73BC-043E-4629-A623-87AA16B58048}"/>
          </ac:spMkLst>
        </pc:spChg>
        <pc:spChg chg="mod">
          <ac:chgData name="Dennis Nielsen" userId="58ac114e-9ad0-4ea3-80e7-5368211cc038" providerId="ADAL" clId="{BB090662-6EA1-4397-8D3D-93D3687804BE}" dt="2020-03-30T06:32:00.067" v="89" actId="790"/>
          <ac:spMkLst>
            <pc:docMk/>
            <pc:sldMk cId="2083530430" sldId="279"/>
            <ac:spMk id="8" creationId="{37A000A5-ECB5-4833-B6B2-592A4F57FA9C}"/>
          </ac:spMkLst>
        </pc:spChg>
        <pc:spChg chg="mod">
          <ac:chgData name="Dennis Nielsen" userId="58ac114e-9ad0-4ea3-80e7-5368211cc038" providerId="ADAL" clId="{BB090662-6EA1-4397-8D3D-93D3687804BE}" dt="2020-03-30T06:31:51.447" v="87" actId="790"/>
          <ac:spMkLst>
            <pc:docMk/>
            <pc:sldMk cId="2083530430" sldId="279"/>
            <ac:spMk id="10" creationId="{EBA93153-3071-4613-B80C-2085114DC090}"/>
          </ac:spMkLst>
        </pc:spChg>
        <pc:spChg chg="mod">
          <ac:chgData name="Dennis Nielsen" userId="58ac114e-9ad0-4ea3-80e7-5368211cc038" providerId="ADAL" clId="{BB090662-6EA1-4397-8D3D-93D3687804BE}" dt="2020-03-30T06:31:41.916" v="86" actId="790"/>
          <ac:spMkLst>
            <pc:docMk/>
            <pc:sldMk cId="2083530430" sldId="279"/>
            <ac:spMk id="12" creationId="{CEA719A4-B18B-4DA0-859C-6A79FBF63D6B}"/>
          </ac:spMkLst>
        </pc:spChg>
        <pc:spChg chg="mod">
          <ac:chgData name="Dennis Nielsen" userId="58ac114e-9ad0-4ea3-80e7-5368211cc038" providerId="ADAL" clId="{BB090662-6EA1-4397-8D3D-93D3687804BE}" dt="2020-03-30T06:32:00.067" v="89" actId="790"/>
          <ac:spMkLst>
            <pc:docMk/>
            <pc:sldMk cId="2083530430" sldId="279"/>
            <ac:spMk id="16" creationId="{93C586F0-EE12-45BB-A0D1-6958D494E69B}"/>
          </ac:spMkLst>
        </pc:spChg>
        <pc:spChg chg="mod">
          <ac:chgData name="Dennis Nielsen" userId="58ac114e-9ad0-4ea3-80e7-5368211cc038" providerId="ADAL" clId="{BB090662-6EA1-4397-8D3D-93D3687804BE}" dt="2020-03-30T06:32:00.067" v="89" actId="790"/>
          <ac:spMkLst>
            <pc:docMk/>
            <pc:sldMk cId="2083530430" sldId="279"/>
            <ac:spMk id="17" creationId="{43298634-CB33-4725-A737-D3A918185B70}"/>
          </ac:spMkLst>
        </pc:spChg>
        <pc:spChg chg="mod">
          <ac:chgData name="Dennis Nielsen" userId="58ac114e-9ad0-4ea3-80e7-5368211cc038" providerId="ADAL" clId="{BB090662-6EA1-4397-8D3D-93D3687804BE}" dt="2020-03-30T06:32:00.067" v="89" actId="790"/>
          <ac:spMkLst>
            <pc:docMk/>
            <pc:sldMk cId="2083530430" sldId="279"/>
            <ac:spMk id="18" creationId="{ADAF8FA5-92A0-4513-82DF-205857575610}"/>
          </ac:spMkLst>
        </pc:spChg>
        <pc:spChg chg="mod">
          <ac:chgData name="Dennis Nielsen" userId="58ac114e-9ad0-4ea3-80e7-5368211cc038" providerId="ADAL" clId="{BB090662-6EA1-4397-8D3D-93D3687804BE}" dt="2020-03-30T06:32:00.067" v="89" actId="790"/>
          <ac:spMkLst>
            <pc:docMk/>
            <pc:sldMk cId="2083530430" sldId="279"/>
            <ac:spMk id="24" creationId="{8D21C275-A89F-4B5F-A7E5-AB04DCF0D4AA}"/>
          </ac:spMkLst>
        </pc:spChg>
        <pc:spChg chg="mod">
          <ac:chgData name="Dennis Nielsen" userId="58ac114e-9ad0-4ea3-80e7-5368211cc038" providerId="ADAL" clId="{BB090662-6EA1-4397-8D3D-93D3687804BE}" dt="2020-03-30T06:32:00.067" v="89" actId="790"/>
          <ac:spMkLst>
            <pc:docMk/>
            <pc:sldMk cId="2083530430" sldId="279"/>
            <ac:spMk id="25" creationId="{816ED191-F329-411A-A8E6-451DFEFC8A32}"/>
          </ac:spMkLst>
        </pc:spChg>
        <pc:grpChg chg="mod">
          <ac:chgData name="Dennis Nielsen" userId="58ac114e-9ad0-4ea3-80e7-5368211cc038" providerId="ADAL" clId="{BB090662-6EA1-4397-8D3D-93D3687804BE}" dt="2020-03-30T06:31:54.101" v="88" actId="1076"/>
          <ac:grpSpMkLst>
            <pc:docMk/>
            <pc:sldMk cId="2083530430" sldId="279"/>
            <ac:grpSpMk id="13" creationId="{2BCADFD2-91BF-4685-9AA8-BED070CD0BE7}"/>
          </ac:grpSpMkLst>
        </pc:grpChg>
      </pc:sldChg>
      <pc:sldMasterChg chg="modSldLayout">
        <pc:chgData name="Dennis Nielsen" userId="58ac114e-9ad0-4ea3-80e7-5368211cc038" providerId="ADAL" clId="{BB090662-6EA1-4397-8D3D-93D3687804BE}" dt="2020-03-30T06:39:47.577" v="124" actId="790"/>
        <pc:sldMasterMkLst>
          <pc:docMk/>
          <pc:sldMasterMk cId="4101440307" sldId="2147483935"/>
        </pc:sldMasterMkLst>
        <pc:sldLayoutChg chg="modSp">
          <pc:chgData name="Dennis Nielsen" userId="58ac114e-9ad0-4ea3-80e7-5368211cc038" providerId="ADAL" clId="{BB090662-6EA1-4397-8D3D-93D3687804BE}" dt="2020-03-30T06:38:09.008" v="122" actId="790"/>
          <pc:sldLayoutMkLst>
            <pc:docMk/>
            <pc:sldMasterMk cId="4101440307" sldId="2147483935"/>
            <pc:sldLayoutMk cId="2958987252" sldId="2147483937"/>
          </pc:sldLayoutMkLst>
          <pc:spChg chg="mod">
            <ac:chgData name="Dennis Nielsen" userId="58ac114e-9ad0-4ea3-80e7-5368211cc038" providerId="ADAL" clId="{BB090662-6EA1-4397-8D3D-93D3687804BE}" dt="2020-03-30T06:38:09.008" v="122" actId="790"/>
            <ac:spMkLst>
              <pc:docMk/>
              <pc:sldMasterMk cId="4101440307" sldId="2147483935"/>
              <pc:sldLayoutMk cId="2958987252" sldId="2147483937"/>
              <ac:spMk id="9" creationId="{B6A66C7D-B3B0-4D56-A84E-1B301E205C27}"/>
            </ac:spMkLst>
          </pc:spChg>
        </pc:sldLayoutChg>
        <pc:sldLayoutChg chg="modSp">
          <pc:chgData name="Dennis Nielsen" userId="58ac114e-9ad0-4ea3-80e7-5368211cc038" providerId="ADAL" clId="{BB090662-6EA1-4397-8D3D-93D3687804BE}" dt="2020-03-30T06:39:47.577" v="124" actId="790"/>
          <pc:sldLayoutMkLst>
            <pc:docMk/>
            <pc:sldMasterMk cId="4101440307" sldId="2147483935"/>
            <pc:sldLayoutMk cId="3869871737" sldId="2147483938"/>
          </pc:sldLayoutMkLst>
          <pc:spChg chg="mod">
            <ac:chgData name="Dennis Nielsen" userId="58ac114e-9ad0-4ea3-80e7-5368211cc038" providerId="ADAL" clId="{BB090662-6EA1-4397-8D3D-93D3687804BE}" dt="2020-03-30T06:39:47.577" v="124" actId="790"/>
            <ac:spMkLst>
              <pc:docMk/>
              <pc:sldMasterMk cId="4101440307" sldId="2147483935"/>
              <pc:sldLayoutMk cId="3869871737" sldId="2147483938"/>
              <ac:spMk id="9" creationId="{A7204503-3D55-4DF0-A410-DD0B87CE66E6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2169D944-B235-4A18-8468-F72DA30269D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 sz="1100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54C7A2D-010D-46B7-BC21-84345EF1C43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7130C988-F826-4199-93E0-990979D07241}" type="datetimeFigureOut">
              <a:rPr lang="en-US" sz="1100"/>
              <a:t>3/30/2020</a:t>
            </a:fld>
            <a:endParaRPr lang="en-US" sz="110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C4E0068-B04C-477B-ABD0-1DD282EA9C7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 sz="1100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414DEEC-7294-4A17-A757-7D77754751D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149170" y="9721107"/>
            <a:ext cx="860472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9C807427-D988-4710-9E92-F0F4D82A7875}" type="slidenum">
              <a:rPr lang="en-US" sz="1100"/>
              <a:t>‹#›</a:t>
            </a:fld>
            <a:endParaRPr lang="en-US" sz="1100"/>
          </a:p>
        </p:txBody>
      </p:sp>
      <p:grpSp>
        <p:nvGrpSpPr>
          <p:cNvPr id="6" name="Grupp 5">
            <a:extLst>
              <a:ext uri="{FF2B5EF4-FFF2-40B4-BE49-F238E27FC236}">
                <a16:creationId xmlns:a16="http://schemas.microsoft.com/office/drawing/2014/main" id="{940B98E9-B740-4576-821F-8CC166C9A0D4}"/>
              </a:ext>
            </a:extLst>
          </p:cNvPr>
          <p:cNvGrpSpPr/>
          <p:nvPr/>
        </p:nvGrpSpPr>
        <p:grpSpPr>
          <a:xfrm>
            <a:off x="5796343" y="9820641"/>
            <a:ext cx="976717" cy="148459"/>
            <a:chOff x="10052051" y="6354763"/>
            <a:chExt cx="1592262" cy="223838"/>
          </a:xfrm>
          <a:solidFill>
            <a:schemeClr val="accent1"/>
          </a:solidFill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92D5BF00-27A4-4E58-8D4D-8B2B679691A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263313" y="6354763"/>
              <a:ext cx="230188" cy="223838"/>
            </a:xfrm>
            <a:custGeom>
              <a:avLst/>
              <a:gdLst>
                <a:gd name="T0" fmla="*/ 3656 w 5108"/>
                <a:gd name="T1" fmla="*/ 2021 h 4983"/>
                <a:gd name="T2" fmla="*/ 1395 w 5108"/>
                <a:gd name="T3" fmla="*/ 2021 h 4983"/>
                <a:gd name="T4" fmla="*/ 1406 w 5108"/>
                <a:gd name="T5" fmla="*/ 1978 h 4983"/>
                <a:gd name="T6" fmla="*/ 2562 w 5108"/>
                <a:gd name="T7" fmla="*/ 1110 h 4983"/>
                <a:gd name="T8" fmla="*/ 3648 w 5108"/>
                <a:gd name="T9" fmla="*/ 1980 h 4983"/>
                <a:gd name="T10" fmla="*/ 3656 w 5108"/>
                <a:gd name="T11" fmla="*/ 2021 h 4983"/>
                <a:gd name="T12" fmla="*/ 2562 w 5108"/>
                <a:gd name="T13" fmla="*/ 0 h 4983"/>
                <a:gd name="T14" fmla="*/ 0 w 5108"/>
                <a:gd name="T15" fmla="*/ 2491 h 4983"/>
                <a:gd name="T16" fmla="*/ 732 w 5108"/>
                <a:gd name="T17" fmla="*/ 4277 h 4983"/>
                <a:gd name="T18" fmla="*/ 2702 w 5108"/>
                <a:gd name="T19" fmla="*/ 4983 h 4983"/>
                <a:gd name="T20" fmla="*/ 4717 w 5108"/>
                <a:gd name="T21" fmla="*/ 4218 h 4983"/>
                <a:gd name="T22" fmla="*/ 3921 w 5108"/>
                <a:gd name="T23" fmla="*/ 3422 h 4983"/>
                <a:gd name="T24" fmla="*/ 2674 w 5108"/>
                <a:gd name="T25" fmla="*/ 3873 h 4983"/>
                <a:gd name="T26" fmla="*/ 1392 w 5108"/>
                <a:gd name="T27" fmla="*/ 2977 h 4983"/>
                <a:gd name="T28" fmla="*/ 1381 w 5108"/>
                <a:gd name="T29" fmla="*/ 2934 h 4983"/>
                <a:gd name="T30" fmla="*/ 5056 w 5108"/>
                <a:gd name="T31" fmla="*/ 2934 h 4983"/>
                <a:gd name="T32" fmla="*/ 4358 w 5108"/>
                <a:gd name="T33" fmla="*/ 731 h 4983"/>
                <a:gd name="T34" fmla="*/ 2562 w 5108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8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50" y="1418"/>
                    <a:pt x="1960" y="1110"/>
                    <a:pt x="2562" y="1110"/>
                  </a:cubicBezTo>
                  <a:cubicBezTo>
                    <a:pt x="3142" y="1110"/>
                    <a:pt x="3538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2" y="0"/>
                  </a:moveTo>
                  <a:cubicBezTo>
                    <a:pt x="1102" y="0"/>
                    <a:pt x="0" y="1071"/>
                    <a:pt x="0" y="2491"/>
                  </a:cubicBezTo>
                  <a:cubicBezTo>
                    <a:pt x="0" y="3197"/>
                    <a:pt x="260" y="3831"/>
                    <a:pt x="732" y="4277"/>
                  </a:cubicBezTo>
                  <a:cubicBezTo>
                    <a:pt x="1221" y="4739"/>
                    <a:pt x="1902" y="4983"/>
                    <a:pt x="2702" y="4983"/>
                  </a:cubicBezTo>
                  <a:cubicBezTo>
                    <a:pt x="3562" y="4983"/>
                    <a:pt x="4221" y="4733"/>
                    <a:pt x="4717" y="4218"/>
                  </a:cubicBezTo>
                  <a:lnTo>
                    <a:pt x="3921" y="3422"/>
                  </a:lnTo>
                  <a:cubicBezTo>
                    <a:pt x="3649" y="3647"/>
                    <a:pt x="3288" y="3873"/>
                    <a:pt x="2674" y="3873"/>
                  </a:cubicBezTo>
                  <a:cubicBezTo>
                    <a:pt x="1990" y="3873"/>
                    <a:pt x="1546" y="3563"/>
                    <a:pt x="1392" y="2977"/>
                  </a:cubicBezTo>
                  <a:lnTo>
                    <a:pt x="1381" y="2934"/>
                  </a:lnTo>
                  <a:lnTo>
                    <a:pt x="5056" y="2934"/>
                  </a:lnTo>
                  <a:cubicBezTo>
                    <a:pt x="5108" y="2050"/>
                    <a:pt x="4860" y="1269"/>
                    <a:pt x="4358" y="731"/>
                  </a:cubicBezTo>
                  <a:cubicBezTo>
                    <a:pt x="3911" y="253"/>
                    <a:pt x="3290" y="0"/>
                    <a:pt x="25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90478">
                <a:defRPr/>
              </a:pPr>
              <a:endParaRPr lang="en-US" sz="1900" kern="0">
                <a:solidFill>
                  <a:srgbClr val="323232"/>
                </a:solidFill>
                <a:latin typeface="Barlow"/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36CFA0EA-43B2-4DFE-98B3-A17A44434EC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014076" y="6354763"/>
              <a:ext cx="230188" cy="223838"/>
            </a:xfrm>
            <a:custGeom>
              <a:avLst/>
              <a:gdLst>
                <a:gd name="T0" fmla="*/ 3656 w 5107"/>
                <a:gd name="T1" fmla="*/ 2021 h 4983"/>
                <a:gd name="T2" fmla="*/ 1395 w 5107"/>
                <a:gd name="T3" fmla="*/ 2021 h 4983"/>
                <a:gd name="T4" fmla="*/ 1406 w 5107"/>
                <a:gd name="T5" fmla="*/ 1978 h 4983"/>
                <a:gd name="T6" fmla="*/ 2561 w 5107"/>
                <a:gd name="T7" fmla="*/ 1110 h 4983"/>
                <a:gd name="T8" fmla="*/ 3648 w 5107"/>
                <a:gd name="T9" fmla="*/ 1980 h 4983"/>
                <a:gd name="T10" fmla="*/ 3656 w 5107"/>
                <a:gd name="T11" fmla="*/ 2021 h 4983"/>
                <a:gd name="T12" fmla="*/ 2561 w 5107"/>
                <a:gd name="T13" fmla="*/ 0 h 4983"/>
                <a:gd name="T14" fmla="*/ 0 w 5107"/>
                <a:gd name="T15" fmla="*/ 2491 h 4983"/>
                <a:gd name="T16" fmla="*/ 731 w 5107"/>
                <a:gd name="T17" fmla="*/ 4277 h 4983"/>
                <a:gd name="T18" fmla="*/ 2702 w 5107"/>
                <a:gd name="T19" fmla="*/ 4983 h 4983"/>
                <a:gd name="T20" fmla="*/ 4716 w 5107"/>
                <a:gd name="T21" fmla="*/ 4218 h 4983"/>
                <a:gd name="T22" fmla="*/ 3920 w 5107"/>
                <a:gd name="T23" fmla="*/ 3422 h 4983"/>
                <a:gd name="T24" fmla="*/ 2674 w 5107"/>
                <a:gd name="T25" fmla="*/ 3873 h 4983"/>
                <a:gd name="T26" fmla="*/ 1392 w 5107"/>
                <a:gd name="T27" fmla="*/ 2977 h 4983"/>
                <a:gd name="T28" fmla="*/ 1380 w 5107"/>
                <a:gd name="T29" fmla="*/ 2934 h 4983"/>
                <a:gd name="T30" fmla="*/ 5055 w 5107"/>
                <a:gd name="T31" fmla="*/ 2934 h 4983"/>
                <a:gd name="T32" fmla="*/ 4357 w 5107"/>
                <a:gd name="T33" fmla="*/ 731 h 4983"/>
                <a:gd name="T34" fmla="*/ 2561 w 5107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7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49" y="1418"/>
                    <a:pt x="1960" y="1110"/>
                    <a:pt x="2561" y="1110"/>
                  </a:cubicBezTo>
                  <a:cubicBezTo>
                    <a:pt x="3141" y="1110"/>
                    <a:pt x="3537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1" y="0"/>
                  </a:moveTo>
                  <a:cubicBezTo>
                    <a:pt x="1101" y="0"/>
                    <a:pt x="0" y="1071"/>
                    <a:pt x="0" y="2491"/>
                  </a:cubicBezTo>
                  <a:cubicBezTo>
                    <a:pt x="0" y="3197"/>
                    <a:pt x="259" y="3831"/>
                    <a:pt x="731" y="4277"/>
                  </a:cubicBezTo>
                  <a:cubicBezTo>
                    <a:pt x="1220" y="4739"/>
                    <a:pt x="1902" y="4983"/>
                    <a:pt x="2702" y="4983"/>
                  </a:cubicBezTo>
                  <a:cubicBezTo>
                    <a:pt x="3561" y="4983"/>
                    <a:pt x="4220" y="4733"/>
                    <a:pt x="4716" y="4218"/>
                  </a:cubicBezTo>
                  <a:lnTo>
                    <a:pt x="3920" y="3422"/>
                  </a:lnTo>
                  <a:cubicBezTo>
                    <a:pt x="3649" y="3647"/>
                    <a:pt x="3287" y="3873"/>
                    <a:pt x="2674" y="3873"/>
                  </a:cubicBezTo>
                  <a:cubicBezTo>
                    <a:pt x="1989" y="3873"/>
                    <a:pt x="1546" y="3563"/>
                    <a:pt x="1392" y="2977"/>
                  </a:cubicBezTo>
                  <a:lnTo>
                    <a:pt x="1380" y="2934"/>
                  </a:lnTo>
                  <a:lnTo>
                    <a:pt x="5055" y="2934"/>
                  </a:lnTo>
                  <a:cubicBezTo>
                    <a:pt x="5107" y="2050"/>
                    <a:pt x="4860" y="1269"/>
                    <a:pt x="4357" y="731"/>
                  </a:cubicBezTo>
                  <a:cubicBezTo>
                    <a:pt x="3910" y="253"/>
                    <a:pt x="3289" y="0"/>
                    <a:pt x="25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90478">
                <a:defRPr/>
              </a:pPr>
              <a:endParaRPr lang="en-US" sz="1900" kern="0">
                <a:solidFill>
                  <a:srgbClr val="323232"/>
                </a:solidFill>
                <a:latin typeface="Barlow"/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63F48698-E339-4250-BF70-2E5F74DA8B1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517188" y="6354763"/>
              <a:ext cx="233363" cy="223838"/>
            </a:xfrm>
            <a:custGeom>
              <a:avLst/>
              <a:gdLst>
                <a:gd name="T0" fmla="*/ 2589 w 5179"/>
                <a:gd name="T1" fmla="*/ 3859 h 4983"/>
                <a:gd name="T2" fmla="*/ 1376 w 5179"/>
                <a:gd name="T3" fmla="*/ 2491 h 4983"/>
                <a:gd name="T4" fmla="*/ 2589 w 5179"/>
                <a:gd name="T5" fmla="*/ 1124 h 4983"/>
                <a:gd name="T6" fmla="*/ 3802 w 5179"/>
                <a:gd name="T7" fmla="*/ 2491 h 4983"/>
                <a:gd name="T8" fmla="*/ 2589 w 5179"/>
                <a:gd name="T9" fmla="*/ 3859 h 4983"/>
                <a:gd name="T10" fmla="*/ 2589 w 5179"/>
                <a:gd name="T11" fmla="*/ 0 h 4983"/>
                <a:gd name="T12" fmla="*/ 0 w 5179"/>
                <a:gd name="T13" fmla="*/ 2491 h 4983"/>
                <a:gd name="T14" fmla="*/ 2589 w 5179"/>
                <a:gd name="T15" fmla="*/ 4983 h 4983"/>
                <a:gd name="T16" fmla="*/ 5179 w 5179"/>
                <a:gd name="T17" fmla="*/ 2491 h 4983"/>
                <a:gd name="T18" fmla="*/ 2589 w 5179"/>
                <a:gd name="T19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79" h="4983">
                  <a:moveTo>
                    <a:pt x="2589" y="3859"/>
                  </a:moveTo>
                  <a:cubicBezTo>
                    <a:pt x="1864" y="3859"/>
                    <a:pt x="1376" y="3309"/>
                    <a:pt x="1376" y="2491"/>
                  </a:cubicBezTo>
                  <a:cubicBezTo>
                    <a:pt x="1376" y="1674"/>
                    <a:pt x="1864" y="1124"/>
                    <a:pt x="2589" y="1124"/>
                  </a:cubicBezTo>
                  <a:cubicBezTo>
                    <a:pt x="3315" y="1124"/>
                    <a:pt x="3802" y="1674"/>
                    <a:pt x="3802" y="2491"/>
                  </a:cubicBezTo>
                  <a:cubicBezTo>
                    <a:pt x="3802" y="3309"/>
                    <a:pt x="3315" y="3859"/>
                    <a:pt x="2589" y="3859"/>
                  </a:cubicBezTo>
                  <a:close/>
                  <a:moveTo>
                    <a:pt x="2589" y="0"/>
                  </a:moveTo>
                  <a:cubicBezTo>
                    <a:pt x="1113" y="0"/>
                    <a:pt x="0" y="1071"/>
                    <a:pt x="0" y="2491"/>
                  </a:cubicBezTo>
                  <a:cubicBezTo>
                    <a:pt x="0" y="3912"/>
                    <a:pt x="1113" y="4983"/>
                    <a:pt x="2589" y="4983"/>
                  </a:cubicBezTo>
                  <a:cubicBezTo>
                    <a:pt x="4066" y="4983"/>
                    <a:pt x="5179" y="3912"/>
                    <a:pt x="5179" y="2491"/>
                  </a:cubicBezTo>
                  <a:cubicBezTo>
                    <a:pt x="5179" y="1071"/>
                    <a:pt x="4066" y="0"/>
                    <a:pt x="25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90478">
                <a:defRPr/>
              </a:pPr>
              <a:endParaRPr lang="en-US" sz="1900" kern="0">
                <a:solidFill>
                  <a:srgbClr val="323232"/>
                </a:solidFill>
                <a:latin typeface="Barlow"/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1C594200-4E66-410C-9C38-6C3D7574153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67951" y="6354763"/>
              <a:ext cx="230188" cy="223838"/>
            </a:xfrm>
            <a:custGeom>
              <a:avLst/>
              <a:gdLst>
                <a:gd name="T0" fmla="*/ 3656 w 5107"/>
                <a:gd name="T1" fmla="*/ 2021 h 4983"/>
                <a:gd name="T2" fmla="*/ 1395 w 5107"/>
                <a:gd name="T3" fmla="*/ 2021 h 4983"/>
                <a:gd name="T4" fmla="*/ 1406 w 5107"/>
                <a:gd name="T5" fmla="*/ 1978 h 4983"/>
                <a:gd name="T6" fmla="*/ 2562 w 5107"/>
                <a:gd name="T7" fmla="*/ 1110 h 4983"/>
                <a:gd name="T8" fmla="*/ 3648 w 5107"/>
                <a:gd name="T9" fmla="*/ 1980 h 4983"/>
                <a:gd name="T10" fmla="*/ 3656 w 5107"/>
                <a:gd name="T11" fmla="*/ 2021 h 4983"/>
                <a:gd name="T12" fmla="*/ 2562 w 5107"/>
                <a:gd name="T13" fmla="*/ 0 h 4983"/>
                <a:gd name="T14" fmla="*/ 0 w 5107"/>
                <a:gd name="T15" fmla="*/ 2491 h 4983"/>
                <a:gd name="T16" fmla="*/ 731 w 5107"/>
                <a:gd name="T17" fmla="*/ 4277 h 4983"/>
                <a:gd name="T18" fmla="*/ 2702 w 5107"/>
                <a:gd name="T19" fmla="*/ 4983 h 4983"/>
                <a:gd name="T20" fmla="*/ 4717 w 5107"/>
                <a:gd name="T21" fmla="*/ 4218 h 4983"/>
                <a:gd name="T22" fmla="*/ 3921 w 5107"/>
                <a:gd name="T23" fmla="*/ 3422 h 4983"/>
                <a:gd name="T24" fmla="*/ 2674 w 5107"/>
                <a:gd name="T25" fmla="*/ 3873 h 4983"/>
                <a:gd name="T26" fmla="*/ 1392 w 5107"/>
                <a:gd name="T27" fmla="*/ 2977 h 4983"/>
                <a:gd name="T28" fmla="*/ 1380 w 5107"/>
                <a:gd name="T29" fmla="*/ 2934 h 4983"/>
                <a:gd name="T30" fmla="*/ 5055 w 5107"/>
                <a:gd name="T31" fmla="*/ 2934 h 4983"/>
                <a:gd name="T32" fmla="*/ 4357 w 5107"/>
                <a:gd name="T33" fmla="*/ 731 h 4983"/>
                <a:gd name="T34" fmla="*/ 2562 w 5107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7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49" y="1418"/>
                    <a:pt x="1960" y="1110"/>
                    <a:pt x="2562" y="1110"/>
                  </a:cubicBezTo>
                  <a:cubicBezTo>
                    <a:pt x="3141" y="1110"/>
                    <a:pt x="3537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2" y="0"/>
                  </a:moveTo>
                  <a:cubicBezTo>
                    <a:pt x="1101" y="0"/>
                    <a:pt x="0" y="1071"/>
                    <a:pt x="0" y="2491"/>
                  </a:cubicBezTo>
                  <a:cubicBezTo>
                    <a:pt x="0" y="3197"/>
                    <a:pt x="260" y="3831"/>
                    <a:pt x="731" y="4277"/>
                  </a:cubicBezTo>
                  <a:cubicBezTo>
                    <a:pt x="1220" y="4739"/>
                    <a:pt x="1902" y="4983"/>
                    <a:pt x="2702" y="4983"/>
                  </a:cubicBezTo>
                  <a:cubicBezTo>
                    <a:pt x="3561" y="4983"/>
                    <a:pt x="4220" y="4733"/>
                    <a:pt x="4717" y="4218"/>
                  </a:cubicBezTo>
                  <a:lnTo>
                    <a:pt x="3921" y="3422"/>
                  </a:lnTo>
                  <a:cubicBezTo>
                    <a:pt x="3649" y="3647"/>
                    <a:pt x="3287" y="3873"/>
                    <a:pt x="2674" y="3873"/>
                  </a:cubicBezTo>
                  <a:cubicBezTo>
                    <a:pt x="1989" y="3873"/>
                    <a:pt x="1546" y="3563"/>
                    <a:pt x="1392" y="2977"/>
                  </a:cubicBezTo>
                  <a:lnTo>
                    <a:pt x="1380" y="2934"/>
                  </a:lnTo>
                  <a:lnTo>
                    <a:pt x="5055" y="2934"/>
                  </a:lnTo>
                  <a:cubicBezTo>
                    <a:pt x="5107" y="2050"/>
                    <a:pt x="4860" y="1269"/>
                    <a:pt x="4357" y="731"/>
                  </a:cubicBezTo>
                  <a:cubicBezTo>
                    <a:pt x="3910" y="253"/>
                    <a:pt x="3289" y="0"/>
                    <a:pt x="25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90478">
                <a:defRPr/>
              </a:pPr>
              <a:endParaRPr lang="en-US" sz="1900" kern="0">
                <a:solidFill>
                  <a:srgbClr val="323232"/>
                </a:solidFill>
                <a:latin typeface="Barlow"/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C00BFE9B-59D7-4D7B-91E3-C3EBA7E7F1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52051" y="6361113"/>
              <a:ext cx="225425" cy="212725"/>
            </a:xfrm>
            <a:custGeom>
              <a:avLst/>
              <a:gdLst>
                <a:gd name="T0" fmla="*/ 0 w 5036"/>
                <a:gd name="T1" fmla="*/ 0 h 4739"/>
                <a:gd name="T2" fmla="*/ 2565 w 5036"/>
                <a:gd name="T3" fmla="*/ 4739 h 4739"/>
                <a:gd name="T4" fmla="*/ 5036 w 5036"/>
                <a:gd name="T5" fmla="*/ 0 h 4739"/>
                <a:gd name="T6" fmla="*/ 3734 w 5036"/>
                <a:gd name="T7" fmla="*/ 0 h 4739"/>
                <a:gd name="T8" fmla="*/ 2622 w 5036"/>
                <a:gd name="T9" fmla="*/ 2337 h 4739"/>
                <a:gd name="T10" fmla="*/ 1468 w 5036"/>
                <a:gd name="T11" fmla="*/ 0 h 4739"/>
                <a:gd name="T12" fmla="*/ 0 w 5036"/>
                <a:gd name="T13" fmla="*/ 0 h 4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36" h="4739">
                  <a:moveTo>
                    <a:pt x="0" y="0"/>
                  </a:moveTo>
                  <a:lnTo>
                    <a:pt x="2565" y="4739"/>
                  </a:lnTo>
                  <a:lnTo>
                    <a:pt x="5036" y="0"/>
                  </a:lnTo>
                  <a:lnTo>
                    <a:pt x="3734" y="0"/>
                  </a:lnTo>
                  <a:lnTo>
                    <a:pt x="2622" y="2337"/>
                  </a:lnTo>
                  <a:lnTo>
                    <a:pt x="146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90478">
                <a:defRPr/>
              </a:pPr>
              <a:endParaRPr lang="en-US" sz="1900" kern="0">
                <a:solidFill>
                  <a:srgbClr val="323232"/>
                </a:solidFill>
                <a:latin typeface="Barlow"/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F394DAC2-B718-4020-ACA1-77492710F5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775951" y="6354763"/>
              <a:ext cx="212725" cy="217488"/>
            </a:xfrm>
            <a:custGeom>
              <a:avLst/>
              <a:gdLst>
                <a:gd name="T0" fmla="*/ 3516 w 4768"/>
                <a:gd name="T1" fmla="*/ 4831 h 4831"/>
                <a:gd name="T2" fmla="*/ 4767 w 4768"/>
                <a:gd name="T3" fmla="*/ 4831 h 4831"/>
                <a:gd name="T4" fmla="*/ 4768 w 4768"/>
                <a:gd name="T5" fmla="*/ 2315 h 4831"/>
                <a:gd name="T6" fmla="*/ 2384 w 4768"/>
                <a:gd name="T7" fmla="*/ 0 h 4831"/>
                <a:gd name="T8" fmla="*/ 0 w 4768"/>
                <a:gd name="T9" fmla="*/ 2315 h 4831"/>
                <a:gd name="T10" fmla="*/ 0 w 4768"/>
                <a:gd name="T11" fmla="*/ 4831 h 4831"/>
                <a:gd name="T12" fmla="*/ 1247 w 4768"/>
                <a:gd name="T13" fmla="*/ 4831 h 4831"/>
                <a:gd name="T14" fmla="*/ 1247 w 4768"/>
                <a:gd name="T15" fmla="*/ 2298 h 4831"/>
                <a:gd name="T16" fmla="*/ 2381 w 4768"/>
                <a:gd name="T17" fmla="*/ 1147 h 4831"/>
                <a:gd name="T18" fmla="*/ 2439 w 4768"/>
                <a:gd name="T19" fmla="*/ 1149 h 4831"/>
                <a:gd name="T20" fmla="*/ 3516 w 4768"/>
                <a:gd name="T21" fmla="*/ 2297 h 4831"/>
                <a:gd name="T22" fmla="*/ 3516 w 4768"/>
                <a:gd name="T23" fmla="*/ 4831 h 4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68" h="4831">
                  <a:moveTo>
                    <a:pt x="3516" y="4831"/>
                  </a:moveTo>
                  <a:lnTo>
                    <a:pt x="4767" y="4831"/>
                  </a:lnTo>
                  <a:lnTo>
                    <a:pt x="4768" y="2315"/>
                  </a:lnTo>
                  <a:cubicBezTo>
                    <a:pt x="4768" y="1060"/>
                    <a:pt x="3677" y="0"/>
                    <a:pt x="2384" y="0"/>
                  </a:cubicBezTo>
                  <a:cubicBezTo>
                    <a:pt x="1092" y="0"/>
                    <a:pt x="0" y="1060"/>
                    <a:pt x="0" y="2315"/>
                  </a:cubicBezTo>
                  <a:lnTo>
                    <a:pt x="0" y="4831"/>
                  </a:lnTo>
                  <a:lnTo>
                    <a:pt x="1247" y="4831"/>
                  </a:lnTo>
                  <a:lnTo>
                    <a:pt x="1247" y="2298"/>
                  </a:lnTo>
                  <a:cubicBezTo>
                    <a:pt x="1259" y="1674"/>
                    <a:pt x="1779" y="1147"/>
                    <a:pt x="2381" y="1147"/>
                  </a:cubicBezTo>
                  <a:cubicBezTo>
                    <a:pt x="2392" y="1147"/>
                    <a:pt x="2428" y="1149"/>
                    <a:pt x="2439" y="1149"/>
                  </a:cubicBezTo>
                  <a:cubicBezTo>
                    <a:pt x="3022" y="1186"/>
                    <a:pt x="3505" y="1701"/>
                    <a:pt x="3516" y="2297"/>
                  </a:cubicBezTo>
                  <a:lnTo>
                    <a:pt x="3516" y="483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90478">
                <a:defRPr/>
              </a:pPr>
              <a:endParaRPr lang="en-US" sz="1900" kern="0">
                <a:solidFill>
                  <a:srgbClr val="323232"/>
                </a:solidFill>
                <a:latin typeface="Barlow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729A2910-C579-491F-A664-D864FCD3CF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514138" y="6354763"/>
              <a:ext cx="130175" cy="217488"/>
            </a:xfrm>
            <a:custGeom>
              <a:avLst/>
              <a:gdLst>
                <a:gd name="T0" fmla="*/ 0 w 2885"/>
                <a:gd name="T1" fmla="*/ 4833 h 4833"/>
                <a:gd name="T2" fmla="*/ 1247 w 2885"/>
                <a:gd name="T3" fmla="*/ 4833 h 4833"/>
                <a:gd name="T4" fmla="*/ 1247 w 2885"/>
                <a:gd name="T5" fmla="*/ 2317 h 4833"/>
                <a:gd name="T6" fmla="*/ 2456 w 2885"/>
                <a:gd name="T7" fmla="*/ 1116 h 4833"/>
                <a:gd name="T8" fmla="*/ 2462 w 2885"/>
                <a:gd name="T9" fmla="*/ 1115 h 4833"/>
                <a:gd name="T10" fmla="*/ 2473 w 2885"/>
                <a:gd name="T11" fmla="*/ 1115 h 4833"/>
                <a:gd name="T12" fmla="*/ 2885 w 2885"/>
                <a:gd name="T13" fmla="*/ 1115 h 4833"/>
                <a:gd name="T14" fmla="*/ 2885 w 2885"/>
                <a:gd name="T15" fmla="*/ 0 h 4833"/>
                <a:gd name="T16" fmla="*/ 2318 w 2885"/>
                <a:gd name="T17" fmla="*/ 2 h 4833"/>
                <a:gd name="T18" fmla="*/ 0 w 2885"/>
                <a:gd name="T19" fmla="*/ 2317 h 4833"/>
                <a:gd name="T20" fmla="*/ 0 w 2885"/>
                <a:gd name="T21" fmla="*/ 4833 h 4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85" h="4833">
                  <a:moveTo>
                    <a:pt x="0" y="4833"/>
                  </a:moveTo>
                  <a:lnTo>
                    <a:pt x="1247" y="4833"/>
                  </a:lnTo>
                  <a:lnTo>
                    <a:pt x="1247" y="2317"/>
                  </a:lnTo>
                  <a:cubicBezTo>
                    <a:pt x="1255" y="1659"/>
                    <a:pt x="1797" y="1120"/>
                    <a:pt x="2456" y="1116"/>
                  </a:cubicBezTo>
                  <a:lnTo>
                    <a:pt x="2462" y="1115"/>
                  </a:lnTo>
                  <a:cubicBezTo>
                    <a:pt x="2466" y="1115"/>
                    <a:pt x="2469" y="1115"/>
                    <a:pt x="2473" y="1115"/>
                  </a:cubicBezTo>
                  <a:lnTo>
                    <a:pt x="2885" y="1115"/>
                  </a:lnTo>
                  <a:lnTo>
                    <a:pt x="2885" y="0"/>
                  </a:lnTo>
                  <a:lnTo>
                    <a:pt x="2318" y="2"/>
                  </a:lnTo>
                  <a:cubicBezTo>
                    <a:pt x="1039" y="2"/>
                    <a:pt x="0" y="1041"/>
                    <a:pt x="0" y="2317"/>
                  </a:cubicBezTo>
                  <a:lnTo>
                    <a:pt x="0" y="48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90478">
                <a:defRPr/>
              </a:pPr>
              <a:endParaRPr lang="en-US" sz="1900" kern="0">
                <a:solidFill>
                  <a:srgbClr val="323232"/>
                </a:solidFill>
                <a:latin typeface="Barlow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03573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1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100"/>
            </a:lvl1pPr>
          </a:lstStyle>
          <a:p>
            <a:fld id="{8E02222F-50E1-4509-B887-94F5B68096E1}" type="datetimeFigureOut">
              <a:rPr lang="sv-SE" smtClean="0"/>
              <a:pPr/>
              <a:t>2020-03-30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100"/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127899" y="9721107"/>
            <a:ext cx="764752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100"/>
            </a:lvl1pPr>
          </a:lstStyle>
          <a:p>
            <a:fld id="{A65F7381-3F52-47E1-AECF-CE0731E8E104}" type="slidenum">
              <a:rPr lang="sv-SE" smtClean="0"/>
              <a:pPr/>
              <a:t>‹#›</a:t>
            </a:fld>
            <a:endParaRPr lang="sv-SE"/>
          </a:p>
        </p:txBody>
      </p:sp>
      <p:grpSp>
        <p:nvGrpSpPr>
          <p:cNvPr id="8" name="Grupp 7">
            <a:extLst>
              <a:ext uri="{FF2B5EF4-FFF2-40B4-BE49-F238E27FC236}">
                <a16:creationId xmlns:a16="http://schemas.microsoft.com/office/drawing/2014/main" id="{90E01E7E-1F03-4FE8-90AA-F84AD63C0B62}"/>
              </a:ext>
            </a:extLst>
          </p:cNvPr>
          <p:cNvGrpSpPr/>
          <p:nvPr/>
        </p:nvGrpSpPr>
        <p:grpSpPr>
          <a:xfrm>
            <a:off x="5796343" y="9820641"/>
            <a:ext cx="976717" cy="148459"/>
            <a:chOff x="10052051" y="6354763"/>
            <a:chExt cx="1592262" cy="223838"/>
          </a:xfrm>
          <a:solidFill>
            <a:schemeClr val="accent1"/>
          </a:solidFill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6A58F15F-A7E3-47DE-BEAB-A4476B0683C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263313" y="6354763"/>
              <a:ext cx="230188" cy="223838"/>
            </a:xfrm>
            <a:custGeom>
              <a:avLst/>
              <a:gdLst>
                <a:gd name="T0" fmla="*/ 3656 w 5108"/>
                <a:gd name="T1" fmla="*/ 2021 h 4983"/>
                <a:gd name="T2" fmla="*/ 1395 w 5108"/>
                <a:gd name="T3" fmla="*/ 2021 h 4983"/>
                <a:gd name="T4" fmla="*/ 1406 w 5108"/>
                <a:gd name="T5" fmla="*/ 1978 h 4983"/>
                <a:gd name="T6" fmla="*/ 2562 w 5108"/>
                <a:gd name="T7" fmla="*/ 1110 h 4983"/>
                <a:gd name="T8" fmla="*/ 3648 w 5108"/>
                <a:gd name="T9" fmla="*/ 1980 h 4983"/>
                <a:gd name="T10" fmla="*/ 3656 w 5108"/>
                <a:gd name="T11" fmla="*/ 2021 h 4983"/>
                <a:gd name="T12" fmla="*/ 2562 w 5108"/>
                <a:gd name="T13" fmla="*/ 0 h 4983"/>
                <a:gd name="T14" fmla="*/ 0 w 5108"/>
                <a:gd name="T15" fmla="*/ 2491 h 4983"/>
                <a:gd name="T16" fmla="*/ 732 w 5108"/>
                <a:gd name="T17" fmla="*/ 4277 h 4983"/>
                <a:gd name="T18" fmla="*/ 2702 w 5108"/>
                <a:gd name="T19" fmla="*/ 4983 h 4983"/>
                <a:gd name="T20" fmla="*/ 4717 w 5108"/>
                <a:gd name="T21" fmla="*/ 4218 h 4983"/>
                <a:gd name="T22" fmla="*/ 3921 w 5108"/>
                <a:gd name="T23" fmla="*/ 3422 h 4983"/>
                <a:gd name="T24" fmla="*/ 2674 w 5108"/>
                <a:gd name="T25" fmla="*/ 3873 h 4983"/>
                <a:gd name="T26" fmla="*/ 1392 w 5108"/>
                <a:gd name="T27" fmla="*/ 2977 h 4983"/>
                <a:gd name="T28" fmla="*/ 1381 w 5108"/>
                <a:gd name="T29" fmla="*/ 2934 h 4983"/>
                <a:gd name="T30" fmla="*/ 5056 w 5108"/>
                <a:gd name="T31" fmla="*/ 2934 h 4983"/>
                <a:gd name="T32" fmla="*/ 4358 w 5108"/>
                <a:gd name="T33" fmla="*/ 731 h 4983"/>
                <a:gd name="T34" fmla="*/ 2562 w 5108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8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50" y="1418"/>
                    <a:pt x="1960" y="1110"/>
                    <a:pt x="2562" y="1110"/>
                  </a:cubicBezTo>
                  <a:cubicBezTo>
                    <a:pt x="3142" y="1110"/>
                    <a:pt x="3538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2" y="0"/>
                  </a:moveTo>
                  <a:cubicBezTo>
                    <a:pt x="1102" y="0"/>
                    <a:pt x="0" y="1071"/>
                    <a:pt x="0" y="2491"/>
                  </a:cubicBezTo>
                  <a:cubicBezTo>
                    <a:pt x="0" y="3197"/>
                    <a:pt x="260" y="3831"/>
                    <a:pt x="732" y="4277"/>
                  </a:cubicBezTo>
                  <a:cubicBezTo>
                    <a:pt x="1221" y="4739"/>
                    <a:pt x="1902" y="4983"/>
                    <a:pt x="2702" y="4983"/>
                  </a:cubicBezTo>
                  <a:cubicBezTo>
                    <a:pt x="3562" y="4983"/>
                    <a:pt x="4221" y="4733"/>
                    <a:pt x="4717" y="4218"/>
                  </a:cubicBezTo>
                  <a:lnTo>
                    <a:pt x="3921" y="3422"/>
                  </a:lnTo>
                  <a:cubicBezTo>
                    <a:pt x="3649" y="3647"/>
                    <a:pt x="3288" y="3873"/>
                    <a:pt x="2674" y="3873"/>
                  </a:cubicBezTo>
                  <a:cubicBezTo>
                    <a:pt x="1990" y="3873"/>
                    <a:pt x="1546" y="3563"/>
                    <a:pt x="1392" y="2977"/>
                  </a:cubicBezTo>
                  <a:lnTo>
                    <a:pt x="1381" y="2934"/>
                  </a:lnTo>
                  <a:lnTo>
                    <a:pt x="5056" y="2934"/>
                  </a:lnTo>
                  <a:cubicBezTo>
                    <a:pt x="5108" y="2050"/>
                    <a:pt x="4860" y="1269"/>
                    <a:pt x="4358" y="731"/>
                  </a:cubicBezTo>
                  <a:cubicBezTo>
                    <a:pt x="3911" y="253"/>
                    <a:pt x="3290" y="0"/>
                    <a:pt x="25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904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C9E4AC6C-C984-4B64-9031-15ED8DC8F13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014076" y="6354763"/>
              <a:ext cx="230188" cy="223838"/>
            </a:xfrm>
            <a:custGeom>
              <a:avLst/>
              <a:gdLst>
                <a:gd name="T0" fmla="*/ 3656 w 5107"/>
                <a:gd name="T1" fmla="*/ 2021 h 4983"/>
                <a:gd name="T2" fmla="*/ 1395 w 5107"/>
                <a:gd name="T3" fmla="*/ 2021 h 4983"/>
                <a:gd name="T4" fmla="*/ 1406 w 5107"/>
                <a:gd name="T5" fmla="*/ 1978 h 4983"/>
                <a:gd name="T6" fmla="*/ 2561 w 5107"/>
                <a:gd name="T7" fmla="*/ 1110 h 4983"/>
                <a:gd name="T8" fmla="*/ 3648 w 5107"/>
                <a:gd name="T9" fmla="*/ 1980 h 4983"/>
                <a:gd name="T10" fmla="*/ 3656 w 5107"/>
                <a:gd name="T11" fmla="*/ 2021 h 4983"/>
                <a:gd name="T12" fmla="*/ 2561 w 5107"/>
                <a:gd name="T13" fmla="*/ 0 h 4983"/>
                <a:gd name="T14" fmla="*/ 0 w 5107"/>
                <a:gd name="T15" fmla="*/ 2491 h 4983"/>
                <a:gd name="T16" fmla="*/ 731 w 5107"/>
                <a:gd name="T17" fmla="*/ 4277 h 4983"/>
                <a:gd name="T18" fmla="*/ 2702 w 5107"/>
                <a:gd name="T19" fmla="*/ 4983 h 4983"/>
                <a:gd name="T20" fmla="*/ 4716 w 5107"/>
                <a:gd name="T21" fmla="*/ 4218 h 4983"/>
                <a:gd name="T22" fmla="*/ 3920 w 5107"/>
                <a:gd name="T23" fmla="*/ 3422 h 4983"/>
                <a:gd name="T24" fmla="*/ 2674 w 5107"/>
                <a:gd name="T25" fmla="*/ 3873 h 4983"/>
                <a:gd name="T26" fmla="*/ 1392 w 5107"/>
                <a:gd name="T27" fmla="*/ 2977 h 4983"/>
                <a:gd name="T28" fmla="*/ 1380 w 5107"/>
                <a:gd name="T29" fmla="*/ 2934 h 4983"/>
                <a:gd name="T30" fmla="*/ 5055 w 5107"/>
                <a:gd name="T31" fmla="*/ 2934 h 4983"/>
                <a:gd name="T32" fmla="*/ 4357 w 5107"/>
                <a:gd name="T33" fmla="*/ 731 h 4983"/>
                <a:gd name="T34" fmla="*/ 2561 w 5107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7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49" y="1418"/>
                    <a:pt x="1960" y="1110"/>
                    <a:pt x="2561" y="1110"/>
                  </a:cubicBezTo>
                  <a:cubicBezTo>
                    <a:pt x="3141" y="1110"/>
                    <a:pt x="3537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1" y="0"/>
                  </a:moveTo>
                  <a:cubicBezTo>
                    <a:pt x="1101" y="0"/>
                    <a:pt x="0" y="1071"/>
                    <a:pt x="0" y="2491"/>
                  </a:cubicBezTo>
                  <a:cubicBezTo>
                    <a:pt x="0" y="3197"/>
                    <a:pt x="259" y="3831"/>
                    <a:pt x="731" y="4277"/>
                  </a:cubicBezTo>
                  <a:cubicBezTo>
                    <a:pt x="1220" y="4739"/>
                    <a:pt x="1902" y="4983"/>
                    <a:pt x="2702" y="4983"/>
                  </a:cubicBezTo>
                  <a:cubicBezTo>
                    <a:pt x="3561" y="4983"/>
                    <a:pt x="4220" y="4733"/>
                    <a:pt x="4716" y="4218"/>
                  </a:cubicBezTo>
                  <a:lnTo>
                    <a:pt x="3920" y="3422"/>
                  </a:lnTo>
                  <a:cubicBezTo>
                    <a:pt x="3649" y="3647"/>
                    <a:pt x="3287" y="3873"/>
                    <a:pt x="2674" y="3873"/>
                  </a:cubicBezTo>
                  <a:cubicBezTo>
                    <a:pt x="1989" y="3873"/>
                    <a:pt x="1546" y="3563"/>
                    <a:pt x="1392" y="2977"/>
                  </a:cubicBezTo>
                  <a:lnTo>
                    <a:pt x="1380" y="2934"/>
                  </a:lnTo>
                  <a:lnTo>
                    <a:pt x="5055" y="2934"/>
                  </a:lnTo>
                  <a:cubicBezTo>
                    <a:pt x="5107" y="2050"/>
                    <a:pt x="4860" y="1269"/>
                    <a:pt x="4357" y="731"/>
                  </a:cubicBezTo>
                  <a:cubicBezTo>
                    <a:pt x="3910" y="253"/>
                    <a:pt x="3289" y="0"/>
                    <a:pt x="25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904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04443661-978B-47CF-AC9B-F61AA82B9A9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517188" y="6354763"/>
              <a:ext cx="233363" cy="223838"/>
            </a:xfrm>
            <a:custGeom>
              <a:avLst/>
              <a:gdLst>
                <a:gd name="T0" fmla="*/ 2589 w 5179"/>
                <a:gd name="T1" fmla="*/ 3859 h 4983"/>
                <a:gd name="T2" fmla="*/ 1376 w 5179"/>
                <a:gd name="T3" fmla="*/ 2491 h 4983"/>
                <a:gd name="T4" fmla="*/ 2589 w 5179"/>
                <a:gd name="T5" fmla="*/ 1124 h 4983"/>
                <a:gd name="T6" fmla="*/ 3802 w 5179"/>
                <a:gd name="T7" fmla="*/ 2491 h 4983"/>
                <a:gd name="T8" fmla="*/ 2589 w 5179"/>
                <a:gd name="T9" fmla="*/ 3859 h 4983"/>
                <a:gd name="T10" fmla="*/ 2589 w 5179"/>
                <a:gd name="T11" fmla="*/ 0 h 4983"/>
                <a:gd name="T12" fmla="*/ 0 w 5179"/>
                <a:gd name="T13" fmla="*/ 2491 h 4983"/>
                <a:gd name="T14" fmla="*/ 2589 w 5179"/>
                <a:gd name="T15" fmla="*/ 4983 h 4983"/>
                <a:gd name="T16" fmla="*/ 5179 w 5179"/>
                <a:gd name="T17" fmla="*/ 2491 h 4983"/>
                <a:gd name="T18" fmla="*/ 2589 w 5179"/>
                <a:gd name="T19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79" h="4983">
                  <a:moveTo>
                    <a:pt x="2589" y="3859"/>
                  </a:moveTo>
                  <a:cubicBezTo>
                    <a:pt x="1864" y="3859"/>
                    <a:pt x="1376" y="3309"/>
                    <a:pt x="1376" y="2491"/>
                  </a:cubicBezTo>
                  <a:cubicBezTo>
                    <a:pt x="1376" y="1674"/>
                    <a:pt x="1864" y="1124"/>
                    <a:pt x="2589" y="1124"/>
                  </a:cubicBezTo>
                  <a:cubicBezTo>
                    <a:pt x="3315" y="1124"/>
                    <a:pt x="3802" y="1674"/>
                    <a:pt x="3802" y="2491"/>
                  </a:cubicBezTo>
                  <a:cubicBezTo>
                    <a:pt x="3802" y="3309"/>
                    <a:pt x="3315" y="3859"/>
                    <a:pt x="2589" y="3859"/>
                  </a:cubicBezTo>
                  <a:close/>
                  <a:moveTo>
                    <a:pt x="2589" y="0"/>
                  </a:moveTo>
                  <a:cubicBezTo>
                    <a:pt x="1113" y="0"/>
                    <a:pt x="0" y="1071"/>
                    <a:pt x="0" y="2491"/>
                  </a:cubicBezTo>
                  <a:cubicBezTo>
                    <a:pt x="0" y="3912"/>
                    <a:pt x="1113" y="4983"/>
                    <a:pt x="2589" y="4983"/>
                  </a:cubicBezTo>
                  <a:cubicBezTo>
                    <a:pt x="4066" y="4983"/>
                    <a:pt x="5179" y="3912"/>
                    <a:pt x="5179" y="2491"/>
                  </a:cubicBezTo>
                  <a:cubicBezTo>
                    <a:pt x="5179" y="1071"/>
                    <a:pt x="4066" y="0"/>
                    <a:pt x="25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904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64CABAFB-F3C9-433D-9246-4883CCBB302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67951" y="6354763"/>
              <a:ext cx="230188" cy="223838"/>
            </a:xfrm>
            <a:custGeom>
              <a:avLst/>
              <a:gdLst>
                <a:gd name="T0" fmla="*/ 3656 w 5107"/>
                <a:gd name="T1" fmla="*/ 2021 h 4983"/>
                <a:gd name="T2" fmla="*/ 1395 w 5107"/>
                <a:gd name="T3" fmla="*/ 2021 h 4983"/>
                <a:gd name="T4" fmla="*/ 1406 w 5107"/>
                <a:gd name="T5" fmla="*/ 1978 h 4983"/>
                <a:gd name="T6" fmla="*/ 2562 w 5107"/>
                <a:gd name="T7" fmla="*/ 1110 h 4983"/>
                <a:gd name="T8" fmla="*/ 3648 w 5107"/>
                <a:gd name="T9" fmla="*/ 1980 h 4983"/>
                <a:gd name="T10" fmla="*/ 3656 w 5107"/>
                <a:gd name="T11" fmla="*/ 2021 h 4983"/>
                <a:gd name="T12" fmla="*/ 2562 w 5107"/>
                <a:gd name="T13" fmla="*/ 0 h 4983"/>
                <a:gd name="T14" fmla="*/ 0 w 5107"/>
                <a:gd name="T15" fmla="*/ 2491 h 4983"/>
                <a:gd name="T16" fmla="*/ 731 w 5107"/>
                <a:gd name="T17" fmla="*/ 4277 h 4983"/>
                <a:gd name="T18" fmla="*/ 2702 w 5107"/>
                <a:gd name="T19" fmla="*/ 4983 h 4983"/>
                <a:gd name="T20" fmla="*/ 4717 w 5107"/>
                <a:gd name="T21" fmla="*/ 4218 h 4983"/>
                <a:gd name="T22" fmla="*/ 3921 w 5107"/>
                <a:gd name="T23" fmla="*/ 3422 h 4983"/>
                <a:gd name="T24" fmla="*/ 2674 w 5107"/>
                <a:gd name="T25" fmla="*/ 3873 h 4983"/>
                <a:gd name="T26" fmla="*/ 1392 w 5107"/>
                <a:gd name="T27" fmla="*/ 2977 h 4983"/>
                <a:gd name="T28" fmla="*/ 1380 w 5107"/>
                <a:gd name="T29" fmla="*/ 2934 h 4983"/>
                <a:gd name="T30" fmla="*/ 5055 w 5107"/>
                <a:gd name="T31" fmla="*/ 2934 h 4983"/>
                <a:gd name="T32" fmla="*/ 4357 w 5107"/>
                <a:gd name="T33" fmla="*/ 731 h 4983"/>
                <a:gd name="T34" fmla="*/ 2562 w 5107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7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49" y="1418"/>
                    <a:pt x="1960" y="1110"/>
                    <a:pt x="2562" y="1110"/>
                  </a:cubicBezTo>
                  <a:cubicBezTo>
                    <a:pt x="3141" y="1110"/>
                    <a:pt x="3537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2" y="0"/>
                  </a:moveTo>
                  <a:cubicBezTo>
                    <a:pt x="1101" y="0"/>
                    <a:pt x="0" y="1071"/>
                    <a:pt x="0" y="2491"/>
                  </a:cubicBezTo>
                  <a:cubicBezTo>
                    <a:pt x="0" y="3197"/>
                    <a:pt x="260" y="3831"/>
                    <a:pt x="731" y="4277"/>
                  </a:cubicBezTo>
                  <a:cubicBezTo>
                    <a:pt x="1220" y="4739"/>
                    <a:pt x="1902" y="4983"/>
                    <a:pt x="2702" y="4983"/>
                  </a:cubicBezTo>
                  <a:cubicBezTo>
                    <a:pt x="3561" y="4983"/>
                    <a:pt x="4220" y="4733"/>
                    <a:pt x="4717" y="4218"/>
                  </a:cubicBezTo>
                  <a:lnTo>
                    <a:pt x="3921" y="3422"/>
                  </a:lnTo>
                  <a:cubicBezTo>
                    <a:pt x="3649" y="3647"/>
                    <a:pt x="3287" y="3873"/>
                    <a:pt x="2674" y="3873"/>
                  </a:cubicBezTo>
                  <a:cubicBezTo>
                    <a:pt x="1989" y="3873"/>
                    <a:pt x="1546" y="3563"/>
                    <a:pt x="1392" y="2977"/>
                  </a:cubicBezTo>
                  <a:lnTo>
                    <a:pt x="1380" y="2934"/>
                  </a:lnTo>
                  <a:lnTo>
                    <a:pt x="5055" y="2934"/>
                  </a:lnTo>
                  <a:cubicBezTo>
                    <a:pt x="5107" y="2050"/>
                    <a:pt x="4860" y="1269"/>
                    <a:pt x="4357" y="731"/>
                  </a:cubicBezTo>
                  <a:cubicBezTo>
                    <a:pt x="3910" y="253"/>
                    <a:pt x="3289" y="0"/>
                    <a:pt x="25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904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497A2E06-2631-4CC3-A486-F077448CF71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52051" y="6361113"/>
              <a:ext cx="225425" cy="212725"/>
            </a:xfrm>
            <a:custGeom>
              <a:avLst/>
              <a:gdLst>
                <a:gd name="T0" fmla="*/ 0 w 5036"/>
                <a:gd name="T1" fmla="*/ 0 h 4739"/>
                <a:gd name="T2" fmla="*/ 2565 w 5036"/>
                <a:gd name="T3" fmla="*/ 4739 h 4739"/>
                <a:gd name="T4" fmla="*/ 5036 w 5036"/>
                <a:gd name="T5" fmla="*/ 0 h 4739"/>
                <a:gd name="T6" fmla="*/ 3734 w 5036"/>
                <a:gd name="T7" fmla="*/ 0 h 4739"/>
                <a:gd name="T8" fmla="*/ 2622 w 5036"/>
                <a:gd name="T9" fmla="*/ 2337 h 4739"/>
                <a:gd name="T10" fmla="*/ 1468 w 5036"/>
                <a:gd name="T11" fmla="*/ 0 h 4739"/>
                <a:gd name="T12" fmla="*/ 0 w 5036"/>
                <a:gd name="T13" fmla="*/ 0 h 4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36" h="4739">
                  <a:moveTo>
                    <a:pt x="0" y="0"/>
                  </a:moveTo>
                  <a:lnTo>
                    <a:pt x="2565" y="4739"/>
                  </a:lnTo>
                  <a:lnTo>
                    <a:pt x="5036" y="0"/>
                  </a:lnTo>
                  <a:lnTo>
                    <a:pt x="3734" y="0"/>
                  </a:lnTo>
                  <a:lnTo>
                    <a:pt x="2622" y="2337"/>
                  </a:lnTo>
                  <a:lnTo>
                    <a:pt x="146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904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E0E8ADC2-E280-415F-AFF6-FF70E83EDC7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775951" y="6354763"/>
              <a:ext cx="212725" cy="217488"/>
            </a:xfrm>
            <a:custGeom>
              <a:avLst/>
              <a:gdLst>
                <a:gd name="T0" fmla="*/ 3516 w 4768"/>
                <a:gd name="T1" fmla="*/ 4831 h 4831"/>
                <a:gd name="T2" fmla="*/ 4767 w 4768"/>
                <a:gd name="T3" fmla="*/ 4831 h 4831"/>
                <a:gd name="T4" fmla="*/ 4768 w 4768"/>
                <a:gd name="T5" fmla="*/ 2315 h 4831"/>
                <a:gd name="T6" fmla="*/ 2384 w 4768"/>
                <a:gd name="T7" fmla="*/ 0 h 4831"/>
                <a:gd name="T8" fmla="*/ 0 w 4768"/>
                <a:gd name="T9" fmla="*/ 2315 h 4831"/>
                <a:gd name="T10" fmla="*/ 0 w 4768"/>
                <a:gd name="T11" fmla="*/ 4831 h 4831"/>
                <a:gd name="T12" fmla="*/ 1247 w 4768"/>
                <a:gd name="T13" fmla="*/ 4831 h 4831"/>
                <a:gd name="T14" fmla="*/ 1247 w 4768"/>
                <a:gd name="T15" fmla="*/ 2298 h 4831"/>
                <a:gd name="T16" fmla="*/ 2381 w 4768"/>
                <a:gd name="T17" fmla="*/ 1147 h 4831"/>
                <a:gd name="T18" fmla="*/ 2439 w 4768"/>
                <a:gd name="T19" fmla="*/ 1149 h 4831"/>
                <a:gd name="T20" fmla="*/ 3516 w 4768"/>
                <a:gd name="T21" fmla="*/ 2297 h 4831"/>
                <a:gd name="T22" fmla="*/ 3516 w 4768"/>
                <a:gd name="T23" fmla="*/ 4831 h 4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68" h="4831">
                  <a:moveTo>
                    <a:pt x="3516" y="4831"/>
                  </a:moveTo>
                  <a:lnTo>
                    <a:pt x="4767" y="4831"/>
                  </a:lnTo>
                  <a:lnTo>
                    <a:pt x="4768" y="2315"/>
                  </a:lnTo>
                  <a:cubicBezTo>
                    <a:pt x="4768" y="1060"/>
                    <a:pt x="3677" y="0"/>
                    <a:pt x="2384" y="0"/>
                  </a:cubicBezTo>
                  <a:cubicBezTo>
                    <a:pt x="1092" y="0"/>
                    <a:pt x="0" y="1060"/>
                    <a:pt x="0" y="2315"/>
                  </a:cubicBezTo>
                  <a:lnTo>
                    <a:pt x="0" y="4831"/>
                  </a:lnTo>
                  <a:lnTo>
                    <a:pt x="1247" y="4831"/>
                  </a:lnTo>
                  <a:lnTo>
                    <a:pt x="1247" y="2298"/>
                  </a:lnTo>
                  <a:cubicBezTo>
                    <a:pt x="1259" y="1674"/>
                    <a:pt x="1779" y="1147"/>
                    <a:pt x="2381" y="1147"/>
                  </a:cubicBezTo>
                  <a:cubicBezTo>
                    <a:pt x="2392" y="1147"/>
                    <a:pt x="2428" y="1149"/>
                    <a:pt x="2439" y="1149"/>
                  </a:cubicBezTo>
                  <a:cubicBezTo>
                    <a:pt x="3022" y="1186"/>
                    <a:pt x="3505" y="1701"/>
                    <a:pt x="3516" y="2297"/>
                  </a:cubicBezTo>
                  <a:lnTo>
                    <a:pt x="3516" y="483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904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32836AF2-711E-487E-A6FE-592C33FF87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514138" y="6354763"/>
              <a:ext cx="130175" cy="217488"/>
            </a:xfrm>
            <a:custGeom>
              <a:avLst/>
              <a:gdLst>
                <a:gd name="T0" fmla="*/ 0 w 2885"/>
                <a:gd name="T1" fmla="*/ 4833 h 4833"/>
                <a:gd name="T2" fmla="*/ 1247 w 2885"/>
                <a:gd name="T3" fmla="*/ 4833 h 4833"/>
                <a:gd name="T4" fmla="*/ 1247 w 2885"/>
                <a:gd name="T5" fmla="*/ 2317 h 4833"/>
                <a:gd name="T6" fmla="*/ 2456 w 2885"/>
                <a:gd name="T7" fmla="*/ 1116 h 4833"/>
                <a:gd name="T8" fmla="*/ 2462 w 2885"/>
                <a:gd name="T9" fmla="*/ 1115 h 4833"/>
                <a:gd name="T10" fmla="*/ 2473 w 2885"/>
                <a:gd name="T11" fmla="*/ 1115 h 4833"/>
                <a:gd name="T12" fmla="*/ 2885 w 2885"/>
                <a:gd name="T13" fmla="*/ 1115 h 4833"/>
                <a:gd name="T14" fmla="*/ 2885 w 2885"/>
                <a:gd name="T15" fmla="*/ 0 h 4833"/>
                <a:gd name="T16" fmla="*/ 2318 w 2885"/>
                <a:gd name="T17" fmla="*/ 2 h 4833"/>
                <a:gd name="T18" fmla="*/ 0 w 2885"/>
                <a:gd name="T19" fmla="*/ 2317 h 4833"/>
                <a:gd name="T20" fmla="*/ 0 w 2885"/>
                <a:gd name="T21" fmla="*/ 4833 h 4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85" h="4833">
                  <a:moveTo>
                    <a:pt x="0" y="4833"/>
                  </a:moveTo>
                  <a:lnTo>
                    <a:pt x="1247" y="4833"/>
                  </a:lnTo>
                  <a:lnTo>
                    <a:pt x="1247" y="2317"/>
                  </a:lnTo>
                  <a:cubicBezTo>
                    <a:pt x="1255" y="1659"/>
                    <a:pt x="1797" y="1120"/>
                    <a:pt x="2456" y="1116"/>
                  </a:cubicBezTo>
                  <a:lnTo>
                    <a:pt x="2462" y="1115"/>
                  </a:lnTo>
                  <a:cubicBezTo>
                    <a:pt x="2466" y="1115"/>
                    <a:pt x="2469" y="1115"/>
                    <a:pt x="2473" y="1115"/>
                  </a:cubicBezTo>
                  <a:lnTo>
                    <a:pt x="2885" y="1115"/>
                  </a:lnTo>
                  <a:lnTo>
                    <a:pt x="2885" y="0"/>
                  </a:lnTo>
                  <a:lnTo>
                    <a:pt x="2318" y="2"/>
                  </a:lnTo>
                  <a:cubicBezTo>
                    <a:pt x="1039" y="2"/>
                    <a:pt x="0" y="1041"/>
                    <a:pt x="0" y="2317"/>
                  </a:cubicBezTo>
                  <a:lnTo>
                    <a:pt x="0" y="48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904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7242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F7381-3F52-47E1-AECF-CE0731E8E104}" type="slidenum">
              <a:rPr lang="sv-SE" smtClean="0"/>
              <a:pPr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1286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">
    <p:bg bwMode="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ktangel 18">
            <a:extLst>
              <a:ext uri="{FF2B5EF4-FFF2-40B4-BE49-F238E27FC236}">
                <a16:creationId xmlns:a16="http://schemas.microsoft.com/office/drawing/2014/main" id="{D3129C41-1ACD-4F45-A117-8CF52CAE4966}"/>
              </a:ext>
            </a:extLst>
          </p:cNvPr>
          <p:cNvSpPr/>
          <p:nvPr/>
        </p:nvSpPr>
        <p:spPr bwMode="gray">
          <a:xfrm>
            <a:off x="0" y="0"/>
            <a:ext cx="12192000" cy="6597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Bef>
                <a:spcPts val="600"/>
              </a:spcBef>
            </a:pPr>
            <a:endParaRPr lang="en-US"/>
          </a:p>
        </p:txBody>
      </p:sp>
      <p:sp>
        <p:nvSpPr>
          <p:cNvPr id="16" name="Frihandsfigur: Form 15">
            <a:extLst>
              <a:ext uri="{FF2B5EF4-FFF2-40B4-BE49-F238E27FC236}">
                <a16:creationId xmlns:a16="http://schemas.microsoft.com/office/drawing/2014/main" id="{62F50D0A-60F2-40F2-8DE1-B9EB89D14D95}"/>
              </a:ext>
            </a:extLst>
          </p:cNvPr>
          <p:cNvSpPr/>
          <p:nvPr/>
        </p:nvSpPr>
        <p:spPr bwMode="gray">
          <a:xfrm>
            <a:off x="6584540" y="39367"/>
            <a:ext cx="5607461" cy="6818633"/>
          </a:xfrm>
          <a:custGeom>
            <a:avLst/>
            <a:gdLst>
              <a:gd name="connsiteX0" fmla="*/ 5607461 w 5607461"/>
              <a:gd name="connsiteY0" fmla="*/ 0 h 6823406"/>
              <a:gd name="connsiteX1" fmla="*/ 5607461 w 5607461"/>
              <a:gd name="connsiteY1" fmla="*/ 2148943 h 6823406"/>
              <a:gd name="connsiteX2" fmla="*/ 3731769 w 5607461"/>
              <a:gd name="connsiteY2" fmla="*/ 3891773 h 6823406"/>
              <a:gd name="connsiteX3" fmla="*/ 2446775 w 5607461"/>
              <a:gd name="connsiteY3" fmla="*/ 6823406 h 6823406"/>
              <a:gd name="connsiteX4" fmla="*/ 0 w 5607461"/>
              <a:gd name="connsiteY4" fmla="*/ 6823406 h 6823406"/>
              <a:gd name="connsiteX5" fmla="*/ 1402783 w 5607461"/>
              <a:gd name="connsiteY5" fmla="*/ 3399404 h 6823406"/>
              <a:gd name="connsiteX6" fmla="*/ 5424834 w 5607461"/>
              <a:gd name="connsiteY6" fmla="*/ 6758 h 6823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7461" h="6823406">
                <a:moveTo>
                  <a:pt x="5607461" y="0"/>
                </a:moveTo>
                <a:lnTo>
                  <a:pt x="5607461" y="2148943"/>
                </a:lnTo>
                <a:cubicBezTo>
                  <a:pt x="5029123" y="2307855"/>
                  <a:pt x="4208507" y="2795014"/>
                  <a:pt x="3731769" y="3891773"/>
                </a:cubicBezTo>
                <a:lnTo>
                  <a:pt x="2446775" y="6823406"/>
                </a:lnTo>
                <a:lnTo>
                  <a:pt x="0" y="6823406"/>
                </a:lnTo>
                <a:lnTo>
                  <a:pt x="1402783" y="3399404"/>
                </a:lnTo>
                <a:cubicBezTo>
                  <a:pt x="1937812" y="2006312"/>
                  <a:pt x="3470340" y="136474"/>
                  <a:pt x="5424834" y="6758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Bef>
                <a:spcPts val="600"/>
              </a:spcBef>
            </a:pP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72EEEB-850B-4416-957A-219B7EE0B7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0783" y="1493678"/>
            <a:ext cx="6057367" cy="1477328"/>
          </a:xfrm>
        </p:spPr>
        <p:txBody>
          <a:bodyPr anchor="b" anchorCtr="0"/>
          <a:lstStyle>
            <a:lvl1pPr algn="l">
              <a:lnSpc>
                <a:spcPct val="80000"/>
              </a:lnSpc>
              <a:defRPr sz="6000" b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altLang="zh-CN" noProof="0"/>
              <a:t>Click to edit Master title style</a:t>
            </a:r>
            <a:endParaRPr lang="en-US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18FD7F-4EA1-4807-971F-4BD8BE59FCA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0783" y="5130536"/>
            <a:ext cx="5853757" cy="643253"/>
          </a:xfrm>
        </p:spPr>
        <p:txBody>
          <a:bodyPr wrap="square" lIns="36000" anchor="b" anchorCtr="0">
            <a:noAutofit/>
          </a:bodyPr>
          <a:lstStyle>
            <a:lvl1pPr marL="0" indent="0" algn="l">
              <a:buNone/>
              <a:defRPr sz="22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add name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4A8A44-F748-4EBB-BFD0-76208B708E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0783" y="2989401"/>
            <a:ext cx="6057367" cy="120015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0">
                <a:solidFill>
                  <a:schemeClr val="accent1"/>
                </a:solidFill>
              </a:defRPr>
            </a:lvl1pPr>
            <a:lvl2pPr marL="207963" indent="0">
              <a:buNone/>
              <a:defRPr/>
            </a:lvl2pPr>
          </a:lstStyle>
          <a:p>
            <a:pPr lvl="0"/>
            <a:r>
              <a:rPr lang="en-US" noProof="0" dirty="0"/>
              <a:t>Click to add title</a:t>
            </a:r>
          </a:p>
        </p:txBody>
      </p:sp>
      <p:sp>
        <p:nvSpPr>
          <p:cNvPr id="17" name="Platshållare för text 16">
            <a:extLst>
              <a:ext uri="{FF2B5EF4-FFF2-40B4-BE49-F238E27FC236}">
                <a16:creationId xmlns:a16="http://schemas.microsoft.com/office/drawing/2014/main" id="{A4304F54-7126-4BDE-A50A-D0728C0723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0783" y="5818100"/>
            <a:ext cx="5853757" cy="419100"/>
          </a:xfrm>
        </p:spPr>
        <p:txBody>
          <a:bodyPr lIns="39600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207963" indent="0">
              <a:buNone/>
              <a:defRPr/>
            </a:lvl2pPr>
            <a:lvl3pPr marL="436562" indent="0">
              <a:buNone/>
              <a:defRPr/>
            </a:lvl3pPr>
            <a:lvl4pPr marL="0" indent="0">
              <a:buFont typeface="Arial" panose="020B0604020202020204" pitchFamily="34" charset="0"/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noProof="0"/>
              <a:t>Click to add  job title</a:t>
            </a:r>
          </a:p>
        </p:txBody>
      </p:sp>
      <p:grpSp>
        <p:nvGrpSpPr>
          <p:cNvPr id="23" name="Group 4">
            <a:extLst>
              <a:ext uri="{FF2B5EF4-FFF2-40B4-BE49-F238E27FC236}">
                <a16:creationId xmlns:a16="http://schemas.microsoft.com/office/drawing/2014/main" id="{6B9113C7-5AFF-4490-8CE9-7AF3E281A26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956177" y="5596744"/>
            <a:ext cx="3759573" cy="531812"/>
            <a:chOff x="4934" y="3638"/>
            <a:chExt cx="2446" cy="346"/>
          </a:xfrm>
        </p:grpSpPr>
        <p:sp>
          <p:nvSpPr>
            <p:cNvPr id="24" name="AutoShape 3">
              <a:extLst>
                <a:ext uri="{FF2B5EF4-FFF2-40B4-BE49-F238E27FC236}">
                  <a16:creationId xmlns:a16="http://schemas.microsoft.com/office/drawing/2014/main" id="{AA1BF84F-7041-4DE5-8112-C4B3F6CAD1E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934" y="3638"/>
              <a:ext cx="2446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2F625D7C-25BD-49D1-A032-420226C308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67" y="3641"/>
              <a:ext cx="346" cy="339"/>
            </a:xfrm>
            <a:custGeom>
              <a:avLst/>
              <a:gdLst>
                <a:gd name="T0" fmla="*/ 3656 w 5108"/>
                <a:gd name="T1" fmla="*/ 2021 h 4983"/>
                <a:gd name="T2" fmla="*/ 1395 w 5108"/>
                <a:gd name="T3" fmla="*/ 2021 h 4983"/>
                <a:gd name="T4" fmla="*/ 1406 w 5108"/>
                <a:gd name="T5" fmla="*/ 1978 h 4983"/>
                <a:gd name="T6" fmla="*/ 2562 w 5108"/>
                <a:gd name="T7" fmla="*/ 1110 h 4983"/>
                <a:gd name="T8" fmla="*/ 3648 w 5108"/>
                <a:gd name="T9" fmla="*/ 1980 h 4983"/>
                <a:gd name="T10" fmla="*/ 3656 w 5108"/>
                <a:gd name="T11" fmla="*/ 2021 h 4983"/>
                <a:gd name="T12" fmla="*/ 2562 w 5108"/>
                <a:gd name="T13" fmla="*/ 0 h 4983"/>
                <a:gd name="T14" fmla="*/ 0 w 5108"/>
                <a:gd name="T15" fmla="*/ 2491 h 4983"/>
                <a:gd name="T16" fmla="*/ 732 w 5108"/>
                <a:gd name="T17" fmla="*/ 4277 h 4983"/>
                <a:gd name="T18" fmla="*/ 2702 w 5108"/>
                <a:gd name="T19" fmla="*/ 4983 h 4983"/>
                <a:gd name="T20" fmla="*/ 4717 w 5108"/>
                <a:gd name="T21" fmla="*/ 4218 h 4983"/>
                <a:gd name="T22" fmla="*/ 3921 w 5108"/>
                <a:gd name="T23" fmla="*/ 3422 h 4983"/>
                <a:gd name="T24" fmla="*/ 2674 w 5108"/>
                <a:gd name="T25" fmla="*/ 3873 h 4983"/>
                <a:gd name="T26" fmla="*/ 1392 w 5108"/>
                <a:gd name="T27" fmla="*/ 2977 h 4983"/>
                <a:gd name="T28" fmla="*/ 1381 w 5108"/>
                <a:gd name="T29" fmla="*/ 2934 h 4983"/>
                <a:gd name="T30" fmla="*/ 5056 w 5108"/>
                <a:gd name="T31" fmla="*/ 2934 h 4983"/>
                <a:gd name="T32" fmla="*/ 4358 w 5108"/>
                <a:gd name="T33" fmla="*/ 731 h 4983"/>
                <a:gd name="T34" fmla="*/ 2562 w 5108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8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50" y="1418"/>
                    <a:pt x="1960" y="1110"/>
                    <a:pt x="2562" y="1110"/>
                  </a:cubicBezTo>
                  <a:cubicBezTo>
                    <a:pt x="3142" y="1110"/>
                    <a:pt x="3538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2" y="0"/>
                  </a:moveTo>
                  <a:cubicBezTo>
                    <a:pt x="1102" y="0"/>
                    <a:pt x="0" y="1071"/>
                    <a:pt x="0" y="2491"/>
                  </a:cubicBezTo>
                  <a:cubicBezTo>
                    <a:pt x="0" y="3197"/>
                    <a:pt x="260" y="3831"/>
                    <a:pt x="732" y="4277"/>
                  </a:cubicBezTo>
                  <a:cubicBezTo>
                    <a:pt x="1221" y="4739"/>
                    <a:pt x="1902" y="4983"/>
                    <a:pt x="2702" y="4983"/>
                  </a:cubicBezTo>
                  <a:cubicBezTo>
                    <a:pt x="3562" y="4983"/>
                    <a:pt x="4221" y="4733"/>
                    <a:pt x="4717" y="4218"/>
                  </a:cubicBezTo>
                  <a:lnTo>
                    <a:pt x="3921" y="3422"/>
                  </a:lnTo>
                  <a:cubicBezTo>
                    <a:pt x="3649" y="3647"/>
                    <a:pt x="3288" y="3873"/>
                    <a:pt x="2674" y="3873"/>
                  </a:cubicBezTo>
                  <a:cubicBezTo>
                    <a:pt x="1990" y="3873"/>
                    <a:pt x="1546" y="3563"/>
                    <a:pt x="1392" y="2977"/>
                  </a:cubicBezTo>
                  <a:lnTo>
                    <a:pt x="1381" y="2934"/>
                  </a:lnTo>
                  <a:lnTo>
                    <a:pt x="5056" y="2934"/>
                  </a:lnTo>
                  <a:cubicBezTo>
                    <a:pt x="5108" y="2050"/>
                    <a:pt x="4860" y="1269"/>
                    <a:pt x="4358" y="731"/>
                  </a:cubicBezTo>
                  <a:cubicBezTo>
                    <a:pt x="3911" y="253"/>
                    <a:pt x="3290" y="0"/>
                    <a:pt x="256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6DC3652A-54D6-41CD-85EB-41C032A6D9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91" y="3641"/>
              <a:ext cx="346" cy="339"/>
            </a:xfrm>
            <a:custGeom>
              <a:avLst/>
              <a:gdLst>
                <a:gd name="T0" fmla="*/ 3656 w 5107"/>
                <a:gd name="T1" fmla="*/ 2021 h 4983"/>
                <a:gd name="T2" fmla="*/ 1395 w 5107"/>
                <a:gd name="T3" fmla="*/ 2021 h 4983"/>
                <a:gd name="T4" fmla="*/ 1406 w 5107"/>
                <a:gd name="T5" fmla="*/ 1978 h 4983"/>
                <a:gd name="T6" fmla="*/ 2561 w 5107"/>
                <a:gd name="T7" fmla="*/ 1110 h 4983"/>
                <a:gd name="T8" fmla="*/ 3648 w 5107"/>
                <a:gd name="T9" fmla="*/ 1980 h 4983"/>
                <a:gd name="T10" fmla="*/ 3656 w 5107"/>
                <a:gd name="T11" fmla="*/ 2021 h 4983"/>
                <a:gd name="T12" fmla="*/ 2561 w 5107"/>
                <a:gd name="T13" fmla="*/ 0 h 4983"/>
                <a:gd name="T14" fmla="*/ 0 w 5107"/>
                <a:gd name="T15" fmla="*/ 2491 h 4983"/>
                <a:gd name="T16" fmla="*/ 731 w 5107"/>
                <a:gd name="T17" fmla="*/ 4277 h 4983"/>
                <a:gd name="T18" fmla="*/ 2702 w 5107"/>
                <a:gd name="T19" fmla="*/ 4983 h 4983"/>
                <a:gd name="T20" fmla="*/ 4716 w 5107"/>
                <a:gd name="T21" fmla="*/ 4218 h 4983"/>
                <a:gd name="T22" fmla="*/ 3920 w 5107"/>
                <a:gd name="T23" fmla="*/ 3422 h 4983"/>
                <a:gd name="T24" fmla="*/ 2674 w 5107"/>
                <a:gd name="T25" fmla="*/ 3873 h 4983"/>
                <a:gd name="T26" fmla="*/ 1392 w 5107"/>
                <a:gd name="T27" fmla="*/ 2977 h 4983"/>
                <a:gd name="T28" fmla="*/ 1380 w 5107"/>
                <a:gd name="T29" fmla="*/ 2934 h 4983"/>
                <a:gd name="T30" fmla="*/ 5055 w 5107"/>
                <a:gd name="T31" fmla="*/ 2934 h 4983"/>
                <a:gd name="T32" fmla="*/ 4357 w 5107"/>
                <a:gd name="T33" fmla="*/ 731 h 4983"/>
                <a:gd name="T34" fmla="*/ 2561 w 5107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7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49" y="1418"/>
                    <a:pt x="1960" y="1110"/>
                    <a:pt x="2561" y="1110"/>
                  </a:cubicBezTo>
                  <a:cubicBezTo>
                    <a:pt x="3141" y="1110"/>
                    <a:pt x="3537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1" y="0"/>
                  </a:moveTo>
                  <a:cubicBezTo>
                    <a:pt x="1101" y="0"/>
                    <a:pt x="0" y="1071"/>
                    <a:pt x="0" y="2491"/>
                  </a:cubicBezTo>
                  <a:cubicBezTo>
                    <a:pt x="0" y="3197"/>
                    <a:pt x="259" y="3831"/>
                    <a:pt x="731" y="4277"/>
                  </a:cubicBezTo>
                  <a:cubicBezTo>
                    <a:pt x="1220" y="4739"/>
                    <a:pt x="1902" y="4983"/>
                    <a:pt x="2702" y="4983"/>
                  </a:cubicBezTo>
                  <a:cubicBezTo>
                    <a:pt x="3561" y="4983"/>
                    <a:pt x="4220" y="4733"/>
                    <a:pt x="4716" y="4218"/>
                  </a:cubicBezTo>
                  <a:lnTo>
                    <a:pt x="3920" y="3422"/>
                  </a:lnTo>
                  <a:cubicBezTo>
                    <a:pt x="3649" y="3647"/>
                    <a:pt x="3287" y="3873"/>
                    <a:pt x="2674" y="3873"/>
                  </a:cubicBezTo>
                  <a:cubicBezTo>
                    <a:pt x="1989" y="3873"/>
                    <a:pt x="1546" y="3563"/>
                    <a:pt x="1392" y="2977"/>
                  </a:cubicBezTo>
                  <a:lnTo>
                    <a:pt x="1380" y="2934"/>
                  </a:lnTo>
                  <a:lnTo>
                    <a:pt x="5055" y="2934"/>
                  </a:lnTo>
                  <a:cubicBezTo>
                    <a:pt x="5107" y="2050"/>
                    <a:pt x="4860" y="1269"/>
                    <a:pt x="4357" y="731"/>
                  </a:cubicBezTo>
                  <a:cubicBezTo>
                    <a:pt x="3910" y="253"/>
                    <a:pt x="3289" y="0"/>
                    <a:pt x="2561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D42685B0-1672-4DB5-A7FA-FA4317E2A2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40" y="3641"/>
              <a:ext cx="351" cy="339"/>
            </a:xfrm>
            <a:custGeom>
              <a:avLst/>
              <a:gdLst>
                <a:gd name="T0" fmla="*/ 2589 w 5179"/>
                <a:gd name="T1" fmla="*/ 3859 h 4983"/>
                <a:gd name="T2" fmla="*/ 1376 w 5179"/>
                <a:gd name="T3" fmla="*/ 2491 h 4983"/>
                <a:gd name="T4" fmla="*/ 2589 w 5179"/>
                <a:gd name="T5" fmla="*/ 1124 h 4983"/>
                <a:gd name="T6" fmla="*/ 3802 w 5179"/>
                <a:gd name="T7" fmla="*/ 2491 h 4983"/>
                <a:gd name="T8" fmla="*/ 2589 w 5179"/>
                <a:gd name="T9" fmla="*/ 3859 h 4983"/>
                <a:gd name="T10" fmla="*/ 2589 w 5179"/>
                <a:gd name="T11" fmla="*/ 0 h 4983"/>
                <a:gd name="T12" fmla="*/ 0 w 5179"/>
                <a:gd name="T13" fmla="*/ 2491 h 4983"/>
                <a:gd name="T14" fmla="*/ 2589 w 5179"/>
                <a:gd name="T15" fmla="*/ 4983 h 4983"/>
                <a:gd name="T16" fmla="*/ 5179 w 5179"/>
                <a:gd name="T17" fmla="*/ 2491 h 4983"/>
                <a:gd name="T18" fmla="*/ 2589 w 5179"/>
                <a:gd name="T19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79" h="4983">
                  <a:moveTo>
                    <a:pt x="2589" y="3859"/>
                  </a:moveTo>
                  <a:cubicBezTo>
                    <a:pt x="1864" y="3859"/>
                    <a:pt x="1376" y="3309"/>
                    <a:pt x="1376" y="2491"/>
                  </a:cubicBezTo>
                  <a:cubicBezTo>
                    <a:pt x="1376" y="1674"/>
                    <a:pt x="1864" y="1124"/>
                    <a:pt x="2589" y="1124"/>
                  </a:cubicBezTo>
                  <a:cubicBezTo>
                    <a:pt x="3315" y="1124"/>
                    <a:pt x="3802" y="1674"/>
                    <a:pt x="3802" y="2491"/>
                  </a:cubicBezTo>
                  <a:cubicBezTo>
                    <a:pt x="3802" y="3309"/>
                    <a:pt x="3315" y="3859"/>
                    <a:pt x="2589" y="3859"/>
                  </a:cubicBezTo>
                  <a:close/>
                  <a:moveTo>
                    <a:pt x="2589" y="0"/>
                  </a:moveTo>
                  <a:cubicBezTo>
                    <a:pt x="1113" y="0"/>
                    <a:pt x="0" y="1071"/>
                    <a:pt x="0" y="2491"/>
                  </a:cubicBezTo>
                  <a:cubicBezTo>
                    <a:pt x="0" y="3912"/>
                    <a:pt x="1113" y="4983"/>
                    <a:pt x="2589" y="4983"/>
                  </a:cubicBezTo>
                  <a:cubicBezTo>
                    <a:pt x="4066" y="4983"/>
                    <a:pt x="5179" y="3912"/>
                    <a:pt x="5179" y="2491"/>
                  </a:cubicBezTo>
                  <a:cubicBezTo>
                    <a:pt x="5179" y="1071"/>
                    <a:pt x="4066" y="0"/>
                    <a:pt x="2589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6CEF522C-ACE7-4BC6-91D5-72B224082A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63" y="3641"/>
              <a:ext cx="347" cy="339"/>
            </a:xfrm>
            <a:custGeom>
              <a:avLst/>
              <a:gdLst>
                <a:gd name="T0" fmla="*/ 3656 w 5107"/>
                <a:gd name="T1" fmla="*/ 2021 h 4983"/>
                <a:gd name="T2" fmla="*/ 1395 w 5107"/>
                <a:gd name="T3" fmla="*/ 2021 h 4983"/>
                <a:gd name="T4" fmla="*/ 1406 w 5107"/>
                <a:gd name="T5" fmla="*/ 1978 h 4983"/>
                <a:gd name="T6" fmla="*/ 2562 w 5107"/>
                <a:gd name="T7" fmla="*/ 1110 h 4983"/>
                <a:gd name="T8" fmla="*/ 3648 w 5107"/>
                <a:gd name="T9" fmla="*/ 1980 h 4983"/>
                <a:gd name="T10" fmla="*/ 3656 w 5107"/>
                <a:gd name="T11" fmla="*/ 2021 h 4983"/>
                <a:gd name="T12" fmla="*/ 2562 w 5107"/>
                <a:gd name="T13" fmla="*/ 0 h 4983"/>
                <a:gd name="T14" fmla="*/ 0 w 5107"/>
                <a:gd name="T15" fmla="*/ 2491 h 4983"/>
                <a:gd name="T16" fmla="*/ 731 w 5107"/>
                <a:gd name="T17" fmla="*/ 4277 h 4983"/>
                <a:gd name="T18" fmla="*/ 2702 w 5107"/>
                <a:gd name="T19" fmla="*/ 4983 h 4983"/>
                <a:gd name="T20" fmla="*/ 4717 w 5107"/>
                <a:gd name="T21" fmla="*/ 4218 h 4983"/>
                <a:gd name="T22" fmla="*/ 3921 w 5107"/>
                <a:gd name="T23" fmla="*/ 3422 h 4983"/>
                <a:gd name="T24" fmla="*/ 2674 w 5107"/>
                <a:gd name="T25" fmla="*/ 3873 h 4983"/>
                <a:gd name="T26" fmla="*/ 1392 w 5107"/>
                <a:gd name="T27" fmla="*/ 2977 h 4983"/>
                <a:gd name="T28" fmla="*/ 1380 w 5107"/>
                <a:gd name="T29" fmla="*/ 2934 h 4983"/>
                <a:gd name="T30" fmla="*/ 5055 w 5107"/>
                <a:gd name="T31" fmla="*/ 2934 h 4983"/>
                <a:gd name="T32" fmla="*/ 4357 w 5107"/>
                <a:gd name="T33" fmla="*/ 731 h 4983"/>
                <a:gd name="T34" fmla="*/ 2562 w 5107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7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49" y="1418"/>
                    <a:pt x="1960" y="1110"/>
                    <a:pt x="2562" y="1110"/>
                  </a:cubicBezTo>
                  <a:cubicBezTo>
                    <a:pt x="3141" y="1110"/>
                    <a:pt x="3537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2" y="0"/>
                  </a:moveTo>
                  <a:cubicBezTo>
                    <a:pt x="1101" y="0"/>
                    <a:pt x="0" y="1071"/>
                    <a:pt x="0" y="2491"/>
                  </a:cubicBezTo>
                  <a:cubicBezTo>
                    <a:pt x="0" y="3197"/>
                    <a:pt x="260" y="3831"/>
                    <a:pt x="731" y="4277"/>
                  </a:cubicBezTo>
                  <a:cubicBezTo>
                    <a:pt x="1220" y="4739"/>
                    <a:pt x="1902" y="4983"/>
                    <a:pt x="2702" y="4983"/>
                  </a:cubicBezTo>
                  <a:cubicBezTo>
                    <a:pt x="3561" y="4983"/>
                    <a:pt x="4220" y="4733"/>
                    <a:pt x="4717" y="4218"/>
                  </a:cubicBezTo>
                  <a:lnTo>
                    <a:pt x="3921" y="3422"/>
                  </a:lnTo>
                  <a:cubicBezTo>
                    <a:pt x="3649" y="3647"/>
                    <a:pt x="3287" y="3873"/>
                    <a:pt x="2674" y="3873"/>
                  </a:cubicBezTo>
                  <a:cubicBezTo>
                    <a:pt x="1989" y="3873"/>
                    <a:pt x="1546" y="3563"/>
                    <a:pt x="1392" y="2977"/>
                  </a:cubicBezTo>
                  <a:lnTo>
                    <a:pt x="1380" y="2934"/>
                  </a:lnTo>
                  <a:lnTo>
                    <a:pt x="5055" y="2934"/>
                  </a:lnTo>
                  <a:cubicBezTo>
                    <a:pt x="5107" y="2050"/>
                    <a:pt x="4860" y="1269"/>
                    <a:pt x="4357" y="731"/>
                  </a:cubicBezTo>
                  <a:cubicBezTo>
                    <a:pt x="3910" y="253"/>
                    <a:pt x="3289" y="0"/>
                    <a:pt x="256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1970EC70-B7E7-444B-BA88-60111334FF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7" y="3649"/>
              <a:ext cx="341" cy="323"/>
            </a:xfrm>
            <a:custGeom>
              <a:avLst/>
              <a:gdLst>
                <a:gd name="T0" fmla="*/ 0 w 5036"/>
                <a:gd name="T1" fmla="*/ 0 h 4739"/>
                <a:gd name="T2" fmla="*/ 2565 w 5036"/>
                <a:gd name="T3" fmla="*/ 4739 h 4739"/>
                <a:gd name="T4" fmla="*/ 5036 w 5036"/>
                <a:gd name="T5" fmla="*/ 0 h 4739"/>
                <a:gd name="T6" fmla="*/ 3734 w 5036"/>
                <a:gd name="T7" fmla="*/ 0 h 4739"/>
                <a:gd name="T8" fmla="*/ 2622 w 5036"/>
                <a:gd name="T9" fmla="*/ 2337 h 4739"/>
                <a:gd name="T10" fmla="*/ 1468 w 5036"/>
                <a:gd name="T11" fmla="*/ 0 h 4739"/>
                <a:gd name="T12" fmla="*/ 0 w 5036"/>
                <a:gd name="T13" fmla="*/ 0 h 4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36" h="4739">
                  <a:moveTo>
                    <a:pt x="0" y="0"/>
                  </a:moveTo>
                  <a:lnTo>
                    <a:pt x="2565" y="4739"/>
                  </a:lnTo>
                  <a:lnTo>
                    <a:pt x="5036" y="0"/>
                  </a:lnTo>
                  <a:lnTo>
                    <a:pt x="3734" y="0"/>
                  </a:lnTo>
                  <a:lnTo>
                    <a:pt x="2622" y="2337"/>
                  </a:lnTo>
                  <a:lnTo>
                    <a:pt x="146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EEAF1189-91AA-434F-9819-108829F9F0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9" y="3641"/>
              <a:ext cx="323" cy="329"/>
            </a:xfrm>
            <a:custGeom>
              <a:avLst/>
              <a:gdLst>
                <a:gd name="T0" fmla="*/ 3516 w 4768"/>
                <a:gd name="T1" fmla="*/ 4831 h 4831"/>
                <a:gd name="T2" fmla="*/ 4767 w 4768"/>
                <a:gd name="T3" fmla="*/ 4831 h 4831"/>
                <a:gd name="T4" fmla="*/ 4768 w 4768"/>
                <a:gd name="T5" fmla="*/ 2315 h 4831"/>
                <a:gd name="T6" fmla="*/ 2384 w 4768"/>
                <a:gd name="T7" fmla="*/ 0 h 4831"/>
                <a:gd name="T8" fmla="*/ 0 w 4768"/>
                <a:gd name="T9" fmla="*/ 2315 h 4831"/>
                <a:gd name="T10" fmla="*/ 0 w 4768"/>
                <a:gd name="T11" fmla="*/ 4831 h 4831"/>
                <a:gd name="T12" fmla="*/ 1247 w 4768"/>
                <a:gd name="T13" fmla="*/ 4831 h 4831"/>
                <a:gd name="T14" fmla="*/ 1247 w 4768"/>
                <a:gd name="T15" fmla="*/ 2298 h 4831"/>
                <a:gd name="T16" fmla="*/ 2381 w 4768"/>
                <a:gd name="T17" fmla="*/ 1147 h 4831"/>
                <a:gd name="T18" fmla="*/ 2439 w 4768"/>
                <a:gd name="T19" fmla="*/ 1149 h 4831"/>
                <a:gd name="T20" fmla="*/ 3516 w 4768"/>
                <a:gd name="T21" fmla="*/ 2297 h 4831"/>
                <a:gd name="T22" fmla="*/ 3516 w 4768"/>
                <a:gd name="T23" fmla="*/ 4831 h 4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68" h="4831">
                  <a:moveTo>
                    <a:pt x="3516" y="4831"/>
                  </a:moveTo>
                  <a:lnTo>
                    <a:pt x="4767" y="4831"/>
                  </a:lnTo>
                  <a:lnTo>
                    <a:pt x="4768" y="2315"/>
                  </a:lnTo>
                  <a:cubicBezTo>
                    <a:pt x="4768" y="1060"/>
                    <a:pt x="3677" y="0"/>
                    <a:pt x="2384" y="0"/>
                  </a:cubicBezTo>
                  <a:cubicBezTo>
                    <a:pt x="1092" y="0"/>
                    <a:pt x="0" y="1060"/>
                    <a:pt x="0" y="2315"/>
                  </a:cubicBezTo>
                  <a:lnTo>
                    <a:pt x="0" y="4831"/>
                  </a:lnTo>
                  <a:lnTo>
                    <a:pt x="1247" y="4831"/>
                  </a:lnTo>
                  <a:lnTo>
                    <a:pt x="1247" y="2298"/>
                  </a:lnTo>
                  <a:cubicBezTo>
                    <a:pt x="1259" y="1674"/>
                    <a:pt x="1779" y="1147"/>
                    <a:pt x="2381" y="1147"/>
                  </a:cubicBezTo>
                  <a:cubicBezTo>
                    <a:pt x="2392" y="1147"/>
                    <a:pt x="2428" y="1149"/>
                    <a:pt x="2439" y="1149"/>
                  </a:cubicBezTo>
                  <a:cubicBezTo>
                    <a:pt x="3022" y="1186"/>
                    <a:pt x="3505" y="1701"/>
                    <a:pt x="3516" y="2297"/>
                  </a:cubicBezTo>
                  <a:lnTo>
                    <a:pt x="3516" y="483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8AD5463D-0AF8-4EC1-92FE-A880DE469E5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6" y="3641"/>
              <a:ext cx="196" cy="329"/>
            </a:xfrm>
            <a:custGeom>
              <a:avLst/>
              <a:gdLst>
                <a:gd name="T0" fmla="*/ 0 w 2885"/>
                <a:gd name="T1" fmla="*/ 4833 h 4833"/>
                <a:gd name="T2" fmla="*/ 1247 w 2885"/>
                <a:gd name="T3" fmla="*/ 4833 h 4833"/>
                <a:gd name="T4" fmla="*/ 1247 w 2885"/>
                <a:gd name="T5" fmla="*/ 2317 h 4833"/>
                <a:gd name="T6" fmla="*/ 2456 w 2885"/>
                <a:gd name="T7" fmla="*/ 1116 h 4833"/>
                <a:gd name="T8" fmla="*/ 2462 w 2885"/>
                <a:gd name="T9" fmla="*/ 1115 h 4833"/>
                <a:gd name="T10" fmla="*/ 2473 w 2885"/>
                <a:gd name="T11" fmla="*/ 1115 h 4833"/>
                <a:gd name="T12" fmla="*/ 2885 w 2885"/>
                <a:gd name="T13" fmla="*/ 1115 h 4833"/>
                <a:gd name="T14" fmla="*/ 2885 w 2885"/>
                <a:gd name="T15" fmla="*/ 0 h 4833"/>
                <a:gd name="T16" fmla="*/ 2318 w 2885"/>
                <a:gd name="T17" fmla="*/ 2 h 4833"/>
                <a:gd name="T18" fmla="*/ 0 w 2885"/>
                <a:gd name="T19" fmla="*/ 2317 h 4833"/>
                <a:gd name="T20" fmla="*/ 0 w 2885"/>
                <a:gd name="T21" fmla="*/ 4833 h 4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85" h="4833">
                  <a:moveTo>
                    <a:pt x="0" y="4833"/>
                  </a:moveTo>
                  <a:lnTo>
                    <a:pt x="1247" y="4833"/>
                  </a:lnTo>
                  <a:lnTo>
                    <a:pt x="1247" y="2317"/>
                  </a:lnTo>
                  <a:cubicBezTo>
                    <a:pt x="1255" y="1659"/>
                    <a:pt x="1797" y="1120"/>
                    <a:pt x="2456" y="1116"/>
                  </a:cubicBezTo>
                  <a:lnTo>
                    <a:pt x="2462" y="1115"/>
                  </a:lnTo>
                  <a:cubicBezTo>
                    <a:pt x="2466" y="1115"/>
                    <a:pt x="2469" y="1115"/>
                    <a:pt x="2473" y="1115"/>
                  </a:cubicBezTo>
                  <a:lnTo>
                    <a:pt x="2885" y="1115"/>
                  </a:lnTo>
                  <a:lnTo>
                    <a:pt x="2885" y="0"/>
                  </a:lnTo>
                  <a:lnTo>
                    <a:pt x="2318" y="2"/>
                  </a:lnTo>
                  <a:cubicBezTo>
                    <a:pt x="1039" y="2"/>
                    <a:pt x="0" y="1041"/>
                    <a:pt x="0" y="2317"/>
                  </a:cubicBezTo>
                  <a:lnTo>
                    <a:pt x="0" y="4833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8FD004-19C6-46B6-B10E-F7BFE0E42C0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dirty="0"/>
              <a:t>Feb,2020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31BDC1E-BD7B-4419-BA90-B903A2B16EF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err="1"/>
              <a:t>Veoneer</a:t>
            </a:r>
            <a:r>
              <a:rPr lang="en-US" dirty="0"/>
              <a:t> PFMEA Go, See &amp; Fix Workshop for suppliers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53240DD-6793-49A4-9A43-8F9B43D33AB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7CEE681-EA8A-4B77-829B-1539858EA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22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01761-9F90-44C5-A09D-E078A60EB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30727-5084-4410-A89B-8296C4B392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3" y="2060575"/>
            <a:ext cx="5184775" cy="3781424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87ADE6-52D9-4FFF-829E-FA1B6017BF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6362" y="2060575"/>
            <a:ext cx="5184775" cy="3781424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753E45-BC83-4E83-AA5C-71E87A891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Feb,2020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396CD1-9D5F-4AF5-9AAE-0AEFFA973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Veoneer</a:t>
            </a:r>
            <a:r>
              <a:rPr lang="en-US" dirty="0"/>
              <a:t> PFMEA Go, See &amp; Fix Workshop for suppliers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40D919-8C88-47A0-B5D0-CB5313E5C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E681-EA8A-4B77-829B-1539858EA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317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613">
          <p15:clr>
            <a:srgbClr val="FBAE40"/>
          </p15:clr>
        </p15:guide>
        <p15:guide id="2" pos="4067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01761-9F90-44C5-A09D-E078A60EB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30727-5084-4410-A89B-8296C4B392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3" y="2060574"/>
            <a:ext cx="5184775" cy="3997325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87ADE6-52D9-4FFF-829E-FA1B6017BF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6362" y="2060574"/>
            <a:ext cx="5184775" cy="3997325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753E45-BC83-4E83-AA5C-71E87A891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Feb,2020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396CD1-9D5F-4AF5-9AAE-0AEFFA973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Veoneer</a:t>
            </a:r>
            <a:r>
              <a:rPr lang="en-US" dirty="0"/>
              <a:t> PFMEA Go, See &amp; Fix Workshop for suppliers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40D919-8C88-47A0-B5D0-CB5313E5C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E681-EA8A-4B77-829B-1539858EA4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116E6F9-8B2D-4FF6-9FA5-37F94D646C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1628775"/>
            <a:ext cx="11090275" cy="292388"/>
          </a:xfrm>
        </p:spPr>
        <p:txBody>
          <a:bodyPr>
            <a:sp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64408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extLst>
    <p:ext uri="{DCECCB84-F9BA-43D5-87BE-67443E8EF086}">
      <p15:sldGuideLst xmlns:p15="http://schemas.microsoft.com/office/powerpoint/2012/main">
        <p15:guide id="1" pos="3613">
          <p15:clr>
            <a:srgbClr val="FBAE40"/>
          </p15:clr>
        </p15:guide>
        <p15:guide id="2" pos="4067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4" y="1196975"/>
            <a:ext cx="11090274" cy="443198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4" y="1897845"/>
            <a:ext cx="5184774" cy="444500"/>
          </a:xfrm>
        </p:spPr>
        <p:txBody>
          <a:bodyPr anchor="b"/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0864" y="2541721"/>
            <a:ext cx="5184774" cy="3516179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6362" y="1897845"/>
            <a:ext cx="5184775" cy="444500"/>
          </a:xfrm>
        </p:spPr>
        <p:txBody>
          <a:bodyPr anchor="b"/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6362" y="2541721"/>
            <a:ext cx="5184775" cy="3516179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212946D6-9E88-40BE-AF80-752A60FBF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Feb,2020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3F6BEE4-311E-4CA9-AA87-9505E6665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Veoneer</a:t>
            </a:r>
            <a:r>
              <a:rPr lang="en-US" dirty="0"/>
              <a:t> PFMEA Go, See &amp; Fix Workshop for suppliers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CE08D14-4332-4965-90F2-8E9F3E54E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E681-EA8A-4B77-829B-1539858EA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70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1" pos="3613" userDrawn="1">
          <p15:clr>
            <a:srgbClr val="FBAE40"/>
          </p15:clr>
        </p15:guide>
        <p15:guide id="12" pos="4067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B549B-9FD9-4741-8279-63337817A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F058AE-5EFD-4A4E-9E70-67AA8C8AA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Feb,2020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1637CF-B6B2-4B95-811E-10CF9AB15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Veoneer</a:t>
            </a:r>
            <a:r>
              <a:rPr lang="en-US" dirty="0"/>
              <a:t> PFMEA Go, See &amp; Fix Workshop for suppliers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BD2F44-E6DD-4175-9D4C-76BB42A51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E681-EA8A-4B77-829B-1539858EA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78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B549B-9FD9-4741-8279-63337817A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F058AE-5EFD-4A4E-9E70-67AA8C8AA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Feb,2020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1637CF-B6B2-4B95-811E-10CF9AB15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Veoneer</a:t>
            </a:r>
            <a:r>
              <a:rPr lang="en-US" dirty="0"/>
              <a:t> PFMEA Go, See &amp; Fix Workshop for suppliers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BD2F44-E6DD-4175-9D4C-76BB42A51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E681-EA8A-4B77-829B-1539858EA4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latshållare för text 7">
            <a:extLst>
              <a:ext uri="{FF2B5EF4-FFF2-40B4-BE49-F238E27FC236}">
                <a16:creationId xmlns:a16="http://schemas.microsoft.com/office/drawing/2014/main" id="{E964F732-D2E5-44DC-8757-BD839AFB7B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1628775"/>
            <a:ext cx="11090275" cy="292388"/>
          </a:xfrm>
        </p:spPr>
        <p:txBody>
          <a:bodyPr>
            <a:sp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98109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A1F6DF-E3E9-4B16-A020-57094DB70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Feb,2020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7D0436-E61A-4EFA-A670-0F86E3AE2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Veoneer</a:t>
            </a:r>
            <a:r>
              <a:rPr lang="en-US" dirty="0"/>
              <a:t> PFMEA Go, See &amp; Fix Workshop for suppliers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58D0BA-7E79-4D5D-AA32-66564AF53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E681-EA8A-4B77-829B-1539858EA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70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C1703-EF53-4715-8E41-BDA2F1BF6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4" y="2060575"/>
            <a:ext cx="6769099" cy="3997325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2F1452-B224-45A1-85FB-719E34D6B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Feb,2020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7D1FC2-2E85-4DAD-8CE9-A44355CF3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Veoneer</a:t>
            </a:r>
            <a:r>
              <a:rPr lang="en-US" dirty="0"/>
              <a:t> PFMEA Go, See &amp; Fix Workshop for suppliers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382FFC-73EB-4F79-99C6-1930B415E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E681-EA8A-4B77-829B-1539858EA4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latshållare för bild 7">
            <a:extLst>
              <a:ext uri="{FF2B5EF4-FFF2-40B4-BE49-F238E27FC236}">
                <a16:creationId xmlns:a16="http://schemas.microsoft.com/office/drawing/2014/main" id="{1DE6B28D-263F-4A0F-A779-AC2915668E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96226" y="1268414"/>
            <a:ext cx="3744912" cy="4789486"/>
          </a:xfrm>
          <a:noFill/>
        </p:spPr>
        <p:txBody>
          <a:bodyPr tIns="255600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altLang="zh-CN"/>
              <a:t>Click icon to add picture</a:t>
            </a:r>
            <a:endParaRPr lang="en-US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45A75E4-FD84-47DA-BB49-967A4676CC0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0864" y="1628775"/>
            <a:ext cx="6769100" cy="292388"/>
          </a:xfrm>
        </p:spPr>
        <p:txBody>
          <a:bodyPr wrap="square">
            <a:sp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ECC6BD74-F2F2-4918-98B7-E3BDC0CB6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1196975"/>
            <a:ext cx="6769099" cy="443198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69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extLst>
    <p:ext uri="{DCECCB84-F9BA-43D5-87BE-67443E8EF086}">
      <p15:sldGuideLst xmlns:p15="http://schemas.microsoft.com/office/powerpoint/2012/main">
        <p15:guide id="1" pos="4974">
          <p15:clr>
            <a:srgbClr val="FBAE40"/>
          </p15:clr>
        </p15:guide>
        <p15:guide id="2" pos="461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C1703-EF53-4715-8E41-BDA2F1BF6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4" y="2060575"/>
            <a:ext cx="5005386" cy="3997325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2F1452-B224-45A1-85FB-719E34D6B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Feb,2020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7D1FC2-2E85-4DAD-8CE9-A44355CF3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Veoneer</a:t>
            </a:r>
            <a:r>
              <a:rPr lang="en-US" dirty="0"/>
              <a:t> PFMEA Go, See &amp; Fix Workshop for suppliers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382FFC-73EB-4F79-99C6-1930B415E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E681-EA8A-4B77-829B-1539858EA4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latshållare för bild 7">
            <a:extLst>
              <a:ext uri="{FF2B5EF4-FFF2-40B4-BE49-F238E27FC236}">
                <a16:creationId xmlns:a16="http://schemas.microsoft.com/office/drawing/2014/main" id="{1DE6B28D-263F-4A0F-A779-AC2915668E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5999" y="2060574"/>
            <a:ext cx="5545139" cy="3997326"/>
          </a:xfrm>
          <a:noFill/>
        </p:spPr>
        <p:txBody>
          <a:bodyPr tIns="255600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8678D9E3-3321-4738-BDBC-346CF7A207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0863" y="1628775"/>
            <a:ext cx="11090275" cy="292388"/>
          </a:xfrm>
        </p:spPr>
        <p:txBody>
          <a:bodyPr wrap="square">
            <a:sp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A7B53CDC-52EC-4ABA-A538-E85C9951D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1196975"/>
            <a:ext cx="11090274" cy="443198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53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50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D8965ED0-5BA5-4867-9D18-CAFFA732CE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728663"/>
            <a:ext cx="12192000" cy="5832685"/>
          </a:xfrm>
        </p:spPr>
        <p:txBody>
          <a:bodyPr tIns="255600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altLang="zh-CN"/>
              <a:t>Click icon to add picture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2F1452-B224-45A1-85FB-719E34D6B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Feb,2020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7D1FC2-2E85-4DAD-8CE9-A44355CF3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Veoneer</a:t>
            </a:r>
            <a:r>
              <a:rPr lang="en-US" dirty="0"/>
              <a:t> PFMEA Go, See &amp; Fix Workshop for suppliers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382FFC-73EB-4F79-99C6-1930B415E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E681-EA8A-4B77-829B-1539858EA4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72726A9D-952D-4BC8-A36B-E6325236C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1525484"/>
            <a:ext cx="11090274" cy="553998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69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d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4DA1ABC-D99E-4C3F-BC15-45449B6B8D0F}"/>
              </a:ext>
            </a:extLst>
          </p:cNvPr>
          <p:cNvSpPr/>
          <p:nvPr/>
        </p:nvSpPr>
        <p:spPr bwMode="gray">
          <a:xfrm>
            <a:off x="0" y="0"/>
            <a:ext cx="12192000" cy="6597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Bef>
                <a:spcPts val="600"/>
              </a:spcBef>
            </a:pPr>
            <a:endParaRPr lang="en-US" dirty="0"/>
          </a:p>
        </p:txBody>
      </p:sp>
      <p:sp>
        <p:nvSpPr>
          <p:cNvPr id="21" name="Frihandsfigur: Form 15">
            <a:extLst>
              <a:ext uri="{FF2B5EF4-FFF2-40B4-BE49-F238E27FC236}">
                <a16:creationId xmlns:a16="http://schemas.microsoft.com/office/drawing/2014/main" id="{C6054EB1-6E35-4193-95BF-E7F4DFB67847}"/>
              </a:ext>
            </a:extLst>
          </p:cNvPr>
          <p:cNvSpPr/>
          <p:nvPr/>
        </p:nvSpPr>
        <p:spPr bwMode="gray">
          <a:xfrm>
            <a:off x="6584540" y="39367"/>
            <a:ext cx="5607461" cy="6818633"/>
          </a:xfrm>
          <a:custGeom>
            <a:avLst/>
            <a:gdLst>
              <a:gd name="connsiteX0" fmla="*/ 5607461 w 5607461"/>
              <a:gd name="connsiteY0" fmla="*/ 0 h 6823406"/>
              <a:gd name="connsiteX1" fmla="*/ 5607461 w 5607461"/>
              <a:gd name="connsiteY1" fmla="*/ 2148943 h 6823406"/>
              <a:gd name="connsiteX2" fmla="*/ 3731769 w 5607461"/>
              <a:gd name="connsiteY2" fmla="*/ 3891773 h 6823406"/>
              <a:gd name="connsiteX3" fmla="*/ 2446775 w 5607461"/>
              <a:gd name="connsiteY3" fmla="*/ 6823406 h 6823406"/>
              <a:gd name="connsiteX4" fmla="*/ 0 w 5607461"/>
              <a:gd name="connsiteY4" fmla="*/ 6823406 h 6823406"/>
              <a:gd name="connsiteX5" fmla="*/ 1402783 w 5607461"/>
              <a:gd name="connsiteY5" fmla="*/ 3399404 h 6823406"/>
              <a:gd name="connsiteX6" fmla="*/ 5424834 w 5607461"/>
              <a:gd name="connsiteY6" fmla="*/ 6758 h 6823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7461" h="6823406">
                <a:moveTo>
                  <a:pt x="5607461" y="0"/>
                </a:moveTo>
                <a:lnTo>
                  <a:pt x="5607461" y="2148943"/>
                </a:lnTo>
                <a:cubicBezTo>
                  <a:pt x="5029123" y="2307855"/>
                  <a:pt x="4208507" y="2795014"/>
                  <a:pt x="3731769" y="3891773"/>
                </a:cubicBezTo>
                <a:lnTo>
                  <a:pt x="2446775" y="6823406"/>
                </a:lnTo>
                <a:lnTo>
                  <a:pt x="0" y="6823406"/>
                </a:lnTo>
                <a:lnTo>
                  <a:pt x="1402783" y="3399404"/>
                </a:lnTo>
                <a:cubicBezTo>
                  <a:pt x="1937812" y="2006312"/>
                  <a:pt x="3470340" y="136474"/>
                  <a:pt x="5424834" y="6758"/>
                </a:cubicBezTo>
                <a:close/>
              </a:path>
            </a:pathLst>
          </a:custGeom>
          <a:solidFill>
            <a:schemeClr val="accent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Bef>
                <a:spcPts val="600"/>
              </a:spcBef>
            </a:pP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E87A58-09C9-4878-940A-B55D0C4841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020898"/>
            <a:ext cx="6079938" cy="1181862"/>
          </a:xfrm>
        </p:spPr>
        <p:txBody>
          <a:bodyPr anchor="b"/>
          <a:lstStyle>
            <a:lvl1pPr>
              <a:lnSpc>
                <a:spcPct val="80000"/>
              </a:lnSpc>
              <a:defRPr sz="4800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n-US" dirty="0"/>
              <a:t>Click to add closing phrase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7E8F1-D73C-4A82-A7B5-D01F8F17FE2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229748"/>
            <a:ext cx="6079938" cy="150018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48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Click to add closing phrase</a:t>
            </a:r>
          </a:p>
        </p:txBody>
      </p:sp>
      <p:grpSp>
        <p:nvGrpSpPr>
          <p:cNvPr id="22" name="Group 4">
            <a:extLst>
              <a:ext uri="{FF2B5EF4-FFF2-40B4-BE49-F238E27FC236}">
                <a16:creationId xmlns:a16="http://schemas.microsoft.com/office/drawing/2014/main" id="{565D1EAD-EB7E-4B8E-9959-90403642910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956177" y="5596744"/>
            <a:ext cx="3759573" cy="531812"/>
            <a:chOff x="4934" y="3638"/>
            <a:chExt cx="2446" cy="346"/>
          </a:xfrm>
        </p:grpSpPr>
        <p:sp>
          <p:nvSpPr>
            <p:cNvPr id="24" name="AutoShape 3">
              <a:extLst>
                <a:ext uri="{FF2B5EF4-FFF2-40B4-BE49-F238E27FC236}">
                  <a16:creationId xmlns:a16="http://schemas.microsoft.com/office/drawing/2014/main" id="{75298E7B-C594-4DDC-BBB4-0EA92FD12E7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934" y="3638"/>
              <a:ext cx="2446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E6E275C0-4614-48D7-A803-A053A5993C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67" y="3641"/>
              <a:ext cx="346" cy="339"/>
            </a:xfrm>
            <a:custGeom>
              <a:avLst/>
              <a:gdLst>
                <a:gd name="T0" fmla="*/ 3656 w 5108"/>
                <a:gd name="T1" fmla="*/ 2021 h 4983"/>
                <a:gd name="T2" fmla="*/ 1395 w 5108"/>
                <a:gd name="T3" fmla="*/ 2021 h 4983"/>
                <a:gd name="T4" fmla="*/ 1406 w 5108"/>
                <a:gd name="T5" fmla="*/ 1978 h 4983"/>
                <a:gd name="T6" fmla="*/ 2562 w 5108"/>
                <a:gd name="T7" fmla="*/ 1110 h 4983"/>
                <a:gd name="T8" fmla="*/ 3648 w 5108"/>
                <a:gd name="T9" fmla="*/ 1980 h 4983"/>
                <a:gd name="T10" fmla="*/ 3656 w 5108"/>
                <a:gd name="T11" fmla="*/ 2021 h 4983"/>
                <a:gd name="T12" fmla="*/ 2562 w 5108"/>
                <a:gd name="T13" fmla="*/ 0 h 4983"/>
                <a:gd name="T14" fmla="*/ 0 w 5108"/>
                <a:gd name="T15" fmla="*/ 2491 h 4983"/>
                <a:gd name="T16" fmla="*/ 732 w 5108"/>
                <a:gd name="T17" fmla="*/ 4277 h 4983"/>
                <a:gd name="T18" fmla="*/ 2702 w 5108"/>
                <a:gd name="T19" fmla="*/ 4983 h 4983"/>
                <a:gd name="T20" fmla="*/ 4717 w 5108"/>
                <a:gd name="T21" fmla="*/ 4218 h 4983"/>
                <a:gd name="T22" fmla="*/ 3921 w 5108"/>
                <a:gd name="T23" fmla="*/ 3422 h 4983"/>
                <a:gd name="T24" fmla="*/ 2674 w 5108"/>
                <a:gd name="T25" fmla="*/ 3873 h 4983"/>
                <a:gd name="T26" fmla="*/ 1392 w 5108"/>
                <a:gd name="T27" fmla="*/ 2977 h 4983"/>
                <a:gd name="T28" fmla="*/ 1381 w 5108"/>
                <a:gd name="T29" fmla="*/ 2934 h 4983"/>
                <a:gd name="T30" fmla="*/ 5056 w 5108"/>
                <a:gd name="T31" fmla="*/ 2934 h 4983"/>
                <a:gd name="T32" fmla="*/ 4358 w 5108"/>
                <a:gd name="T33" fmla="*/ 731 h 4983"/>
                <a:gd name="T34" fmla="*/ 2562 w 5108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8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50" y="1418"/>
                    <a:pt x="1960" y="1110"/>
                    <a:pt x="2562" y="1110"/>
                  </a:cubicBezTo>
                  <a:cubicBezTo>
                    <a:pt x="3142" y="1110"/>
                    <a:pt x="3538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2" y="0"/>
                  </a:moveTo>
                  <a:cubicBezTo>
                    <a:pt x="1102" y="0"/>
                    <a:pt x="0" y="1071"/>
                    <a:pt x="0" y="2491"/>
                  </a:cubicBezTo>
                  <a:cubicBezTo>
                    <a:pt x="0" y="3197"/>
                    <a:pt x="260" y="3831"/>
                    <a:pt x="732" y="4277"/>
                  </a:cubicBezTo>
                  <a:cubicBezTo>
                    <a:pt x="1221" y="4739"/>
                    <a:pt x="1902" y="4983"/>
                    <a:pt x="2702" y="4983"/>
                  </a:cubicBezTo>
                  <a:cubicBezTo>
                    <a:pt x="3562" y="4983"/>
                    <a:pt x="4221" y="4733"/>
                    <a:pt x="4717" y="4218"/>
                  </a:cubicBezTo>
                  <a:lnTo>
                    <a:pt x="3921" y="3422"/>
                  </a:lnTo>
                  <a:cubicBezTo>
                    <a:pt x="3649" y="3647"/>
                    <a:pt x="3288" y="3873"/>
                    <a:pt x="2674" y="3873"/>
                  </a:cubicBezTo>
                  <a:cubicBezTo>
                    <a:pt x="1990" y="3873"/>
                    <a:pt x="1546" y="3563"/>
                    <a:pt x="1392" y="2977"/>
                  </a:cubicBezTo>
                  <a:lnTo>
                    <a:pt x="1381" y="2934"/>
                  </a:lnTo>
                  <a:lnTo>
                    <a:pt x="5056" y="2934"/>
                  </a:lnTo>
                  <a:cubicBezTo>
                    <a:pt x="5108" y="2050"/>
                    <a:pt x="4860" y="1269"/>
                    <a:pt x="4358" y="731"/>
                  </a:cubicBezTo>
                  <a:cubicBezTo>
                    <a:pt x="3911" y="253"/>
                    <a:pt x="3290" y="0"/>
                    <a:pt x="256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B43B6D6D-C42F-465C-8ED5-A6E7C4EBB8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91" y="3641"/>
              <a:ext cx="346" cy="339"/>
            </a:xfrm>
            <a:custGeom>
              <a:avLst/>
              <a:gdLst>
                <a:gd name="T0" fmla="*/ 3656 w 5107"/>
                <a:gd name="T1" fmla="*/ 2021 h 4983"/>
                <a:gd name="T2" fmla="*/ 1395 w 5107"/>
                <a:gd name="T3" fmla="*/ 2021 h 4983"/>
                <a:gd name="T4" fmla="*/ 1406 w 5107"/>
                <a:gd name="T5" fmla="*/ 1978 h 4983"/>
                <a:gd name="T6" fmla="*/ 2561 w 5107"/>
                <a:gd name="T7" fmla="*/ 1110 h 4983"/>
                <a:gd name="T8" fmla="*/ 3648 w 5107"/>
                <a:gd name="T9" fmla="*/ 1980 h 4983"/>
                <a:gd name="T10" fmla="*/ 3656 w 5107"/>
                <a:gd name="T11" fmla="*/ 2021 h 4983"/>
                <a:gd name="T12" fmla="*/ 2561 w 5107"/>
                <a:gd name="T13" fmla="*/ 0 h 4983"/>
                <a:gd name="T14" fmla="*/ 0 w 5107"/>
                <a:gd name="T15" fmla="*/ 2491 h 4983"/>
                <a:gd name="T16" fmla="*/ 731 w 5107"/>
                <a:gd name="T17" fmla="*/ 4277 h 4983"/>
                <a:gd name="T18" fmla="*/ 2702 w 5107"/>
                <a:gd name="T19" fmla="*/ 4983 h 4983"/>
                <a:gd name="T20" fmla="*/ 4716 w 5107"/>
                <a:gd name="T21" fmla="*/ 4218 h 4983"/>
                <a:gd name="T22" fmla="*/ 3920 w 5107"/>
                <a:gd name="T23" fmla="*/ 3422 h 4983"/>
                <a:gd name="T24" fmla="*/ 2674 w 5107"/>
                <a:gd name="T25" fmla="*/ 3873 h 4983"/>
                <a:gd name="T26" fmla="*/ 1392 w 5107"/>
                <a:gd name="T27" fmla="*/ 2977 h 4983"/>
                <a:gd name="T28" fmla="*/ 1380 w 5107"/>
                <a:gd name="T29" fmla="*/ 2934 h 4983"/>
                <a:gd name="T30" fmla="*/ 5055 w 5107"/>
                <a:gd name="T31" fmla="*/ 2934 h 4983"/>
                <a:gd name="T32" fmla="*/ 4357 w 5107"/>
                <a:gd name="T33" fmla="*/ 731 h 4983"/>
                <a:gd name="T34" fmla="*/ 2561 w 5107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7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49" y="1418"/>
                    <a:pt x="1960" y="1110"/>
                    <a:pt x="2561" y="1110"/>
                  </a:cubicBezTo>
                  <a:cubicBezTo>
                    <a:pt x="3141" y="1110"/>
                    <a:pt x="3537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1" y="0"/>
                  </a:moveTo>
                  <a:cubicBezTo>
                    <a:pt x="1101" y="0"/>
                    <a:pt x="0" y="1071"/>
                    <a:pt x="0" y="2491"/>
                  </a:cubicBezTo>
                  <a:cubicBezTo>
                    <a:pt x="0" y="3197"/>
                    <a:pt x="259" y="3831"/>
                    <a:pt x="731" y="4277"/>
                  </a:cubicBezTo>
                  <a:cubicBezTo>
                    <a:pt x="1220" y="4739"/>
                    <a:pt x="1902" y="4983"/>
                    <a:pt x="2702" y="4983"/>
                  </a:cubicBezTo>
                  <a:cubicBezTo>
                    <a:pt x="3561" y="4983"/>
                    <a:pt x="4220" y="4733"/>
                    <a:pt x="4716" y="4218"/>
                  </a:cubicBezTo>
                  <a:lnTo>
                    <a:pt x="3920" y="3422"/>
                  </a:lnTo>
                  <a:cubicBezTo>
                    <a:pt x="3649" y="3647"/>
                    <a:pt x="3287" y="3873"/>
                    <a:pt x="2674" y="3873"/>
                  </a:cubicBezTo>
                  <a:cubicBezTo>
                    <a:pt x="1989" y="3873"/>
                    <a:pt x="1546" y="3563"/>
                    <a:pt x="1392" y="2977"/>
                  </a:cubicBezTo>
                  <a:lnTo>
                    <a:pt x="1380" y="2934"/>
                  </a:lnTo>
                  <a:lnTo>
                    <a:pt x="5055" y="2934"/>
                  </a:lnTo>
                  <a:cubicBezTo>
                    <a:pt x="5107" y="2050"/>
                    <a:pt x="4860" y="1269"/>
                    <a:pt x="4357" y="731"/>
                  </a:cubicBezTo>
                  <a:cubicBezTo>
                    <a:pt x="3910" y="253"/>
                    <a:pt x="3289" y="0"/>
                    <a:pt x="2561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32F4BCB1-B46E-407A-9599-1DE1D4110C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40" y="3641"/>
              <a:ext cx="351" cy="339"/>
            </a:xfrm>
            <a:custGeom>
              <a:avLst/>
              <a:gdLst>
                <a:gd name="T0" fmla="*/ 2589 w 5179"/>
                <a:gd name="T1" fmla="*/ 3859 h 4983"/>
                <a:gd name="T2" fmla="*/ 1376 w 5179"/>
                <a:gd name="T3" fmla="*/ 2491 h 4983"/>
                <a:gd name="T4" fmla="*/ 2589 w 5179"/>
                <a:gd name="T5" fmla="*/ 1124 h 4983"/>
                <a:gd name="T6" fmla="*/ 3802 w 5179"/>
                <a:gd name="T7" fmla="*/ 2491 h 4983"/>
                <a:gd name="T8" fmla="*/ 2589 w 5179"/>
                <a:gd name="T9" fmla="*/ 3859 h 4983"/>
                <a:gd name="T10" fmla="*/ 2589 w 5179"/>
                <a:gd name="T11" fmla="*/ 0 h 4983"/>
                <a:gd name="T12" fmla="*/ 0 w 5179"/>
                <a:gd name="T13" fmla="*/ 2491 h 4983"/>
                <a:gd name="T14" fmla="*/ 2589 w 5179"/>
                <a:gd name="T15" fmla="*/ 4983 h 4983"/>
                <a:gd name="T16" fmla="*/ 5179 w 5179"/>
                <a:gd name="T17" fmla="*/ 2491 h 4983"/>
                <a:gd name="T18" fmla="*/ 2589 w 5179"/>
                <a:gd name="T19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79" h="4983">
                  <a:moveTo>
                    <a:pt x="2589" y="3859"/>
                  </a:moveTo>
                  <a:cubicBezTo>
                    <a:pt x="1864" y="3859"/>
                    <a:pt x="1376" y="3309"/>
                    <a:pt x="1376" y="2491"/>
                  </a:cubicBezTo>
                  <a:cubicBezTo>
                    <a:pt x="1376" y="1674"/>
                    <a:pt x="1864" y="1124"/>
                    <a:pt x="2589" y="1124"/>
                  </a:cubicBezTo>
                  <a:cubicBezTo>
                    <a:pt x="3315" y="1124"/>
                    <a:pt x="3802" y="1674"/>
                    <a:pt x="3802" y="2491"/>
                  </a:cubicBezTo>
                  <a:cubicBezTo>
                    <a:pt x="3802" y="3309"/>
                    <a:pt x="3315" y="3859"/>
                    <a:pt x="2589" y="3859"/>
                  </a:cubicBezTo>
                  <a:close/>
                  <a:moveTo>
                    <a:pt x="2589" y="0"/>
                  </a:moveTo>
                  <a:cubicBezTo>
                    <a:pt x="1113" y="0"/>
                    <a:pt x="0" y="1071"/>
                    <a:pt x="0" y="2491"/>
                  </a:cubicBezTo>
                  <a:cubicBezTo>
                    <a:pt x="0" y="3912"/>
                    <a:pt x="1113" y="4983"/>
                    <a:pt x="2589" y="4983"/>
                  </a:cubicBezTo>
                  <a:cubicBezTo>
                    <a:pt x="4066" y="4983"/>
                    <a:pt x="5179" y="3912"/>
                    <a:pt x="5179" y="2491"/>
                  </a:cubicBezTo>
                  <a:cubicBezTo>
                    <a:pt x="5179" y="1071"/>
                    <a:pt x="4066" y="0"/>
                    <a:pt x="2589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598C792E-67F4-473B-BFAF-4DE94CF5CE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63" y="3641"/>
              <a:ext cx="347" cy="339"/>
            </a:xfrm>
            <a:custGeom>
              <a:avLst/>
              <a:gdLst>
                <a:gd name="T0" fmla="*/ 3656 w 5107"/>
                <a:gd name="T1" fmla="*/ 2021 h 4983"/>
                <a:gd name="T2" fmla="*/ 1395 w 5107"/>
                <a:gd name="T3" fmla="*/ 2021 h 4983"/>
                <a:gd name="T4" fmla="*/ 1406 w 5107"/>
                <a:gd name="T5" fmla="*/ 1978 h 4983"/>
                <a:gd name="T6" fmla="*/ 2562 w 5107"/>
                <a:gd name="T7" fmla="*/ 1110 h 4983"/>
                <a:gd name="T8" fmla="*/ 3648 w 5107"/>
                <a:gd name="T9" fmla="*/ 1980 h 4983"/>
                <a:gd name="T10" fmla="*/ 3656 w 5107"/>
                <a:gd name="T11" fmla="*/ 2021 h 4983"/>
                <a:gd name="T12" fmla="*/ 2562 w 5107"/>
                <a:gd name="T13" fmla="*/ 0 h 4983"/>
                <a:gd name="T14" fmla="*/ 0 w 5107"/>
                <a:gd name="T15" fmla="*/ 2491 h 4983"/>
                <a:gd name="T16" fmla="*/ 731 w 5107"/>
                <a:gd name="T17" fmla="*/ 4277 h 4983"/>
                <a:gd name="T18" fmla="*/ 2702 w 5107"/>
                <a:gd name="T19" fmla="*/ 4983 h 4983"/>
                <a:gd name="T20" fmla="*/ 4717 w 5107"/>
                <a:gd name="T21" fmla="*/ 4218 h 4983"/>
                <a:gd name="T22" fmla="*/ 3921 w 5107"/>
                <a:gd name="T23" fmla="*/ 3422 h 4983"/>
                <a:gd name="T24" fmla="*/ 2674 w 5107"/>
                <a:gd name="T25" fmla="*/ 3873 h 4983"/>
                <a:gd name="T26" fmla="*/ 1392 w 5107"/>
                <a:gd name="T27" fmla="*/ 2977 h 4983"/>
                <a:gd name="T28" fmla="*/ 1380 w 5107"/>
                <a:gd name="T29" fmla="*/ 2934 h 4983"/>
                <a:gd name="T30" fmla="*/ 5055 w 5107"/>
                <a:gd name="T31" fmla="*/ 2934 h 4983"/>
                <a:gd name="T32" fmla="*/ 4357 w 5107"/>
                <a:gd name="T33" fmla="*/ 731 h 4983"/>
                <a:gd name="T34" fmla="*/ 2562 w 5107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7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49" y="1418"/>
                    <a:pt x="1960" y="1110"/>
                    <a:pt x="2562" y="1110"/>
                  </a:cubicBezTo>
                  <a:cubicBezTo>
                    <a:pt x="3141" y="1110"/>
                    <a:pt x="3537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2" y="0"/>
                  </a:moveTo>
                  <a:cubicBezTo>
                    <a:pt x="1101" y="0"/>
                    <a:pt x="0" y="1071"/>
                    <a:pt x="0" y="2491"/>
                  </a:cubicBezTo>
                  <a:cubicBezTo>
                    <a:pt x="0" y="3197"/>
                    <a:pt x="260" y="3831"/>
                    <a:pt x="731" y="4277"/>
                  </a:cubicBezTo>
                  <a:cubicBezTo>
                    <a:pt x="1220" y="4739"/>
                    <a:pt x="1902" y="4983"/>
                    <a:pt x="2702" y="4983"/>
                  </a:cubicBezTo>
                  <a:cubicBezTo>
                    <a:pt x="3561" y="4983"/>
                    <a:pt x="4220" y="4733"/>
                    <a:pt x="4717" y="4218"/>
                  </a:cubicBezTo>
                  <a:lnTo>
                    <a:pt x="3921" y="3422"/>
                  </a:lnTo>
                  <a:cubicBezTo>
                    <a:pt x="3649" y="3647"/>
                    <a:pt x="3287" y="3873"/>
                    <a:pt x="2674" y="3873"/>
                  </a:cubicBezTo>
                  <a:cubicBezTo>
                    <a:pt x="1989" y="3873"/>
                    <a:pt x="1546" y="3563"/>
                    <a:pt x="1392" y="2977"/>
                  </a:cubicBezTo>
                  <a:lnTo>
                    <a:pt x="1380" y="2934"/>
                  </a:lnTo>
                  <a:lnTo>
                    <a:pt x="5055" y="2934"/>
                  </a:lnTo>
                  <a:cubicBezTo>
                    <a:pt x="5107" y="2050"/>
                    <a:pt x="4860" y="1269"/>
                    <a:pt x="4357" y="731"/>
                  </a:cubicBezTo>
                  <a:cubicBezTo>
                    <a:pt x="3910" y="253"/>
                    <a:pt x="3289" y="0"/>
                    <a:pt x="256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A23AF8F5-EC32-4447-B772-EA2BB44CE1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7" y="3649"/>
              <a:ext cx="341" cy="323"/>
            </a:xfrm>
            <a:custGeom>
              <a:avLst/>
              <a:gdLst>
                <a:gd name="T0" fmla="*/ 0 w 5036"/>
                <a:gd name="T1" fmla="*/ 0 h 4739"/>
                <a:gd name="T2" fmla="*/ 2565 w 5036"/>
                <a:gd name="T3" fmla="*/ 4739 h 4739"/>
                <a:gd name="T4" fmla="*/ 5036 w 5036"/>
                <a:gd name="T5" fmla="*/ 0 h 4739"/>
                <a:gd name="T6" fmla="*/ 3734 w 5036"/>
                <a:gd name="T7" fmla="*/ 0 h 4739"/>
                <a:gd name="T8" fmla="*/ 2622 w 5036"/>
                <a:gd name="T9" fmla="*/ 2337 h 4739"/>
                <a:gd name="T10" fmla="*/ 1468 w 5036"/>
                <a:gd name="T11" fmla="*/ 0 h 4739"/>
                <a:gd name="T12" fmla="*/ 0 w 5036"/>
                <a:gd name="T13" fmla="*/ 0 h 4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36" h="4739">
                  <a:moveTo>
                    <a:pt x="0" y="0"/>
                  </a:moveTo>
                  <a:lnTo>
                    <a:pt x="2565" y="4739"/>
                  </a:lnTo>
                  <a:lnTo>
                    <a:pt x="5036" y="0"/>
                  </a:lnTo>
                  <a:lnTo>
                    <a:pt x="3734" y="0"/>
                  </a:lnTo>
                  <a:lnTo>
                    <a:pt x="2622" y="2337"/>
                  </a:lnTo>
                  <a:lnTo>
                    <a:pt x="146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81E0084E-CB6A-4610-AFE1-B41E84F065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9" y="3641"/>
              <a:ext cx="323" cy="329"/>
            </a:xfrm>
            <a:custGeom>
              <a:avLst/>
              <a:gdLst>
                <a:gd name="T0" fmla="*/ 3516 w 4768"/>
                <a:gd name="T1" fmla="*/ 4831 h 4831"/>
                <a:gd name="T2" fmla="*/ 4767 w 4768"/>
                <a:gd name="T3" fmla="*/ 4831 h 4831"/>
                <a:gd name="T4" fmla="*/ 4768 w 4768"/>
                <a:gd name="T5" fmla="*/ 2315 h 4831"/>
                <a:gd name="T6" fmla="*/ 2384 w 4768"/>
                <a:gd name="T7" fmla="*/ 0 h 4831"/>
                <a:gd name="T8" fmla="*/ 0 w 4768"/>
                <a:gd name="T9" fmla="*/ 2315 h 4831"/>
                <a:gd name="T10" fmla="*/ 0 w 4768"/>
                <a:gd name="T11" fmla="*/ 4831 h 4831"/>
                <a:gd name="T12" fmla="*/ 1247 w 4768"/>
                <a:gd name="T13" fmla="*/ 4831 h 4831"/>
                <a:gd name="T14" fmla="*/ 1247 w 4768"/>
                <a:gd name="T15" fmla="*/ 2298 h 4831"/>
                <a:gd name="T16" fmla="*/ 2381 w 4768"/>
                <a:gd name="T17" fmla="*/ 1147 h 4831"/>
                <a:gd name="T18" fmla="*/ 2439 w 4768"/>
                <a:gd name="T19" fmla="*/ 1149 h 4831"/>
                <a:gd name="T20" fmla="*/ 3516 w 4768"/>
                <a:gd name="T21" fmla="*/ 2297 h 4831"/>
                <a:gd name="T22" fmla="*/ 3516 w 4768"/>
                <a:gd name="T23" fmla="*/ 4831 h 4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68" h="4831">
                  <a:moveTo>
                    <a:pt x="3516" y="4831"/>
                  </a:moveTo>
                  <a:lnTo>
                    <a:pt x="4767" y="4831"/>
                  </a:lnTo>
                  <a:lnTo>
                    <a:pt x="4768" y="2315"/>
                  </a:lnTo>
                  <a:cubicBezTo>
                    <a:pt x="4768" y="1060"/>
                    <a:pt x="3677" y="0"/>
                    <a:pt x="2384" y="0"/>
                  </a:cubicBezTo>
                  <a:cubicBezTo>
                    <a:pt x="1092" y="0"/>
                    <a:pt x="0" y="1060"/>
                    <a:pt x="0" y="2315"/>
                  </a:cubicBezTo>
                  <a:lnTo>
                    <a:pt x="0" y="4831"/>
                  </a:lnTo>
                  <a:lnTo>
                    <a:pt x="1247" y="4831"/>
                  </a:lnTo>
                  <a:lnTo>
                    <a:pt x="1247" y="2298"/>
                  </a:lnTo>
                  <a:cubicBezTo>
                    <a:pt x="1259" y="1674"/>
                    <a:pt x="1779" y="1147"/>
                    <a:pt x="2381" y="1147"/>
                  </a:cubicBezTo>
                  <a:cubicBezTo>
                    <a:pt x="2392" y="1147"/>
                    <a:pt x="2428" y="1149"/>
                    <a:pt x="2439" y="1149"/>
                  </a:cubicBezTo>
                  <a:cubicBezTo>
                    <a:pt x="3022" y="1186"/>
                    <a:pt x="3505" y="1701"/>
                    <a:pt x="3516" y="2297"/>
                  </a:cubicBezTo>
                  <a:lnTo>
                    <a:pt x="3516" y="483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0A221073-DDCB-48BF-BD29-9974D34BB61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6" y="3641"/>
              <a:ext cx="196" cy="329"/>
            </a:xfrm>
            <a:custGeom>
              <a:avLst/>
              <a:gdLst>
                <a:gd name="T0" fmla="*/ 0 w 2885"/>
                <a:gd name="T1" fmla="*/ 4833 h 4833"/>
                <a:gd name="T2" fmla="*/ 1247 w 2885"/>
                <a:gd name="T3" fmla="*/ 4833 h 4833"/>
                <a:gd name="T4" fmla="*/ 1247 w 2885"/>
                <a:gd name="T5" fmla="*/ 2317 h 4833"/>
                <a:gd name="T6" fmla="*/ 2456 w 2885"/>
                <a:gd name="T7" fmla="*/ 1116 h 4833"/>
                <a:gd name="T8" fmla="*/ 2462 w 2885"/>
                <a:gd name="T9" fmla="*/ 1115 h 4833"/>
                <a:gd name="T10" fmla="*/ 2473 w 2885"/>
                <a:gd name="T11" fmla="*/ 1115 h 4833"/>
                <a:gd name="T12" fmla="*/ 2885 w 2885"/>
                <a:gd name="T13" fmla="*/ 1115 h 4833"/>
                <a:gd name="T14" fmla="*/ 2885 w 2885"/>
                <a:gd name="T15" fmla="*/ 0 h 4833"/>
                <a:gd name="T16" fmla="*/ 2318 w 2885"/>
                <a:gd name="T17" fmla="*/ 2 h 4833"/>
                <a:gd name="T18" fmla="*/ 0 w 2885"/>
                <a:gd name="T19" fmla="*/ 2317 h 4833"/>
                <a:gd name="T20" fmla="*/ 0 w 2885"/>
                <a:gd name="T21" fmla="*/ 4833 h 4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85" h="4833">
                  <a:moveTo>
                    <a:pt x="0" y="4833"/>
                  </a:moveTo>
                  <a:lnTo>
                    <a:pt x="1247" y="4833"/>
                  </a:lnTo>
                  <a:lnTo>
                    <a:pt x="1247" y="2317"/>
                  </a:lnTo>
                  <a:cubicBezTo>
                    <a:pt x="1255" y="1659"/>
                    <a:pt x="1797" y="1120"/>
                    <a:pt x="2456" y="1116"/>
                  </a:cubicBezTo>
                  <a:lnTo>
                    <a:pt x="2462" y="1115"/>
                  </a:lnTo>
                  <a:cubicBezTo>
                    <a:pt x="2466" y="1115"/>
                    <a:pt x="2469" y="1115"/>
                    <a:pt x="2473" y="1115"/>
                  </a:cubicBezTo>
                  <a:lnTo>
                    <a:pt x="2885" y="1115"/>
                  </a:lnTo>
                  <a:lnTo>
                    <a:pt x="2885" y="0"/>
                  </a:lnTo>
                  <a:lnTo>
                    <a:pt x="2318" y="2"/>
                  </a:lnTo>
                  <a:cubicBezTo>
                    <a:pt x="1039" y="2"/>
                    <a:pt x="0" y="1041"/>
                    <a:pt x="0" y="2317"/>
                  </a:cubicBezTo>
                  <a:lnTo>
                    <a:pt x="0" y="4833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82E47CC-254C-41EF-A3FE-EC34B7B1E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Feb,2020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232D215-34B1-4BCC-A9B4-9321CFF21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Veoneer</a:t>
            </a:r>
            <a:r>
              <a:rPr lang="en-US" dirty="0"/>
              <a:t> PFMEA Go, See &amp; Fix Workshop for suppliers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437B83A-4C07-4C63-85DD-621071248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E681-EA8A-4B77-829B-1539858EA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45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bg bwMode="gray"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6E86B296-B120-45FE-AD57-313943C4C229}"/>
              </a:ext>
            </a:extLst>
          </p:cNvPr>
          <p:cNvSpPr/>
          <p:nvPr/>
        </p:nvSpPr>
        <p:spPr bwMode="gray">
          <a:xfrm>
            <a:off x="0" y="0"/>
            <a:ext cx="12192000" cy="65976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Bef>
                <a:spcPts val="600"/>
              </a:spcBef>
            </a:pPr>
            <a:endParaRPr lang="en-US"/>
          </a:p>
        </p:txBody>
      </p:sp>
      <p:sp>
        <p:nvSpPr>
          <p:cNvPr id="16" name="Frihandsfigur: Form 15">
            <a:extLst>
              <a:ext uri="{FF2B5EF4-FFF2-40B4-BE49-F238E27FC236}">
                <a16:creationId xmlns:a16="http://schemas.microsoft.com/office/drawing/2014/main" id="{62F50D0A-60F2-40F2-8DE1-B9EB89D14D95}"/>
              </a:ext>
            </a:extLst>
          </p:cNvPr>
          <p:cNvSpPr/>
          <p:nvPr/>
        </p:nvSpPr>
        <p:spPr bwMode="gray">
          <a:xfrm>
            <a:off x="6584540" y="39367"/>
            <a:ext cx="5607461" cy="6818633"/>
          </a:xfrm>
          <a:custGeom>
            <a:avLst/>
            <a:gdLst>
              <a:gd name="connsiteX0" fmla="*/ 5607461 w 5607461"/>
              <a:gd name="connsiteY0" fmla="*/ 0 h 6823406"/>
              <a:gd name="connsiteX1" fmla="*/ 5607461 w 5607461"/>
              <a:gd name="connsiteY1" fmla="*/ 2148943 h 6823406"/>
              <a:gd name="connsiteX2" fmla="*/ 3731769 w 5607461"/>
              <a:gd name="connsiteY2" fmla="*/ 3891773 h 6823406"/>
              <a:gd name="connsiteX3" fmla="*/ 2446775 w 5607461"/>
              <a:gd name="connsiteY3" fmla="*/ 6823406 h 6823406"/>
              <a:gd name="connsiteX4" fmla="*/ 0 w 5607461"/>
              <a:gd name="connsiteY4" fmla="*/ 6823406 h 6823406"/>
              <a:gd name="connsiteX5" fmla="*/ 1402783 w 5607461"/>
              <a:gd name="connsiteY5" fmla="*/ 3399404 h 6823406"/>
              <a:gd name="connsiteX6" fmla="*/ 5424834 w 5607461"/>
              <a:gd name="connsiteY6" fmla="*/ 6758 h 6823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7461" h="6823406">
                <a:moveTo>
                  <a:pt x="5607461" y="0"/>
                </a:moveTo>
                <a:lnTo>
                  <a:pt x="5607461" y="2148943"/>
                </a:lnTo>
                <a:cubicBezTo>
                  <a:pt x="5029123" y="2307855"/>
                  <a:pt x="4208507" y="2795014"/>
                  <a:pt x="3731769" y="3891773"/>
                </a:cubicBezTo>
                <a:lnTo>
                  <a:pt x="2446775" y="6823406"/>
                </a:lnTo>
                <a:lnTo>
                  <a:pt x="0" y="6823406"/>
                </a:lnTo>
                <a:lnTo>
                  <a:pt x="1402783" y="3399404"/>
                </a:lnTo>
                <a:cubicBezTo>
                  <a:pt x="1937812" y="2006312"/>
                  <a:pt x="3470340" y="136474"/>
                  <a:pt x="5424834" y="6758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Bef>
                <a:spcPts val="600"/>
              </a:spcBef>
            </a:pP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72EEEB-850B-4416-957A-219B7EE0B7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0783" y="1493678"/>
            <a:ext cx="6057367" cy="1477328"/>
          </a:xfrm>
        </p:spPr>
        <p:txBody>
          <a:bodyPr anchor="b" anchorCtr="0"/>
          <a:lstStyle>
            <a:lvl1pPr algn="l">
              <a:lnSpc>
                <a:spcPct val="80000"/>
              </a:lnSpc>
              <a:defRPr sz="6000" b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altLang="zh-CN" noProof="0"/>
              <a:t>Click to edit Master title style</a:t>
            </a:r>
            <a:endParaRPr lang="en-US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18FD7F-4EA1-4807-971F-4BD8BE59FCA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0783" y="5130536"/>
            <a:ext cx="5853757" cy="643253"/>
          </a:xfrm>
        </p:spPr>
        <p:txBody>
          <a:bodyPr wrap="square" lIns="36000" anchor="b" anchorCtr="0">
            <a:noAutofit/>
          </a:bodyPr>
          <a:lstStyle>
            <a:lvl1pPr marL="0" indent="0" algn="l">
              <a:buNone/>
              <a:defRPr sz="22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add name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4A8A44-F748-4EBB-BFD0-76208B708E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0783" y="2989401"/>
            <a:ext cx="6057367" cy="120015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207963" indent="0">
              <a:buNone/>
              <a:defRPr/>
            </a:lvl2pPr>
          </a:lstStyle>
          <a:p>
            <a:pPr lvl="0"/>
            <a:r>
              <a:rPr lang="en-US" noProof="0"/>
              <a:t>Click to add title</a:t>
            </a:r>
          </a:p>
        </p:txBody>
      </p:sp>
      <p:sp>
        <p:nvSpPr>
          <p:cNvPr id="17" name="Platshållare för text 16">
            <a:extLst>
              <a:ext uri="{FF2B5EF4-FFF2-40B4-BE49-F238E27FC236}">
                <a16:creationId xmlns:a16="http://schemas.microsoft.com/office/drawing/2014/main" id="{A4304F54-7126-4BDE-A50A-D0728C0723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0783" y="5818100"/>
            <a:ext cx="5853757" cy="419100"/>
          </a:xfrm>
        </p:spPr>
        <p:txBody>
          <a:bodyPr lIns="39600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207963" indent="0">
              <a:buNone/>
              <a:defRPr/>
            </a:lvl2pPr>
            <a:lvl3pPr marL="436562" indent="0">
              <a:buNone/>
              <a:defRPr/>
            </a:lvl3pPr>
            <a:lvl4pPr marL="0" indent="0">
              <a:buFont typeface="Arial" panose="020B0604020202020204" pitchFamily="34" charset="0"/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noProof="0"/>
              <a:t>Click to add  job title</a:t>
            </a:r>
          </a:p>
        </p:txBody>
      </p:sp>
      <p:grpSp>
        <p:nvGrpSpPr>
          <p:cNvPr id="20" name="Group 4">
            <a:extLst>
              <a:ext uri="{FF2B5EF4-FFF2-40B4-BE49-F238E27FC236}">
                <a16:creationId xmlns:a16="http://schemas.microsoft.com/office/drawing/2014/main" id="{7504202C-3D37-41B1-A35C-298D1080C9B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956177" y="5596744"/>
            <a:ext cx="3759573" cy="531812"/>
            <a:chOff x="4934" y="3638"/>
            <a:chExt cx="2446" cy="346"/>
          </a:xfrm>
        </p:grpSpPr>
        <p:sp>
          <p:nvSpPr>
            <p:cNvPr id="25" name="AutoShape 3">
              <a:extLst>
                <a:ext uri="{FF2B5EF4-FFF2-40B4-BE49-F238E27FC236}">
                  <a16:creationId xmlns:a16="http://schemas.microsoft.com/office/drawing/2014/main" id="{968C4B4F-7E3E-4DCA-8FD2-149635B3CE5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934" y="3638"/>
              <a:ext cx="2446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77197D01-165D-418F-8C88-60BDB0F36A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67" y="3641"/>
              <a:ext cx="346" cy="339"/>
            </a:xfrm>
            <a:custGeom>
              <a:avLst/>
              <a:gdLst>
                <a:gd name="T0" fmla="*/ 3656 w 5108"/>
                <a:gd name="T1" fmla="*/ 2021 h 4983"/>
                <a:gd name="T2" fmla="*/ 1395 w 5108"/>
                <a:gd name="T3" fmla="*/ 2021 h 4983"/>
                <a:gd name="T4" fmla="*/ 1406 w 5108"/>
                <a:gd name="T5" fmla="*/ 1978 h 4983"/>
                <a:gd name="T6" fmla="*/ 2562 w 5108"/>
                <a:gd name="T7" fmla="*/ 1110 h 4983"/>
                <a:gd name="T8" fmla="*/ 3648 w 5108"/>
                <a:gd name="T9" fmla="*/ 1980 h 4983"/>
                <a:gd name="T10" fmla="*/ 3656 w 5108"/>
                <a:gd name="T11" fmla="*/ 2021 h 4983"/>
                <a:gd name="T12" fmla="*/ 2562 w 5108"/>
                <a:gd name="T13" fmla="*/ 0 h 4983"/>
                <a:gd name="T14" fmla="*/ 0 w 5108"/>
                <a:gd name="T15" fmla="*/ 2491 h 4983"/>
                <a:gd name="T16" fmla="*/ 732 w 5108"/>
                <a:gd name="T17" fmla="*/ 4277 h 4983"/>
                <a:gd name="T18" fmla="*/ 2702 w 5108"/>
                <a:gd name="T19" fmla="*/ 4983 h 4983"/>
                <a:gd name="T20" fmla="*/ 4717 w 5108"/>
                <a:gd name="T21" fmla="*/ 4218 h 4983"/>
                <a:gd name="T22" fmla="*/ 3921 w 5108"/>
                <a:gd name="T23" fmla="*/ 3422 h 4983"/>
                <a:gd name="T24" fmla="*/ 2674 w 5108"/>
                <a:gd name="T25" fmla="*/ 3873 h 4983"/>
                <a:gd name="T26" fmla="*/ 1392 w 5108"/>
                <a:gd name="T27" fmla="*/ 2977 h 4983"/>
                <a:gd name="T28" fmla="*/ 1381 w 5108"/>
                <a:gd name="T29" fmla="*/ 2934 h 4983"/>
                <a:gd name="T30" fmla="*/ 5056 w 5108"/>
                <a:gd name="T31" fmla="*/ 2934 h 4983"/>
                <a:gd name="T32" fmla="*/ 4358 w 5108"/>
                <a:gd name="T33" fmla="*/ 731 h 4983"/>
                <a:gd name="T34" fmla="*/ 2562 w 5108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8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50" y="1418"/>
                    <a:pt x="1960" y="1110"/>
                    <a:pt x="2562" y="1110"/>
                  </a:cubicBezTo>
                  <a:cubicBezTo>
                    <a:pt x="3142" y="1110"/>
                    <a:pt x="3538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2" y="0"/>
                  </a:moveTo>
                  <a:cubicBezTo>
                    <a:pt x="1102" y="0"/>
                    <a:pt x="0" y="1071"/>
                    <a:pt x="0" y="2491"/>
                  </a:cubicBezTo>
                  <a:cubicBezTo>
                    <a:pt x="0" y="3197"/>
                    <a:pt x="260" y="3831"/>
                    <a:pt x="732" y="4277"/>
                  </a:cubicBezTo>
                  <a:cubicBezTo>
                    <a:pt x="1221" y="4739"/>
                    <a:pt x="1902" y="4983"/>
                    <a:pt x="2702" y="4983"/>
                  </a:cubicBezTo>
                  <a:cubicBezTo>
                    <a:pt x="3562" y="4983"/>
                    <a:pt x="4221" y="4733"/>
                    <a:pt x="4717" y="4218"/>
                  </a:cubicBezTo>
                  <a:lnTo>
                    <a:pt x="3921" y="3422"/>
                  </a:lnTo>
                  <a:cubicBezTo>
                    <a:pt x="3649" y="3647"/>
                    <a:pt x="3288" y="3873"/>
                    <a:pt x="2674" y="3873"/>
                  </a:cubicBezTo>
                  <a:cubicBezTo>
                    <a:pt x="1990" y="3873"/>
                    <a:pt x="1546" y="3563"/>
                    <a:pt x="1392" y="2977"/>
                  </a:cubicBezTo>
                  <a:lnTo>
                    <a:pt x="1381" y="2934"/>
                  </a:lnTo>
                  <a:lnTo>
                    <a:pt x="5056" y="2934"/>
                  </a:lnTo>
                  <a:cubicBezTo>
                    <a:pt x="5108" y="2050"/>
                    <a:pt x="4860" y="1269"/>
                    <a:pt x="4358" y="731"/>
                  </a:cubicBezTo>
                  <a:cubicBezTo>
                    <a:pt x="3911" y="253"/>
                    <a:pt x="3290" y="0"/>
                    <a:pt x="256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82D5EAA0-3B4C-44F2-A49A-4E6C7C352B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91" y="3641"/>
              <a:ext cx="346" cy="339"/>
            </a:xfrm>
            <a:custGeom>
              <a:avLst/>
              <a:gdLst>
                <a:gd name="T0" fmla="*/ 3656 w 5107"/>
                <a:gd name="T1" fmla="*/ 2021 h 4983"/>
                <a:gd name="T2" fmla="*/ 1395 w 5107"/>
                <a:gd name="T3" fmla="*/ 2021 h 4983"/>
                <a:gd name="T4" fmla="*/ 1406 w 5107"/>
                <a:gd name="T5" fmla="*/ 1978 h 4983"/>
                <a:gd name="T6" fmla="*/ 2561 w 5107"/>
                <a:gd name="T7" fmla="*/ 1110 h 4983"/>
                <a:gd name="T8" fmla="*/ 3648 w 5107"/>
                <a:gd name="T9" fmla="*/ 1980 h 4983"/>
                <a:gd name="T10" fmla="*/ 3656 w 5107"/>
                <a:gd name="T11" fmla="*/ 2021 h 4983"/>
                <a:gd name="T12" fmla="*/ 2561 w 5107"/>
                <a:gd name="T13" fmla="*/ 0 h 4983"/>
                <a:gd name="T14" fmla="*/ 0 w 5107"/>
                <a:gd name="T15" fmla="*/ 2491 h 4983"/>
                <a:gd name="T16" fmla="*/ 731 w 5107"/>
                <a:gd name="T17" fmla="*/ 4277 h 4983"/>
                <a:gd name="T18" fmla="*/ 2702 w 5107"/>
                <a:gd name="T19" fmla="*/ 4983 h 4983"/>
                <a:gd name="T20" fmla="*/ 4716 w 5107"/>
                <a:gd name="T21" fmla="*/ 4218 h 4983"/>
                <a:gd name="T22" fmla="*/ 3920 w 5107"/>
                <a:gd name="T23" fmla="*/ 3422 h 4983"/>
                <a:gd name="T24" fmla="*/ 2674 w 5107"/>
                <a:gd name="T25" fmla="*/ 3873 h 4983"/>
                <a:gd name="T26" fmla="*/ 1392 w 5107"/>
                <a:gd name="T27" fmla="*/ 2977 h 4983"/>
                <a:gd name="T28" fmla="*/ 1380 w 5107"/>
                <a:gd name="T29" fmla="*/ 2934 h 4983"/>
                <a:gd name="T30" fmla="*/ 5055 w 5107"/>
                <a:gd name="T31" fmla="*/ 2934 h 4983"/>
                <a:gd name="T32" fmla="*/ 4357 w 5107"/>
                <a:gd name="T33" fmla="*/ 731 h 4983"/>
                <a:gd name="T34" fmla="*/ 2561 w 5107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7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49" y="1418"/>
                    <a:pt x="1960" y="1110"/>
                    <a:pt x="2561" y="1110"/>
                  </a:cubicBezTo>
                  <a:cubicBezTo>
                    <a:pt x="3141" y="1110"/>
                    <a:pt x="3537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1" y="0"/>
                  </a:moveTo>
                  <a:cubicBezTo>
                    <a:pt x="1101" y="0"/>
                    <a:pt x="0" y="1071"/>
                    <a:pt x="0" y="2491"/>
                  </a:cubicBezTo>
                  <a:cubicBezTo>
                    <a:pt x="0" y="3197"/>
                    <a:pt x="259" y="3831"/>
                    <a:pt x="731" y="4277"/>
                  </a:cubicBezTo>
                  <a:cubicBezTo>
                    <a:pt x="1220" y="4739"/>
                    <a:pt x="1902" y="4983"/>
                    <a:pt x="2702" y="4983"/>
                  </a:cubicBezTo>
                  <a:cubicBezTo>
                    <a:pt x="3561" y="4983"/>
                    <a:pt x="4220" y="4733"/>
                    <a:pt x="4716" y="4218"/>
                  </a:cubicBezTo>
                  <a:lnTo>
                    <a:pt x="3920" y="3422"/>
                  </a:lnTo>
                  <a:cubicBezTo>
                    <a:pt x="3649" y="3647"/>
                    <a:pt x="3287" y="3873"/>
                    <a:pt x="2674" y="3873"/>
                  </a:cubicBezTo>
                  <a:cubicBezTo>
                    <a:pt x="1989" y="3873"/>
                    <a:pt x="1546" y="3563"/>
                    <a:pt x="1392" y="2977"/>
                  </a:cubicBezTo>
                  <a:lnTo>
                    <a:pt x="1380" y="2934"/>
                  </a:lnTo>
                  <a:lnTo>
                    <a:pt x="5055" y="2934"/>
                  </a:lnTo>
                  <a:cubicBezTo>
                    <a:pt x="5107" y="2050"/>
                    <a:pt x="4860" y="1269"/>
                    <a:pt x="4357" y="731"/>
                  </a:cubicBezTo>
                  <a:cubicBezTo>
                    <a:pt x="3910" y="253"/>
                    <a:pt x="3289" y="0"/>
                    <a:pt x="2561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EF593979-9CB2-4C0D-BBAD-F62774E167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40" y="3641"/>
              <a:ext cx="351" cy="339"/>
            </a:xfrm>
            <a:custGeom>
              <a:avLst/>
              <a:gdLst>
                <a:gd name="T0" fmla="*/ 2589 w 5179"/>
                <a:gd name="T1" fmla="*/ 3859 h 4983"/>
                <a:gd name="T2" fmla="*/ 1376 w 5179"/>
                <a:gd name="T3" fmla="*/ 2491 h 4983"/>
                <a:gd name="T4" fmla="*/ 2589 w 5179"/>
                <a:gd name="T5" fmla="*/ 1124 h 4983"/>
                <a:gd name="T6" fmla="*/ 3802 w 5179"/>
                <a:gd name="T7" fmla="*/ 2491 h 4983"/>
                <a:gd name="T8" fmla="*/ 2589 w 5179"/>
                <a:gd name="T9" fmla="*/ 3859 h 4983"/>
                <a:gd name="T10" fmla="*/ 2589 w 5179"/>
                <a:gd name="T11" fmla="*/ 0 h 4983"/>
                <a:gd name="T12" fmla="*/ 0 w 5179"/>
                <a:gd name="T13" fmla="*/ 2491 h 4983"/>
                <a:gd name="T14" fmla="*/ 2589 w 5179"/>
                <a:gd name="T15" fmla="*/ 4983 h 4983"/>
                <a:gd name="T16" fmla="*/ 5179 w 5179"/>
                <a:gd name="T17" fmla="*/ 2491 h 4983"/>
                <a:gd name="T18" fmla="*/ 2589 w 5179"/>
                <a:gd name="T19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79" h="4983">
                  <a:moveTo>
                    <a:pt x="2589" y="3859"/>
                  </a:moveTo>
                  <a:cubicBezTo>
                    <a:pt x="1864" y="3859"/>
                    <a:pt x="1376" y="3309"/>
                    <a:pt x="1376" y="2491"/>
                  </a:cubicBezTo>
                  <a:cubicBezTo>
                    <a:pt x="1376" y="1674"/>
                    <a:pt x="1864" y="1124"/>
                    <a:pt x="2589" y="1124"/>
                  </a:cubicBezTo>
                  <a:cubicBezTo>
                    <a:pt x="3315" y="1124"/>
                    <a:pt x="3802" y="1674"/>
                    <a:pt x="3802" y="2491"/>
                  </a:cubicBezTo>
                  <a:cubicBezTo>
                    <a:pt x="3802" y="3309"/>
                    <a:pt x="3315" y="3859"/>
                    <a:pt x="2589" y="3859"/>
                  </a:cubicBezTo>
                  <a:close/>
                  <a:moveTo>
                    <a:pt x="2589" y="0"/>
                  </a:moveTo>
                  <a:cubicBezTo>
                    <a:pt x="1113" y="0"/>
                    <a:pt x="0" y="1071"/>
                    <a:pt x="0" y="2491"/>
                  </a:cubicBezTo>
                  <a:cubicBezTo>
                    <a:pt x="0" y="3912"/>
                    <a:pt x="1113" y="4983"/>
                    <a:pt x="2589" y="4983"/>
                  </a:cubicBezTo>
                  <a:cubicBezTo>
                    <a:pt x="4066" y="4983"/>
                    <a:pt x="5179" y="3912"/>
                    <a:pt x="5179" y="2491"/>
                  </a:cubicBezTo>
                  <a:cubicBezTo>
                    <a:pt x="5179" y="1071"/>
                    <a:pt x="4066" y="0"/>
                    <a:pt x="2589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070BEC5D-925F-44F8-A961-4DF2ECD83C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63" y="3641"/>
              <a:ext cx="347" cy="339"/>
            </a:xfrm>
            <a:custGeom>
              <a:avLst/>
              <a:gdLst>
                <a:gd name="T0" fmla="*/ 3656 w 5107"/>
                <a:gd name="T1" fmla="*/ 2021 h 4983"/>
                <a:gd name="T2" fmla="*/ 1395 w 5107"/>
                <a:gd name="T3" fmla="*/ 2021 h 4983"/>
                <a:gd name="T4" fmla="*/ 1406 w 5107"/>
                <a:gd name="T5" fmla="*/ 1978 h 4983"/>
                <a:gd name="T6" fmla="*/ 2562 w 5107"/>
                <a:gd name="T7" fmla="*/ 1110 h 4983"/>
                <a:gd name="T8" fmla="*/ 3648 w 5107"/>
                <a:gd name="T9" fmla="*/ 1980 h 4983"/>
                <a:gd name="T10" fmla="*/ 3656 w 5107"/>
                <a:gd name="T11" fmla="*/ 2021 h 4983"/>
                <a:gd name="T12" fmla="*/ 2562 w 5107"/>
                <a:gd name="T13" fmla="*/ 0 h 4983"/>
                <a:gd name="T14" fmla="*/ 0 w 5107"/>
                <a:gd name="T15" fmla="*/ 2491 h 4983"/>
                <a:gd name="T16" fmla="*/ 731 w 5107"/>
                <a:gd name="T17" fmla="*/ 4277 h 4983"/>
                <a:gd name="T18" fmla="*/ 2702 w 5107"/>
                <a:gd name="T19" fmla="*/ 4983 h 4983"/>
                <a:gd name="T20" fmla="*/ 4717 w 5107"/>
                <a:gd name="T21" fmla="*/ 4218 h 4983"/>
                <a:gd name="T22" fmla="*/ 3921 w 5107"/>
                <a:gd name="T23" fmla="*/ 3422 h 4983"/>
                <a:gd name="T24" fmla="*/ 2674 w 5107"/>
                <a:gd name="T25" fmla="*/ 3873 h 4983"/>
                <a:gd name="T26" fmla="*/ 1392 w 5107"/>
                <a:gd name="T27" fmla="*/ 2977 h 4983"/>
                <a:gd name="T28" fmla="*/ 1380 w 5107"/>
                <a:gd name="T29" fmla="*/ 2934 h 4983"/>
                <a:gd name="T30" fmla="*/ 5055 w 5107"/>
                <a:gd name="T31" fmla="*/ 2934 h 4983"/>
                <a:gd name="T32" fmla="*/ 4357 w 5107"/>
                <a:gd name="T33" fmla="*/ 731 h 4983"/>
                <a:gd name="T34" fmla="*/ 2562 w 5107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7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49" y="1418"/>
                    <a:pt x="1960" y="1110"/>
                    <a:pt x="2562" y="1110"/>
                  </a:cubicBezTo>
                  <a:cubicBezTo>
                    <a:pt x="3141" y="1110"/>
                    <a:pt x="3537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2" y="0"/>
                  </a:moveTo>
                  <a:cubicBezTo>
                    <a:pt x="1101" y="0"/>
                    <a:pt x="0" y="1071"/>
                    <a:pt x="0" y="2491"/>
                  </a:cubicBezTo>
                  <a:cubicBezTo>
                    <a:pt x="0" y="3197"/>
                    <a:pt x="260" y="3831"/>
                    <a:pt x="731" y="4277"/>
                  </a:cubicBezTo>
                  <a:cubicBezTo>
                    <a:pt x="1220" y="4739"/>
                    <a:pt x="1902" y="4983"/>
                    <a:pt x="2702" y="4983"/>
                  </a:cubicBezTo>
                  <a:cubicBezTo>
                    <a:pt x="3561" y="4983"/>
                    <a:pt x="4220" y="4733"/>
                    <a:pt x="4717" y="4218"/>
                  </a:cubicBezTo>
                  <a:lnTo>
                    <a:pt x="3921" y="3422"/>
                  </a:lnTo>
                  <a:cubicBezTo>
                    <a:pt x="3649" y="3647"/>
                    <a:pt x="3287" y="3873"/>
                    <a:pt x="2674" y="3873"/>
                  </a:cubicBezTo>
                  <a:cubicBezTo>
                    <a:pt x="1989" y="3873"/>
                    <a:pt x="1546" y="3563"/>
                    <a:pt x="1392" y="2977"/>
                  </a:cubicBezTo>
                  <a:lnTo>
                    <a:pt x="1380" y="2934"/>
                  </a:lnTo>
                  <a:lnTo>
                    <a:pt x="5055" y="2934"/>
                  </a:lnTo>
                  <a:cubicBezTo>
                    <a:pt x="5107" y="2050"/>
                    <a:pt x="4860" y="1269"/>
                    <a:pt x="4357" y="731"/>
                  </a:cubicBezTo>
                  <a:cubicBezTo>
                    <a:pt x="3910" y="253"/>
                    <a:pt x="3289" y="0"/>
                    <a:pt x="256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170F3EC5-9D37-44B2-A56B-C9FFF7E5FA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7" y="3649"/>
              <a:ext cx="341" cy="323"/>
            </a:xfrm>
            <a:custGeom>
              <a:avLst/>
              <a:gdLst>
                <a:gd name="T0" fmla="*/ 0 w 5036"/>
                <a:gd name="T1" fmla="*/ 0 h 4739"/>
                <a:gd name="T2" fmla="*/ 2565 w 5036"/>
                <a:gd name="T3" fmla="*/ 4739 h 4739"/>
                <a:gd name="T4" fmla="*/ 5036 w 5036"/>
                <a:gd name="T5" fmla="*/ 0 h 4739"/>
                <a:gd name="T6" fmla="*/ 3734 w 5036"/>
                <a:gd name="T7" fmla="*/ 0 h 4739"/>
                <a:gd name="T8" fmla="*/ 2622 w 5036"/>
                <a:gd name="T9" fmla="*/ 2337 h 4739"/>
                <a:gd name="T10" fmla="*/ 1468 w 5036"/>
                <a:gd name="T11" fmla="*/ 0 h 4739"/>
                <a:gd name="T12" fmla="*/ 0 w 5036"/>
                <a:gd name="T13" fmla="*/ 0 h 4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36" h="4739">
                  <a:moveTo>
                    <a:pt x="0" y="0"/>
                  </a:moveTo>
                  <a:lnTo>
                    <a:pt x="2565" y="4739"/>
                  </a:lnTo>
                  <a:lnTo>
                    <a:pt x="5036" y="0"/>
                  </a:lnTo>
                  <a:lnTo>
                    <a:pt x="3734" y="0"/>
                  </a:lnTo>
                  <a:lnTo>
                    <a:pt x="2622" y="2337"/>
                  </a:lnTo>
                  <a:lnTo>
                    <a:pt x="146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2F424640-F30B-48F3-9263-A4502ADA31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9" y="3641"/>
              <a:ext cx="323" cy="329"/>
            </a:xfrm>
            <a:custGeom>
              <a:avLst/>
              <a:gdLst>
                <a:gd name="T0" fmla="*/ 3516 w 4768"/>
                <a:gd name="T1" fmla="*/ 4831 h 4831"/>
                <a:gd name="T2" fmla="*/ 4767 w 4768"/>
                <a:gd name="T3" fmla="*/ 4831 h 4831"/>
                <a:gd name="T4" fmla="*/ 4768 w 4768"/>
                <a:gd name="T5" fmla="*/ 2315 h 4831"/>
                <a:gd name="T6" fmla="*/ 2384 w 4768"/>
                <a:gd name="T7" fmla="*/ 0 h 4831"/>
                <a:gd name="T8" fmla="*/ 0 w 4768"/>
                <a:gd name="T9" fmla="*/ 2315 h 4831"/>
                <a:gd name="T10" fmla="*/ 0 w 4768"/>
                <a:gd name="T11" fmla="*/ 4831 h 4831"/>
                <a:gd name="T12" fmla="*/ 1247 w 4768"/>
                <a:gd name="T13" fmla="*/ 4831 h 4831"/>
                <a:gd name="T14" fmla="*/ 1247 w 4768"/>
                <a:gd name="T15" fmla="*/ 2298 h 4831"/>
                <a:gd name="T16" fmla="*/ 2381 w 4768"/>
                <a:gd name="T17" fmla="*/ 1147 h 4831"/>
                <a:gd name="T18" fmla="*/ 2439 w 4768"/>
                <a:gd name="T19" fmla="*/ 1149 h 4831"/>
                <a:gd name="T20" fmla="*/ 3516 w 4768"/>
                <a:gd name="T21" fmla="*/ 2297 h 4831"/>
                <a:gd name="T22" fmla="*/ 3516 w 4768"/>
                <a:gd name="T23" fmla="*/ 4831 h 4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68" h="4831">
                  <a:moveTo>
                    <a:pt x="3516" y="4831"/>
                  </a:moveTo>
                  <a:lnTo>
                    <a:pt x="4767" y="4831"/>
                  </a:lnTo>
                  <a:lnTo>
                    <a:pt x="4768" y="2315"/>
                  </a:lnTo>
                  <a:cubicBezTo>
                    <a:pt x="4768" y="1060"/>
                    <a:pt x="3677" y="0"/>
                    <a:pt x="2384" y="0"/>
                  </a:cubicBezTo>
                  <a:cubicBezTo>
                    <a:pt x="1092" y="0"/>
                    <a:pt x="0" y="1060"/>
                    <a:pt x="0" y="2315"/>
                  </a:cubicBezTo>
                  <a:lnTo>
                    <a:pt x="0" y="4831"/>
                  </a:lnTo>
                  <a:lnTo>
                    <a:pt x="1247" y="4831"/>
                  </a:lnTo>
                  <a:lnTo>
                    <a:pt x="1247" y="2298"/>
                  </a:lnTo>
                  <a:cubicBezTo>
                    <a:pt x="1259" y="1674"/>
                    <a:pt x="1779" y="1147"/>
                    <a:pt x="2381" y="1147"/>
                  </a:cubicBezTo>
                  <a:cubicBezTo>
                    <a:pt x="2392" y="1147"/>
                    <a:pt x="2428" y="1149"/>
                    <a:pt x="2439" y="1149"/>
                  </a:cubicBezTo>
                  <a:cubicBezTo>
                    <a:pt x="3022" y="1186"/>
                    <a:pt x="3505" y="1701"/>
                    <a:pt x="3516" y="2297"/>
                  </a:cubicBezTo>
                  <a:lnTo>
                    <a:pt x="3516" y="483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485C79C4-3CAA-45D0-8C35-CFC406285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6" y="3641"/>
              <a:ext cx="196" cy="329"/>
            </a:xfrm>
            <a:custGeom>
              <a:avLst/>
              <a:gdLst>
                <a:gd name="T0" fmla="*/ 0 w 2885"/>
                <a:gd name="T1" fmla="*/ 4833 h 4833"/>
                <a:gd name="T2" fmla="*/ 1247 w 2885"/>
                <a:gd name="T3" fmla="*/ 4833 h 4833"/>
                <a:gd name="T4" fmla="*/ 1247 w 2885"/>
                <a:gd name="T5" fmla="*/ 2317 h 4833"/>
                <a:gd name="T6" fmla="*/ 2456 w 2885"/>
                <a:gd name="T7" fmla="*/ 1116 h 4833"/>
                <a:gd name="T8" fmla="*/ 2462 w 2885"/>
                <a:gd name="T9" fmla="*/ 1115 h 4833"/>
                <a:gd name="T10" fmla="*/ 2473 w 2885"/>
                <a:gd name="T11" fmla="*/ 1115 h 4833"/>
                <a:gd name="T12" fmla="*/ 2885 w 2885"/>
                <a:gd name="T13" fmla="*/ 1115 h 4833"/>
                <a:gd name="T14" fmla="*/ 2885 w 2885"/>
                <a:gd name="T15" fmla="*/ 0 h 4833"/>
                <a:gd name="T16" fmla="*/ 2318 w 2885"/>
                <a:gd name="T17" fmla="*/ 2 h 4833"/>
                <a:gd name="T18" fmla="*/ 0 w 2885"/>
                <a:gd name="T19" fmla="*/ 2317 h 4833"/>
                <a:gd name="T20" fmla="*/ 0 w 2885"/>
                <a:gd name="T21" fmla="*/ 4833 h 4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85" h="4833">
                  <a:moveTo>
                    <a:pt x="0" y="4833"/>
                  </a:moveTo>
                  <a:lnTo>
                    <a:pt x="1247" y="4833"/>
                  </a:lnTo>
                  <a:lnTo>
                    <a:pt x="1247" y="2317"/>
                  </a:lnTo>
                  <a:cubicBezTo>
                    <a:pt x="1255" y="1659"/>
                    <a:pt x="1797" y="1120"/>
                    <a:pt x="2456" y="1116"/>
                  </a:cubicBezTo>
                  <a:lnTo>
                    <a:pt x="2462" y="1115"/>
                  </a:lnTo>
                  <a:cubicBezTo>
                    <a:pt x="2466" y="1115"/>
                    <a:pt x="2469" y="1115"/>
                    <a:pt x="2473" y="1115"/>
                  </a:cubicBezTo>
                  <a:lnTo>
                    <a:pt x="2885" y="1115"/>
                  </a:lnTo>
                  <a:lnTo>
                    <a:pt x="2885" y="0"/>
                  </a:lnTo>
                  <a:lnTo>
                    <a:pt x="2318" y="2"/>
                  </a:lnTo>
                  <a:cubicBezTo>
                    <a:pt x="1039" y="2"/>
                    <a:pt x="0" y="1041"/>
                    <a:pt x="0" y="2317"/>
                  </a:cubicBezTo>
                  <a:lnTo>
                    <a:pt x="0" y="4833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68EF3F-B8CE-48F0-951C-AEE64C72580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dirty="0"/>
              <a:t>Feb,2020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6A66C7D-B3B0-4D56-A84E-1B301E205C2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Veoneer PFMEA Go, See &amp; Fix Workshop for suppliers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909BDBC-E2C3-4DDE-B6AC-72AFFC6AAE8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7CEE681-EA8A-4B77-829B-1539858EA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98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8254E-760F-46D3-A66A-FF103AF4F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93FEB1-28A8-43DC-8CFE-6508DD84F1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F4F2BC-EE51-488D-B7B5-7DBAB407E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Feb,2020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7533A5-04BF-45DB-B07E-3A17993D3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Veoneer</a:t>
            </a:r>
            <a:r>
              <a:rPr lang="en-US" dirty="0"/>
              <a:t> PFMEA Go, See &amp; Fix Workshop for suppliers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CA612D-2E11-4653-9FD6-19BAE0D87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E681-EA8A-4B77-829B-1539858EA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12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DD3EFA-53A8-4493-9E7C-79FB77973B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268413"/>
            <a:ext cx="2628900" cy="4789487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468A70-91EB-438C-9C08-389DAF83F8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50863" y="1268413"/>
            <a:ext cx="8021637" cy="4789487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90BC9C-FEA3-4301-9970-0627BAF2C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Feb,2020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A4D984-B50F-44A7-8BAA-E95633AA0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Veoneer</a:t>
            </a:r>
            <a:r>
              <a:rPr lang="en-US" dirty="0"/>
              <a:t> PFMEA Go, See &amp; Fix Workshop for suppliers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5AEDF-A405-454D-9CAE-7014FE198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E681-EA8A-4B77-829B-1539858EA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84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6E86B296-B120-45FE-AD57-313943C4C229}"/>
              </a:ext>
            </a:extLst>
          </p:cNvPr>
          <p:cNvSpPr/>
          <p:nvPr/>
        </p:nvSpPr>
        <p:spPr bwMode="gray">
          <a:xfrm>
            <a:off x="0" y="0"/>
            <a:ext cx="12192000" cy="6597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Bef>
                <a:spcPts val="600"/>
              </a:spcBef>
            </a:pPr>
            <a:endParaRPr lang="en-US"/>
          </a:p>
        </p:txBody>
      </p:sp>
      <p:sp>
        <p:nvSpPr>
          <p:cNvPr id="16" name="Frihandsfigur: Form 15">
            <a:extLst>
              <a:ext uri="{FF2B5EF4-FFF2-40B4-BE49-F238E27FC236}">
                <a16:creationId xmlns:a16="http://schemas.microsoft.com/office/drawing/2014/main" id="{62F50D0A-60F2-40F2-8DE1-B9EB89D14D95}"/>
              </a:ext>
            </a:extLst>
          </p:cNvPr>
          <p:cNvSpPr/>
          <p:nvPr/>
        </p:nvSpPr>
        <p:spPr bwMode="gray">
          <a:xfrm>
            <a:off x="6584540" y="39367"/>
            <a:ext cx="5607461" cy="6818633"/>
          </a:xfrm>
          <a:custGeom>
            <a:avLst/>
            <a:gdLst>
              <a:gd name="connsiteX0" fmla="*/ 5607461 w 5607461"/>
              <a:gd name="connsiteY0" fmla="*/ 0 h 6823406"/>
              <a:gd name="connsiteX1" fmla="*/ 5607461 w 5607461"/>
              <a:gd name="connsiteY1" fmla="*/ 2148943 h 6823406"/>
              <a:gd name="connsiteX2" fmla="*/ 3731769 w 5607461"/>
              <a:gd name="connsiteY2" fmla="*/ 3891773 h 6823406"/>
              <a:gd name="connsiteX3" fmla="*/ 2446775 w 5607461"/>
              <a:gd name="connsiteY3" fmla="*/ 6823406 h 6823406"/>
              <a:gd name="connsiteX4" fmla="*/ 0 w 5607461"/>
              <a:gd name="connsiteY4" fmla="*/ 6823406 h 6823406"/>
              <a:gd name="connsiteX5" fmla="*/ 1402783 w 5607461"/>
              <a:gd name="connsiteY5" fmla="*/ 3399404 h 6823406"/>
              <a:gd name="connsiteX6" fmla="*/ 5424834 w 5607461"/>
              <a:gd name="connsiteY6" fmla="*/ 6758 h 6823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7461" h="6823406">
                <a:moveTo>
                  <a:pt x="5607461" y="0"/>
                </a:moveTo>
                <a:lnTo>
                  <a:pt x="5607461" y="2148943"/>
                </a:lnTo>
                <a:cubicBezTo>
                  <a:pt x="5029123" y="2307855"/>
                  <a:pt x="4208507" y="2795014"/>
                  <a:pt x="3731769" y="3891773"/>
                </a:cubicBezTo>
                <a:lnTo>
                  <a:pt x="2446775" y="6823406"/>
                </a:lnTo>
                <a:lnTo>
                  <a:pt x="0" y="6823406"/>
                </a:lnTo>
                <a:lnTo>
                  <a:pt x="1402783" y="3399404"/>
                </a:lnTo>
                <a:cubicBezTo>
                  <a:pt x="1937812" y="2006312"/>
                  <a:pt x="3470340" y="136474"/>
                  <a:pt x="5424834" y="6758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Bef>
                <a:spcPts val="600"/>
              </a:spcBef>
            </a:pP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72EEEB-850B-4416-957A-219B7EE0B7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0783" y="1493678"/>
            <a:ext cx="6057367" cy="1477328"/>
          </a:xfrm>
        </p:spPr>
        <p:txBody>
          <a:bodyPr anchor="b" anchorCtr="0"/>
          <a:lstStyle>
            <a:lvl1pPr algn="l">
              <a:lnSpc>
                <a:spcPct val="80000"/>
              </a:lnSpc>
              <a:defRPr sz="6000" b="0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n-US" altLang="zh-CN" noProof="0"/>
              <a:t>Click to edit Master title style</a:t>
            </a:r>
            <a:endParaRPr lang="en-US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18FD7F-4EA1-4807-971F-4BD8BE59FCA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0783" y="5130536"/>
            <a:ext cx="5853757" cy="643253"/>
          </a:xfrm>
        </p:spPr>
        <p:txBody>
          <a:bodyPr wrap="square" lIns="36000" anchor="b" anchorCtr="0">
            <a:no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add name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4A8A44-F748-4EBB-BFD0-76208B708E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0783" y="2989401"/>
            <a:ext cx="6057367" cy="120015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0">
                <a:solidFill>
                  <a:schemeClr val="bg1"/>
                </a:solidFill>
                <a:latin typeface="+mn-lt"/>
              </a:defRPr>
            </a:lvl1pPr>
            <a:lvl2pPr marL="207963" indent="0">
              <a:buNone/>
              <a:defRPr/>
            </a:lvl2pPr>
          </a:lstStyle>
          <a:p>
            <a:pPr lvl="0"/>
            <a:r>
              <a:rPr lang="en-US" noProof="0"/>
              <a:t>Click to add title</a:t>
            </a:r>
          </a:p>
        </p:txBody>
      </p:sp>
      <p:sp>
        <p:nvSpPr>
          <p:cNvPr id="17" name="Platshållare för text 16">
            <a:extLst>
              <a:ext uri="{FF2B5EF4-FFF2-40B4-BE49-F238E27FC236}">
                <a16:creationId xmlns:a16="http://schemas.microsoft.com/office/drawing/2014/main" id="{A4304F54-7126-4BDE-A50A-D0728C0723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0783" y="5818100"/>
            <a:ext cx="5853757" cy="419100"/>
          </a:xfrm>
        </p:spPr>
        <p:txBody>
          <a:bodyPr lIns="396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07963" indent="0">
              <a:buNone/>
              <a:defRPr/>
            </a:lvl2pPr>
            <a:lvl3pPr marL="436562" indent="0">
              <a:buNone/>
              <a:defRPr/>
            </a:lvl3pPr>
            <a:lvl4pPr marL="0" indent="0">
              <a:buFont typeface="Arial" panose="020B0604020202020204" pitchFamily="34" charset="0"/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noProof="0"/>
              <a:t>Click to add  job title</a:t>
            </a:r>
          </a:p>
        </p:txBody>
      </p:sp>
      <p:grpSp>
        <p:nvGrpSpPr>
          <p:cNvPr id="26" name="Group 4">
            <a:extLst>
              <a:ext uri="{FF2B5EF4-FFF2-40B4-BE49-F238E27FC236}">
                <a16:creationId xmlns:a16="http://schemas.microsoft.com/office/drawing/2014/main" id="{7C62954C-88E3-4E4D-B9FD-B7661860E9C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956177" y="5596744"/>
            <a:ext cx="3759573" cy="531812"/>
            <a:chOff x="4934" y="3638"/>
            <a:chExt cx="2446" cy="346"/>
          </a:xfrm>
        </p:grpSpPr>
        <p:sp>
          <p:nvSpPr>
            <p:cNvPr id="27" name="AutoShape 3">
              <a:extLst>
                <a:ext uri="{FF2B5EF4-FFF2-40B4-BE49-F238E27FC236}">
                  <a16:creationId xmlns:a16="http://schemas.microsoft.com/office/drawing/2014/main" id="{AA84D414-2A50-4C3E-94F0-111672F2DBE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934" y="3638"/>
              <a:ext cx="2446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E14CF157-97FC-4768-9A33-DB8CF5F876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67" y="3641"/>
              <a:ext cx="346" cy="339"/>
            </a:xfrm>
            <a:custGeom>
              <a:avLst/>
              <a:gdLst>
                <a:gd name="T0" fmla="*/ 3656 w 5108"/>
                <a:gd name="T1" fmla="*/ 2021 h 4983"/>
                <a:gd name="T2" fmla="*/ 1395 w 5108"/>
                <a:gd name="T3" fmla="*/ 2021 h 4983"/>
                <a:gd name="T4" fmla="*/ 1406 w 5108"/>
                <a:gd name="T5" fmla="*/ 1978 h 4983"/>
                <a:gd name="T6" fmla="*/ 2562 w 5108"/>
                <a:gd name="T7" fmla="*/ 1110 h 4983"/>
                <a:gd name="T8" fmla="*/ 3648 w 5108"/>
                <a:gd name="T9" fmla="*/ 1980 h 4983"/>
                <a:gd name="T10" fmla="*/ 3656 w 5108"/>
                <a:gd name="T11" fmla="*/ 2021 h 4983"/>
                <a:gd name="T12" fmla="*/ 2562 w 5108"/>
                <a:gd name="T13" fmla="*/ 0 h 4983"/>
                <a:gd name="T14" fmla="*/ 0 w 5108"/>
                <a:gd name="T15" fmla="*/ 2491 h 4983"/>
                <a:gd name="T16" fmla="*/ 732 w 5108"/>
                <a:gd name="T17" fmla="*/ 4277 h 4983"/>
                <a:gd name="T18" fmla="*/ 2702 w 5108"/>
                <a:gd name="T19" fmla="*/ 4983 h 4983"/>
                <a:gd name="T20" fmla="*/ 4717 w 5108"/>
                <a:gd name="T21" fmla="*/ 4218 h 4983"/>
                <a:gd name="T22" fmla="*/ 3921 w 5108"/>
                <a:gd name="T23" fmla="*/ 3422 h 4983"/>
                <a:gd name="T24" fmla="*/ 2674 w 5108"/>
                <a:gd name="T25" fmla="*/ 3873 h 4983"/>
                <a:gd name="T26" fmla="*/ 1392 w 5108"/>
                <a:gd name="T27" fmla="*/ 2977 h 4983"/>
                <a:gd name="T28" fmla="*/ 1381 w 5108"/>
                <a:gd name="T29" fmla="*/ 2934 h 4983"/>
                <a:gd name="T30" fmla="*/ 5056 w 5108"/>
                <a:gd name="T31" fmla="*/ 2934 h 4983"/>
                <a:gd name="T32" fmla="*/ 4358 w 5108"/>
                <a:gd name="T33" fmla="*/ 731 h 4983"/>
                <a:gd name="T34" fmla="*/ 2562 w 5108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8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50" y="1418"/>
                    <a:pt x="1960" y="1110"/>
                    <a:pt x="2562" y="1110"/>
                  </a:cubicBezTo>
                  <a:cubicBezTo>
                    <a:pt x="3142" y="1110"/>
                    <a:pt x="3538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2" y="0"/>
                  </a:moveTo>
                  <a:cubicBezTo>
                    <a:pt x="1102" y="0"/>
                    <a:pt x="0" y="1071"/>
                    <a:pt x="0" y="2491"/>
                  </a:cubicBezTo>
                  <a:cubicBezTo>
                    <a:pt x="0" y="3197"/>
                    <a:pt x="260" y="3831"/>
                    <a:pt x="732" y="4277"/>
                  </a:cubicBezTo>
                  <a:cubicBezTo>
                    <a:pt x="1221" y="4739"/>
                    <a:pt x="1902" y="4983"/>
                    <a:pt x="2702" y="4983"/>
                  </a:cubicBezTo>
                  <a:cubicBezTo>
                    <a:pt x="3562" y="4983"/>
                    <a:pt x="4221" y="4733"/>
                    <a:pt x="4717" y="4218"/>
                  </a:cubicBezTo>
                  <a:lnTo>
                    <a:pt x="3921" y="3422"/>
                  </a:lnTo>
                  <a:cubicBezTo>
                    <a:pt x="3649" y="3647"/>
                    <a:pt x="3288" y="3873"/>
                    <a:pt x="2674" y="3873"/>
                  </a:cubicBezTo>
                  <a:cubicBezTo>
                    <a:pt x="1990" y="3873"/>
                    <a:pt x="1546" y="3563"/>
                    <a:pt x="1392" y="2977"/>
                  </a:cubicBezTo>
                  <a:lnTo>
                    <a:pt x="1381" y="2934"/>
                  </a:lnTo>
                  <a:lnTo>
                    <a:pt x="5056" y="2934"/>
                  </a:lnTo>
                  <a:cubicBezTo>
                    <a:pt x="5108" y="2050"/>
                    <a:pt x="4860" y="1269"/>
                    <a:pt x="4358" y="731"/>
                  </a:cubicBezTo>
                  <a:cubicBezTo>
                    <a:pt x="3911" y="253"/>
                    <a:pt x="3290" y="0"/>
                    <a:pt x="256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9" name="Freeform 7">
              <a:extLst>
                <a:ext uri="{FF2B5EF4-FFF2-40B4-BE49-F238E27FC236}">
                  <a16:creationId xmlns:a16="http://schemas.microsoft.com/office/drawing/2014/main" id="{D5B98D65-1ABF-481F-A75E-04CC8D3A47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91" y="3641"/>
              <a:ext cx="346" cy="339"/>
            </a:xfrm>
            <a:custGeom>
              <a:avLst/>
              <a:gdLst>
                <a:gd name="T0" fmla="*/ 3656 w 5107"/>
                <a:gd name="T1" fmla="*/ 2021 h 4983"/>
                <a:gd name="T2" fmla="*/ 1395 w 5107"/>
                <a:gd name="T3" fmla="*/ 2021 h 4983"/>
                <a:gd name="T4" fmla="*/ 1406 w 5107"/>
                <a:gd name="T5" fmla="*/ 1978 h 4983"/>
                <a:gd name="T6" fmla="*/ 2561 w 5107"/>
                <a:gd name="T7" fmla="*/ 1110 h 4983"/>
                <a:gd name="T8" fmla="*/ 3648 w 5107"/>
                <a:gd name="T9" fmla="*/ 1980 h 4983"/>
                <a:gd name="T10" fmla="*/ 3656 w 5107"/>
                <a:gd name="T11" fmla="*/ 2021 h 4983"/>
                <a:gd name="T12" fmla="*/ 2561 w 5107"/>
                <a:gd name="T13" fmla="*/ 0 h 4983"/>
                <a:gd name="T14" fmla="*/ 0 w 5107"/>
                <a:gd name="T15" fmla="*/ 2491 h 4983"/>
                <a:gd name="T16" fmla="*/ 731 w 5107"/>
                <a:gd name="T17" fmla="*/ 4277 h 4983"/>
                <a:gd name="T18" fmla="*/ 2702 w 5107"/>
                <a:gd name="T19" fmla="*/ 4983 h 4983"/>
                <a:gd name="T20" fmla="*/ 4716 w 5107"/>
                <a:gd name="T21" fmla="*/ 4218 h 4983"/>
                <a:gd name="T22" fmla="*/ 3920 w 5107"/>
                <a:gd name="T23" fmla="*/ 3422 h 4983"/>
                <a:gd name="T24" fmla="*/ 2674 w 5107"/>
                <a:gd name="T25" fmla="*/ 3873 h 4983"/>
                <a:gd name="T26" fmla="*/ 1392 w 5107"/>
                <a:gd name="T27" fmla="*/ 2977 h 4983"/>
                <a:gd name="T28" fmla="*/ 1380 w 5107"/>
                <a:gd name="T29" fmla="*/ 2934 h 4983"/>
                <a:gd name="T30" fmla="*/ 5055 w 5107"/>
                <a:gd name="T31" fmla="*/ 2934 h 4983"/>
                <a:gd name="T32" fmla="*/ 4357 w 5107"/>
                <a:gd name="T33" fmla="*/ 731 h 4983"/>
                <a:gd name="T34" fmla="*/ 2561 w 5107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7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49" y="1418"/>
                    <a:pt x="1960" y="1110"/>
                    <a:pt x="2561" y="1110"/>
                  </a:cubicBezTo>
                  <a:cubicBezTo>
                    <a:pt x="3141" y="1110"/>
                    <a:pt x="3537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1" y="0"/>
                  </a:moveTo>
                  <a:cubicBezTo>
                    <a:pt x="1101" y="0"/>
                    <a:pt x="0" y="1071"/>
                    <a:pt x="0" y="2491"/>
                  </a:cubicBezTo>
                  <a:cubicBezTo>
                    <a:pt x="0" y="3197"/>
                    <a:pt x="259" y="3831"/>
                    <a:pt x="731" y="4277"/>
                  </a:cubicBezTo>
                  <a:cubicBezTo>
                    <a:pt x="1220" y="4739"/>
                    <a:pt x="1902" y="4983"/>
                    <a:pt x="2702" y="4983"/>
                  </a:cubicBezTo>
                  <a:cubicBezTo>
                    <a:pt x="3561" y="4983"/>
                    <a:pt x="4220" y="4733"/>
                    <a:pt x="4716" y="4218"/>
                  </a:cubicBezTo>
                  <a:lnTo>
                    <a:pt x="3920" y="3422"/>
                  </a:lnTo>
                  <a:cubicBezTo>
                    <a:pt x="3649" y="3647"/>
                    <a:pt x="3287" y="3873"/>
                    <a:pt x="2674" y="3873"/>
                  </a:cubicBezTo>
                  <a:cubicBezTo>
                    <a:pt x="1989" y="3873"/>
                    <a:pt x="1546" y="3563"/>
                    <a:pt x="1392" y="2977"/>
                  </a:cubicBezTo>
                  <a:lnTo>
                    <a:pt x="1380" y="2934"/>
                  </a:lnTo>
                  <a:lnTo>
                    <a:pt x="5055" y="2934"/>
                  </a:lnTo>
                  <a:cubicBezTo>
                    <a:pt x="5107" y="2050"/>
                    <a:pt x="4860" y="1269"/>
                    <a:pt x="4357" y="731"/>
                  </a:cubicBezTo>
                  <a:cubicBezTo>
                    <a:pt x="3910" y="253"/>
                    <a:pt x="3289" y="0"/>
                    <a:pt x="2561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0" name="Freeform 8">
              <a:extLst>
                <a:ext uri="{FF2B5EF4-FFF2-40B4-BE49-F238E27FC236}">
                  <a16:creationId xmlns:a16="http://schemas.microsoft.com/office/drawing/2014/main" id="{39565706-EA65-4499-9C63-4987397CA5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40" y="3641"/>
              <a:ext cx="351" cy="339"/>
            </a:xfrm>
            <a:custGeom>
              <a:avLst/>
              <a:gdLst>
                <a:gd name="T0" fmla="*/ 2589 w 5179"/>
                <a:gd name="T1" fmla="*/ 3859 h 4983"/>
                <a:gd name="T2" fmla="*/ 1376 w 5179"/>
                <a:gd name="T3" fmla="*/ 2491 h 4983"/>
                <a:gd name="T4" fmla="*/ 2589 w 5179"/>
                <a:gd name="T5" fmla="*/ 1124 h 4983"/>
                <a:gd name="T6" fmla="*/ 3802 w 5179"/>
                <a:gd name="T7" fmla="*/ 2491 h 4983"/>
                <a:gd name="T8" fmla="*/ 2589 w 5179"/>
                <a:gd name="T9" fmla="*/ 3859 h 4983"/>
                <a:gd name="T10" fmla="*/ 2589 w 5179"/>
                <a:gd name="T11" fmla="*/ 0 h 4983"/>
                <a:gd name="T12" fmla="*/ 0 w 5179"/>
                <a:gd name="T13" fmla="*/ 2491 h 4983"/>
                <a:gd name="T14" fmla="*/ 2589 w 5179"/>
                <a:gd name="T15" fmla="*/ 4983 h 4983"/>
                <a:gd name="T16" fmla="*/ 5179 w 5179"/>
                <a:gd name="T17" fmla="*/ 2491 h 4983"/>
                <a:gd name="T18" fmla="*/ 2589 w 5179"/>
                <a:gd name="T19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79" h="4983">
                  <a:moveTo>
                    <a:pt x="2589" y="3859"/>
                  </a:moveTo>
                  <a:cubicBezTo>
                    <a:pt x="1864" y="3859"/>
                    <a:pt x="1376" y="3309"/>
                    <a:pt x="1376" y="2491"/>
                  </a:cubicBezTo>
                  <a:cubicBezTo>
                    <a:pt x="1376" y="1674"/>
                    <a:pt x="1864" y="1124"/>
                    <a:pt x="2589" y="1124"/>
                  </a:cubicBezTo>
                  <a:cubicBezTo>
                    <a:pt x="3315" y="1124"/>
                    <a:pt x="3802" y="1674"/>
                    <a:pt x="3802" y="2491"/>
                  </a:cubicBezTo>
                  <a:cubicBezTo>
                    <a:pt x="3802" y="3309"/>
                    <a:pt x="3315" y="3859"/>
                    <a:pt x="2589" y="3859"/>
                  </a:cubicBezTo>
                  <a:close/>
                  <a:moveTo>
                    <a:pt x="2589" y="0"/>
                  </a:moveTo>
                  <a:cubicBezTo>
                    <a:pt x="1113" y="0"/>
                    <a:pt x="0" y="1071"/>
                    <a:pt x="0" y="2491"/>
                  </a:cubicBezTo>
                  <a:cubicBezTo>
                    <a:pt x="0" y="3912"/>
                    <a:pt x="1113" y="4983"/>
                    <a:pt x="2589" y="4983"/>
                  </a:cubicBezTo>
                  <a:cubicBezTo>
                    <a:pt x="4066" y="4983"/>
                    <a:pt x="5179" y="3912"/>
                    <a:pt x="5179" y="2491"/>
                  </a:cubicBezTo>
                  <a:cubicBezTo>
                    <a:pt x="5179" y="1071"/>
                    <a:pt x="4066" y="0"/>
                    <a:pt x="2589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1" name="Freeform 9">
              <a:extLst>
                <a:ext uri="{FF2B5EF4-FFF2-40B4-BE49-F238E27FC236}">
                  <a16:creationId xmlns:a16="http://schemas.microsoft.com/office/drawing/2014/main" id="{07EE7011-CB5E-4946-9879-897643C573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63" y="3641"/>
              <a:ext cx="347" cy="339"/>
            </a:xfrm>
            <a:custGeom>
              <a:avLst/>
              <a:gdLst>
                <a:gd name="T0" fmla="*/ 3656 w 5107"/>
                <a:gd name="T1" fmla="*/ 2021 h 4983"/>
                <a:gd name="T2" fmla="*/ 1395 w 5107"/>
                <a:gd name="T3" fmla="*/ 2021 h 4983"/>
                <a:gd name="T4" fmla="*/ 1406 w 5107"/>
                <a:gd name="T5" fmla="*/ 1978 h 4983"/>
                <a:gd name="T6" fmla="*/ 2562 w 5107"/>
                <a:gd name="T7" fmla="*/ 1110 h 4983"/>
                <a:gd name="T8" fmla="*/ 3648 w 5107"/>
                <a:gd name="T9" fmla="*/ 1980 h 4983"/>
                <a:gd name="T10" fmla="*/ 3656 w 5107"/>
                <a:gd name="T11" fmla="*/ 2021 h 4983"/>
                <a:gd name="T12" fmla="*/ 2562 w 5107"/>
                <a:gd name="T13" fmla="*/ 0 h 4983"/>
                <a:gd name="T14" fmla="*/ 0 w 5107"/>
                <a:gd name="T15" fmla="*/ 2491 h 4983"/>
                <a:gd name="T16" fmla="*/ 731 w 5107"/>
                <a:gd name="T17" fmla="*/ 4277 h 4983"/>
                <a:gd name="T18" fmla="*/ 2702 w 5107"/>
                <a:gd name="T19" fmla="*/ 4983 h 4983"/>
                <a:gd name="T20" fmla="*/ 4717 w 5107"/>
                <a:gd name="T21" fmla="*/ 4218 h 4983"/>
                <a:gd name="T22" fmla="*/ 3921 w 5107"/>
                <a:gd name="T23" fmla="*/ 3422 h 4983"/>
                <a:gd name="T24" fmla="*/ 2674 w 5107"/>
                <a:gd name="T25" fmla="*/ 3873 h 4983"/>
                <a:gd name="T26" fmla="*/ 1392 w 5107"/>
                <a:gd name="T27" fmla="*/ 2977 h 4983"/>
                <a:gd name="T28" fmla="*/ 1380 w 5107"/>
                <a:gd name="T29" fmla="*/ 2934 h 4983"/>
                <a:gd name="T30" fmla="*/ 5055 w 5107"/>
                <a:gd name="T31" fmla="*/ 2934 h 4983"/>
                <a:gd name="T32" fmla="*/ 4357 w 5107"/>
                <a:gd name="T33" fmla="*/ 731 h 4983"/>
                <a:gd name="T34" fmla="*/ 2562 w 5107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7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49" y="1418"/>
                    <a:pt x="1960" y="1110"/>
                    <a:pt x="2562" y="1110"/>
                  </a:cubicBezTo>
                  <a:cubicBezTo>
                    <a:pt x="3141" y="1110"/>
                    <a:pt x="3537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2" y="0"/>
                  </a:moveTo>
                  <a:cubicBezTo>
                    <a:pt x="1101" y="0"/>
                    <a:pt x="0" y="1071"/>
                    <a:pt x="0" y="2491"/>
                  </a:cubicBezTo>
                  <a:cubicBezTo>
                    <a:pt x="0" y="3197"/>
                    <a:pt x="260" y="3831"/>
                    <a:pt x="731" y="4277"/>
                  </a:cubicBezTo>
                  <a:cubicBezTo>
                    <a:pt x="1220" y="4739"/>
                    <a:pt x="1902" y="4983"/>
                    <a:pt x="2702" y="4983"/>
                  </a:cubicBezTo>
                  <a:cubicBezTo>
                    <a:pt x="3561" y="4983"/>
                    <a:pt x="4220" y="4733"/>
                    <a:pt x="4717" y="4218"/>
                  </a:cubicBezTo>
                  <a:lnTo>
                    <a:pt x="3921" y="3422"/>
                  </a:lnTo>
                  <a:cubicBezTo>
                    <a:pt x="3649" y="3647"/>
                    <a:pt x="3287" y="3873"/>
                    <a:pt x="2674" y="3873"/>
                  </a:cubicBezTo>
                  <a:cubicBezTo>
                    <a:pt x="1989" y="3873"/>
                    <a:pt x="1546" y="3563"/>
                    <a:pt x="1392" y="2977"/>
                  </a:cubicBezTo>
                  <a:lnTo>
                    <a:pt x="1380" y="2934"/>
                  </a:lnTo>
                  <a:lnTo>
                    <a:pt x="5055" y="2934"/>
                  </a:lnTo>
                  <a:cubicBezTo>
                    <a:pt x="5107" y="2050"/>
                    <a:pt x="4860" y="1269"/>
                    <a:pt x="4357" y="731"/>
                  </a:cubicBezTo>
                  <a:cubicBezTo>
                    <a:pt x="3910" y="253"/>
                    <a:pt x="3289" y="0"/>
                    <a:pt x="256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2" name="Freeform 10">
              <a:extLst>
                <a:ext uri="{FF2B5EF4-FFF2-40B4-BE49-F238E27FC236}">
                  <a16:creationId xmlns:a16="http://schemas.microsoft.com/office/drawing/2014/main" id="{14FF3FDC-1D0F-4DD8-9CAA-9F1F894AC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7" y="3649"/>
              <a:ext cx="341" cy="323"/>
            </a:xfrm>
            <a:custGeom>
              <a:avLst/>
              <a:gdLst>
                <a:gd name="T0" fmla="*/ 0 w 5036"/>
                <a:gd name="T1" fmla="*/ 0 h 4739"/>
                <a:gd name="T2" fmla="*/ 2565 w 5036"/>
                <a:gd name="T3" fmla="*/ 4739 h 4739"/>
                <a:gd name="T4" fmla="*/ 5036 w 5036"/>
                <a:gd name="T5" fmla="*/ 0 h 4739"/>
                <a:gd name="T6" fmla="*/ 3734 w 5036"/>
                <a:gd name="T7" fmla="*/ 0 h 4739"/>
                <a:gd name="T8" fmla="*/ 2622 w 5036"/>
                <a:gd name="T9" fmla="*/ 2337 h 4739"/>
                <a:gd name="T10" fmla="*/ 1468 w 5036"/>
                <a:gd name="T11" fmla="*/ 0 h 4739"/>
                <a:gd name="T12" fmla="*/ 0 w 5036"/>
                <a:gd name="T13" fmla="*/ 0 h 4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36" h="4739">
                  <a:moveTo>
                    <a:pt x="0" y="0"/>
                  </a:moveTo>
                  <a:lnTo>
                    <a:pt x="2565" y="4739"/>
                  </a:lnTo>
                  <a:lnTo>
                    <a:pt x="5036" y="0"/>
                  </a:lnTo>
                  <a:lnTo>
                    <a:pt x="3734" y="0"/>
                  </a:lnTo>
                  <a:lnTo>
                    <a:pt x="2622" y="2337"/>
                  </a:lnTo>
                  <a:lnTo>
                    <a:pt x="146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3" name="Freeform 11">
              <a:extLst>
                <a:ext uri="{FF2B5EF4-FFF2-40B4-BE49-F238E27FC236}">
                  <a16:creationId xmlns:a16="http://schemas.microsoft.com/office/drawing/2014/main" id="{4009415C-1F3A-4A22-AF4D-223EBF3329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9" y="3641"/>
              <a:ext cx="323" cy="329"/>
            </a:xfrm>
            <a:custGeom>
              <a:avLst/>
              <a:gdLst>
                <a:gd name="T0" fmla="*/ 3516 w 4768"/>
                <a:gd name="T1" fmla="*/ 4831 h 4831"/>
                <a:gd name="T2" fmla="*/ 4767 w 4768"/>
                <a:gd name="T3" fmla="*/ 4831 h 4831"/>
                <a:gd name="T4" fmla="*/ 4768 w 4768"/>
                <a:gd name="T5" fmla="*/ 2315 h 4831"/>
                <a:gd name="T6" fmla="*/ 2384 w 4768"/>
                <a:gd name="T7" fmla="*/ 0 h 4831"/>
                <a:gd name="T8" fmla="*/ 0 w 4768"/>
                <a:gd name="T9" fmla="*/ 2315 h 4831"/>
                <a:gd name="T10" fmla="*/ 0 w 4768"/>
                <a:gd name="T11" fmla="*/ 4831 h 4831"/>
                <a:gd name="T12" fmla="*/ 1247 w 4768"/>
                <a:gd name="T13" fmla="*/ 4831 h 4831"/>
                <a:gd name="T14" fmla="*/ 1247 w 4768"/>
                <a:gd name="T15" fmla="*/ 2298 h 4831"/>
                <a:gd name="T16" fmla="*/ 2381 w 4768"/>
                <a:gd name="T17" fmla="*/ 1147 h 4831"/>
                <a:gd name="T18" fmla="*/ 2439 w 4768"/>
                <a:gd name="T19" fmla="*/ 1149 h 4831"/>
                <a:gd name="T20" fmla="*/ 3516 w 4768"/>
                <a:gd name="T21" fmla="*/ 2297 h 4831"/>
                <a:gd name="T22" fmla="*/ 3516 w 4768"/>
                <a:gd name="T23" fmla="*/ 4831 h 4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68" h="4831">
                  <a:moveTo>
                    <a:pt x="3516" y="4831"/>
                  </a:moveTo>
                  <a:lnTo>
                    <a:pt x="4767" y="4831"/>
                  </a:lnTo>
                  <a:lnTo>
                    <a:pt x="4768" y="2315"/>
                  </a:lnTo>
                  <a:cubicBezTo>
                    <a:pt x="4768" y="1060"/>
                    <a:pt x="3677" y="0"/>
                    <a:pt x="2384" y="0"/>
                  </a:cubicBezTo>
                  <a:cubicBezTo>
                    <a:pt x="1092" y="0"/>
                    <a:pt x="0" y="1060"/>
                    <a:pt x="0" y="2315"/>
                  </a:cubicBezTo>
                  <a:lnTo>
                    <a:pt x="0" y="4831"/>
                  </a:lnTo>
                  <a:lnTo>
                    <a:pt x="1247" y="4831"/>
                  </a:lnTo>
                  <a:lnTo>
                    <a:pt x="1247" y="2298"/>
                  </a:lnTo>
                  <a:cubicBezTo>
                    <a:pt x="1259" y="1674"/>
                    <a:pt x="1779" y="1147"/>
                    <a:pt x="2381" y="1147"/>
                  </a:cubicBezTo>
                  <a:cubicBezTo>
                    <a:pt x="2392" y="1147"/>
                    <a:pt x="2428" y="1149"/>
                    <a:pt x="2439" y="1149"/>
                  </a:cubicBezTo>
                  <a:cubicBezTo>
                    <a:pt x="3022" y="1186"/>
                    <a:pt x="3505" y="1701"/>
                    <a:pt x="3516" y="2297"/>
                  </a:cubicBezTo>
                  <a:lnTo>
                    <a:pt x="3516" y="483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4" name="Freeform 12">
              <a:extLst>
                <a:ext uri="{FF2B5EF4-FFF2-40B4-BE49-F238E27FC236}">
                  <a16:creationId xmlns:a16="http://schemas.microsoft.com/office/drawing/2014/main" id="{37E15B85-4D4D-42ED-BFA4-E5A9F1625FE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6" y="3641"/>
              <a:ext cx="196" cy="329"/>
            </a:xfrm>
            <a:custGeom>
              <a:avLst/>
              <a:gdLst>
                <a:gd name="T0" fmla="*/ 0 w 2885"/>
                <a:gd name="T1" fmla="*/ 4833 h 4833"/>
                <a:gd name="T2" fmla="*/ 1247 w 2885"/>
                <a:gd name="T3" fmla="*/ 4833 h 4833"/>
                <a:gd name="T4" fmla="*/ 1247 w 2885"/>
                <a:gd name="T5" fmla="*/ 2317 h 4833"/>
                <a:gd name="T6" fmla="*/ 2456 w 2885"/>
                <a:gd name="T7" fmla="*/ 1116 h 4833"/>
                <a:gd name="T8" fmla="*/ 2462 w 2885"/>
                <a:gd name="T9" fmla="*/ 1115 h 4833"/>
                <a:gd name="T10" fmla="*/ 2473 w 2885"/>
                <a:gd name="T11" fmla="*/ 1115 h 4833"/>
                <a:gd name="T12" fmla="*/ 2885 w 2885"/>
                <a:gd name="T13" fmla="*/ 1115 h 4833"/>
                <a:gd name="T14" fmla="*/ 2885 w 2885"/>
                <a:gd name="T15" fmla="*/ 0 h 4833"/>
                <a:gd name="T16" fmla="*/ 2318 w 2885"/>
                <a:gd name="T17" fmla="*/ 2 h 4833"/>
                <a:gd name="T18" fmla="*/ 0 w 2885"/>
                <a:gd name="T19" fmla="*/ 2317 h 4833"/>
                <a:gd name="T20" fmla="*/ 0 w 2885"/>
                <a:gd name="T21" fmla="*/ 4833 h 4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85" h="4833">
                  <a:moveTo>
                    <a:pt x="0" y="4833"/>
                  </a:moveTo>
                  <a:lnTo>
                    <a:pt x="1247" y="4833"/>
                  </a:lnTo>
                  <a:lnTo>
                    <a:pt x="1247" y="2317"/>
                  </a:lnTo>
                  <a:cubicBezTo>
                    <a:pt x="1255" y="1659"/>
                    <a:pt x="1797" y="1120"/>
                    <a:pt x="2456" y="1116"/>
                  </a:cubicBezTo>
                  <a:lnTo>
                    <a:pt x="2462" y="1115"/>
                  </a:lnTo>
                  <a:cubicBezTo>
                    <a:pt x="2466" y="1115"/>
                    <a:pt x="2469" y="1115"/>
                    <a:pt x="2473" y="1115"/>
                  </a:cubicBezTo>
                  <a:lnTo>
                    <a:pt x="2885" y="1115"/>
                  </a:lnTo>
                  <a:lnTo>
                    <a:pt x="2885" y="0"/>
                  </a:lnTo>
                  <a:lnTo>
                    <a:pt x="2318" y="2"/>
                  </a:lnTo>
                  <a:cubicBezTo>
                    <a:pt x="1039" y="2"/>
                    <a:pt x="0" y="1041"/>
                    <a:pt x="0" y="2317"/>
                  </a:cubicBezTo>
                  <a:lnTo>
                    <a:pt x="0" y="4833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C1F83F-76FA-4728-9870-AF430D95D9B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dirty="0"/>
              <a:t>Feb,2020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7204503-3D55-4DF0-A410-DD0B87CE66E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Veoneer PFMEA Go, See &amp; Fix Workshop for suppliers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AD8002C-AEE9-4859-A0C5-5FED69A3CD3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7CEE681-EA8A-4B77-829B-1539858EA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871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4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6E86B296-B120-45FE-AD57-313943C4C229}"/>
              </a:ext>
            </a:extLst>
          </p:cNvPr>
          <p:cNvSpPr/>
          <p:nvPr/>
        </p:nvSpPr>
        <p:spPr bwMode="gray">
          <a:xfrm>
            <a:off x="0" y="0"/>
            <a:ext cx="12192000" cy="6597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Bef>
                <a:spcPts val="600"/>
              </a:spcBef>
            </a:pPr>
            <a:endParaRPr lang="en-US"/>
          </a:p>
        </p:txBody>
      </p:sp>
      <p:sp>
        <p:nvSpPr>
          <p:cNvPr id="16" name="Frihandsfigur: Form 15">
            <a:extLst>
              <a:ext uri="{FF2B5EF4-FFF2-40B4-BE49-F238E27FC236}">
                <a16:creationId xmlns:a16="http://schemas.microsoft.com/office/drawing/2014/main" id="{62F50D0A-60F2-40F2-8DE1-B9EB89D14D95}"/>
              </a:ext>
            </a:extLst>
          </p:cNvPr>
          <p:cNvSpPr/>
          <p:nvPr/>
        </p:nvSpPr>
        <p:spPr bwMode="gray">
          <a:xfrm>
            <a:off x="6584540" y="39367"/>
            <a:ext cx="5607461" cy="6818633"/>
          </a:xfrm>
          <a:custGeom>
            <a:avLst/>
            <a:gdLst>
              <a:gd name="connsiteX0" fmla="*/ 5607461 w 5607461"/>
              <a:gd name="connsiteY0" fmla="*/ 0 h 6823406"/>
              <a:gd name="connsiteX1" fmla="*/ 5607461 w 5607461"/>
              <a:gd name="connsiteY1" fmla="*/ 2148943 h 6823406"/>
              <a:gd name="connsiteX2" fmla="*/ 3731769 w 5607461"/>
              <a:gd name="connsiteY2" fmla="*/ 3891773 h 6823406"/>
              <a:gd name="connsiteX3" fmla="*/ 2446775 w 5607461"/>
              <a:gd name="connsiteY3" fmla="*/ 6823406 h 6823406"/>
              <a:gd name="connsiteX4" fmla="*/ 0 w 5607461"/>
              <a:gd name="connsiteY4" fmla="*/ 6823406 h 6823406"/>
              <a:gd name="connsiteX5" fmla="*/ 1402783 w 5607461"/>
              <a:gd name="connsiteY5" fmla="*/ 3399404 h 6823406"/>
              <a:gd name="connsiteX6" fmla="*/ 5424834 w 5607461"/>
              <a:gd name="connsiteY6" fmla="*/ 6758 h 6823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7461" h="6823406">
                <a:moveTo>
                  <a:pt x="5607461" y="0"/>
                </a:moveTo>
                <a:lnTo>
                  <a:pt x="5607461" y="2148943"/>
                </a:lnTo>
                <a:cubicBezTo>
                  <a:pt x="5029123" y="2307855"/>
                  <a:pt x="4208507" y="2795014"/>
                  <a:pt x="3731769" y="3891773"/>
                </a:cubicBezTo>
                <a:lnTo>
                  <a:pt x="2446775" y="6823406"/>
                </a:lnTo>
                <a:lnTo>
                  <a:pt x="0" y="6823406"/>
                </a:lnTo>
                <a:lnTo>
                  <a:pt x="1402783" y="3399404"/>
                </a:lnTo>
                <a:cubicBezTo>
                  <a:pt x="1937812" y="2006312"/>
                  <a:pt x="3470340" y="136474"/>
                  <a:pt x="5424834" y="6758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Bef>
                <a:spcPts val="600"/>
              </a:spcBef>
            </a:pP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72EEEB-850B-4416-957A-219B7EE0B7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0783" y="1493678"/>
            <a:ext cx="6057367" cy="1477328"/>
          </a:xfrm>
        </p:spPr>
        <p:txBody>
          <a:bodyPr anchor="b" anchorCtr="0"/>
          <a:lstStyle>
            <a:lvl1pPr algn="l">
              <a:lnSpc>
                <a:spcPct val="80000"/>
              </a:lnSpc>
              <a:defRPr sz="6000" b="0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n-US" altLang="zh-CN" noProof="0"/>
              <a:t>Click to edit Master title style</a:t>
            </a:r>
            <a:endParaRPr lang="en-US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18FD7F-4EA1-4807-971F-4BD8BE59FCA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0783" y="5130536"/>
            <a:ext cx="5853757" cy="643253"/>
          </a:xfrm>
        </p:spPr>
        <p:txBody>
          <a:bodyPr wrap="square" lIns="36000" anchor="b" anchorCtr="0">
            <a:no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add name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4A8A44-F748-4EBB-BFD0-76208B708E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0783" y="2989401"/>
            <a:ext cx="6057367" cy="120015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0">
                <a:solidFill>
                  <a:schemeClr val="bg1"/>
                </a:solidFill>
                <a:latin typeface="+mn-lt"/>
              </a:defRPr>
            </a:lvl1pPr>
            <a:lvl2pPr marL="207963" indent="0">
              <a:buNone/>
              <a:defRPr/>
            </a:lvl2pPr>
          </a:lstStyle>
          <a:p>
            <a:pPr lvl="0"/>
            <a:r>
              <a:rPr lang="en-US" noProof="0"/>
              <a:t>Click to add title</a:t>
            </a:r>
          </a:p>
        </p:txBody>
      </p:sp>
      <p:sp>
        <p:nvSpPr>
          <p:cNvPr id="17" name="Platshållare för text 16">
            <a:extLst>
              <a:ext uri="{FF2B5EF4-FFF2-40B4-BE49-F238E27FC236}">
                <a16:creationId xmlns:a16="http://schemas.microsoft.com/office/drawing/2014/main" id="{A4304F54-7126-4BDE-A50A-D0728C0723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0783" y="5818100"/>
            <a:ext cx="5853757" cy="419100"/>
          </a:xfrm>
        </p:spPr>
        <p:txBody>
          <a:bodyPr lIns="39600" rIns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07963" indent="0">
              <a:buNone/>
              <a:defRPr/>
            </a:lvl2pPr>
            <a:lvl3pPr marL="436562" indent="0">
              <a:buNone/>
              <a:defRPr/>
            </a:lvl3pPr>
            <a:lvl4pPr marL="0" indent="0">
              <a:buFont typeface="Arial" panose="020B0604020202020204" pitchFamily="34" charset="0"/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noProof="0"/>
              <a:t>Click to add  job title</a:t>
            </a:r>
          </a:p>
        </p:txBody>
      </p:sp>
      <p:grpSp>
        <p:nvGrpSpPr>
          <p:cNvPr id="26" name="Group 4">
            <a:extLst>
              <a:ext uri="{FF2B5EF4-FFF2-40B4-BE49-F238E27FC236}">
                <a16:creationId xmlns:a16="http://schemas.microsoft.com/office/drawing/2014/main" id="{1891DD04-546D-4846-AC63-BBA584E2AAC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956177" y="5596744"/>
            <a:ext cx="3759573" cy="531812"/>
            <a:chOff x="4934" y="3638"/>
            <a:chExt cx="2446" cy="346"/>
          </a:xfrm>
        </p:grpSpPr>
        <p:sp>
          <p:nvSpPr>
            <p:cNvPr id="27" name="AutoShape 3">
              <a:extLst>
                <a:ext uri="{FF2B5EF4-FFF2-40B4-BE49-F238E27FC236}">
                  <a16:creationId xmlns:a16="http://schemas.microsoft.com/office/drawing/2014/main" id="{ECC5D20D-8D3C-4DAE-8DCE-724C2583365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934" y="3638"/>
              <a:ext cx="2446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9874156E-BA7C-4585-9840-CAD5E2F2A5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67" y="3641"/>
              <a:ext cx="346" cy="339"/>
            </a:xfrm>
            <a:custGeom>
              <a:avLst/>
              <a:gdLst>
                <a:gd name="T0" fmla="*/ 3656 w 5108"/>
                <a:gd name="T1" fmla="*/ 2021 h 4983"/>
                <a:gd name="T2" fmla="*/ 1395 w 5108"/>
                <a:gd name="T3" fmla="*/ 2021 h 4983"/>
                <a:gd name="T4" fmla="*/ 1406 w 5108"/>
                <a:gd name="T5" fmla="*/ 1978 h 4983"/>
                <a:gd name="T6" fmla="*/ 2562 w 5108"/>
                <a:gd name="T7" fmla="*/ 1110 h 4983"/>
                <a:gd name="T8" fmla="*/ 3648 w 5108"/>
                <a:gd name="T9" fmla="*/ 1980 h 4983"/>
                <a:gd name="T10" fmla="*/ 3656 w 5108"/>
                <a:gd name="T11" fmla="*/ 2021 h 4983"/>
                <a:gd name="T12" fmla="*/ 2562 w 5108"/>
                <a:gd name="T13" fmla="*/ 0 h 4983"/>
                <a:gd name="T14" fmla="*/ 0 w 5108"/>
                <a:gd name="T15" fmla="*/ 2491 h 4983"/>
                <a:gd name="T16" fmla="*/ 732 w 5108"/>
                <a:gd name="T17" fmla="*/ 4277 h 4983"/>
                <a:gd name="T18" fmla="*/ 2702 w 5108"/>
                <a:gd name="T19" fmla="*/ 4983 h 4983"/>
                <a:gd name="T20" fmla="*/ 4717 w 5108"/>
                <a:gd name="T21" fmla="*/ 4218 h 4983"/>
                <a:gd name="T22" fmla="*/ 3921 w 5108"/>
                <a:gd name="T23" fmla="*/ 3422 h 4983"/>
                <a:gd name="T24" fmla="*/ 2674 w 5108"/>
                <a:gd name="T25" fmla="*/ 3873 h 4983"/>
                <a:gd name="T26" fmla="*/ 1392 w 5108"/>
                <a:gd name="T27" fmla="*/ 2977 h 4983"/>
                <a:gd name="T28" fmla="*/ 1381 w 5108"/>
                <a:gd name="T29" fmla="*/ 2934 h 4983"/>
                <a:gd name="T30" fmla="*/ 5056 w 5108"/>
                <a:gd name="T31" fmla="*/ 2934 h 4983"/>
                <a:gd name="T32" fmla="*/ 4358 w 5108"/>
                <a:gd name="T33" fmla="*/ 731 h 4983"/>
                <a:gd name="T34" fmla="*/ 2562 w 5108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8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50" y="1418"/>
                    <a:pt x="1960" y="1110"/>
                    <a:pt x="2562" y="1110"/>
                  </a:cubicBezTo>
                  <a:cubicBezTo>
                    <a:pt x="3142" y="1110"/>
                    <a:pt x="3538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2" y="0"/>
                  </a:moveTo>
                  <a:cubicBezTo>
                    <a:pt x="1102" y="0"/>
                    <a:pt x="0" y="1071"/>
                    <a:pt x="0" y="2491"/>
                  </a:cubicBezTo>
                  <a:cubicBezTo>
                    <a:pt x="0" y="3197"/>
                    <a:pt x="260" y="3831"/>
                    <a:pt x="732" y="4277"/>
                  </a:cubicBezTo>
                  <a:cubicBezTo>
                    <a:pt x="1221" y="4739"/>
                    <a:pt x="1902" y="4983"/>
                    <a:pt x="2702" y="4983"/>
                  </a:cubicBezTo>
                  <a:cubicBezTo>
                    <a:pt x="3562" y="4983"/>
                    <a:pt x="4221" y="4733"/>
                    <a:pt x="4717" y="4218"/>
                  </a:cubicBezTo>
                  <a:lnTo>
                    <a:pt x="3921" y="3422"/>
                  </a:lnTo>
                  <a:cubicBezTo>
                    <a:pt x="3649" y="3647"/>
                    <a:pt x="3288" y="3873"/>
                    <a:pt x="2674" y="3873"/>
                  </a:cubicBezTo>
                  <a:cubicBezTo>
                    <a:pt x="1990" y="3873"/>
                    <a:pt x="1546" y="3563"/>
                    <a:pt x="1392" y="2977"/>
                  </a:cubicBezTo>
                  <a:lnTo>
                    <a:pt x="1381" y="2934"/>
                  </a:lnTo>
                  <a:lnTo>
                    <a:pt x="5056" y="2934"/>
                  </a:lnTo>
                  <a:cubicBezTo>
                    <a:pt x="5108" y="2050"/>
                    <a:pt x="4860" y="1269"/>
                    <a:pt x="4358" y="731"/>
                  </a:cubicBezTo>
                  <a:cubicBezTo>
                    <a:pt x="3911" y="253"/>
                    <a:pt x="3290" y="0"/>
                    <a:pt x="256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9" name="Freeform 7">
              <a:extLst>
                <a:ext uri="{FF2B5EF4-FFF2-40B4-BE49-F238E27FC236}">
                  <a16:creationId xmlns:a16="http://schemas.microsoft.com/office/drawing/2014/main" id="{5941857F-39C5-402C-A69F-72D4C39231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91" y="3641"/>
              <a:ext cx="346" cy="339"/>
            </a:xfrm>
            <a:custGeom>
              <a:avLst/>
              <a:gdLst>
                <a:gd name="T0" fmla="*/ 3656 w 5107"/>
                <a:gd name="T1" fmla="*/ 2021 h 4983"/>
                <a:gd name="T2" fmla="*/ 1395 w 5107"/>
                <a:gd name="T3" fmla="*/ 2021 h 4983"/>
                <a:gd name="T4" fmla="*/ 1406 w 5107"/>
                <a:gd name="T5" fmla="*/ 1978 h 4983"/>
                <a:gd name="T6" fmla="*/ 2561 w 5107"/>
                <a:gd name="T7" fmla="*/ 1110 h 4983"/>
                <a:gd name="T8" fmla="*/ 3648 w 5107"/>
                <a:gd name="T9" fmla="*/ 1980 h 4983"/>
                <a:gd name="T10" fmla="*/ 3656 w 5107"/>
                <a:gd name="T11" fmla="*/ 2021 h 4983"/>
                <a:gd name="T12" fmla="*/ 2561 w 5107"/>
                <a:gd name="T13" fmla="*/ 0 h 4983"/>
                <a:gd name="T14" fmla="*/ 0 w 5107"/>
                <a:gd name="T15" fmla="*/ 2491 h 4983"/>
                <a:gd name="T16" fmla="*/ 731 w 5107"/>
                <a:gd name="T17" fmla="*/ 4277 h 4983"/>
                <a:gd name="T18" fmla="*/ 2702 w 5107"/>
                <a:gd name="T19" fmla="*/ 4983 h 4983"/>
                <a:gd name="T20" fmla="*/ 4716 w 5107"/>
                <a:gd name="T21" fmla="*/ 4218 h 4983"/>
                <a:gd name="T22" fmla="*/ 3920 w 5107"/>
                <a:gd name="T23" fmla="*/ 3422 h 4983"/>
                <a:gd name="T24" fmla="*/ 2674 w 5107"/>
                <a:gd name="T25" fmla="*/ 3873 h 4983"/>
                <a:gd name="T26" fmla="*/ 1392 w 5107"/>
                <a:gd name="T27" fmla="*/ 2977 h 4983"/>
                <a:gd name="T28" fmla="*/ 1380 w 5107"/>
                <a:gd name="T29" fmla="*/ 2934 h 4983"/>
                <a:gd name="T30" fmla="*/ 5055 w 5107"/>
                <a:gd name="T31" fmla="*/ 2934 h 4983"/>
                <a:gd name="T32" fmla="*/ 4357 w 5107"/>
                <a:gd name="T33" fmla="*/ 731 h 4983"/>
                <a:gd name="T34" fmla="*/ 2561 w 5107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7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49" y="1418"/>
                    <a:pt x="1960" y="1110"/>
                    <a:pt x="2561" y="1110"/>
                  </a:cubicBezTo>
                  <a:cubicBezTo>
                    <a:pt x="3141" y="1110"/>
                    <a:pt x="3537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1" y="0"/>
                  </a:moveTo>
                  <a:cubicBezTo>
                    <a:pt x="1101" y="0"/>
                    <a:pt x="0" y="1071"/>
                    <a:pt x="0" y="2491"/>
                  </a:cubicBezTo>
                  <a:cubicBezTo>
                    <a:pt x="0" y="3197"/>
                    <a:pt x="259" y="3831"/>
                    <a:pt x="731" y="4277"/>
                  </a:cubicBezTo>
                  <a:cubicBezTo>
                    <a:pt x="1220" y="4739"/>
                    <a:pt x="1902" y="4983"/>
                    <a:pt x="2702" y="4983"/>
                  </a:cubicBezTo>
                  <a:cubicBezTo>
                    <a:pt x="3561" y="4983"/>
                    <a:pt x="4220" y="4733"/>
                    <a:pt x="4716" y="4218"/>
                  </a:cubicBezTo>
                  <a:lnTo>
                    <a:pt x="3920" y="3422"/>
                  </a:lnTo>
                  <a:cubicBezTo>
                    <a:pt x="3649" y="3647"/>
                    <a:pt x="3287" y="3873"/>
                    <a:pt x="2674" y="3873"/>
                  </a:cubicBezTo>
                  <a:cubicBezTo>
                    <a:pt x="1989" y="3873"/>
                    <a:pt x="1546" y="3563"/>
                    <a:pt x="1392" y="2977"/>
                  </a:cubicBezTo>
                  <a:lnTo>
                    <a:pt x="1380" y="2934"/>
                  </a:lnTo>
                  <a:lnTo>
                    <a:pt x="5055" y="2934"/>
                  </a:lnTo>
                  <a:cubicBezTo>
                    <a:pt x="5107" y="2050"/>
                    <a:pt x="4860" y="1269"/>
                    <a:pt x="4357" y="731"/>
                  </a:cubicBezTo>
                  <a:cubicBezTo>
                    <a:pt x="3910" y="253"/>
                    <a:pt x="3289" y="0"/>
                    <a:pt x="2561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0" name="Freeform 8">
              <a:extLst>
                <a:ext uri="{FF2B5EF4-FFF2-40B4-BE49-F238E27FC236}">
                  <a16:creationId xmlns:a16="http://schemas.microsoft.com/office/drawing/2014/main" id="{A13008E1-0248-44D8-86BE-198D0E0EEC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40" y="3641"/>
              <a:ext cx="351" cy="339"/>
            </a:xfrm>
            <a:custGeom>
              <a:avLst/>
              <a:gdLst>
                <a:gd name="T0" fmla="*/ 2589 w 5179"/>
                <a:gd name="T1" fmla="*/ 3859 h 4983"/>
                <a:gd name="T2" fmla="*/ 1376 w 5179"/>
                <a:gd name="T3" fmla="*/ 2491 h 4983"/>
                <a:gd name="T4" fmla="*/ 2589 w 5179"/>
                <a:gd name="T5" fmla="*/ 1124 h 4983"/>
                <a:gd name="T6" fmla="*/ 3802 w 5179"/>
                <a:gd name="T7" fmla="*/ 2491 h 4983"/>
                <a:gd name="T8" fmla="*/ 2589 w 5179"/>
                <a:gd name="T9" fmla="*/ 3859 h 4983"/>
                <a:gd name="T10" fmla="*/ 2589 w 5179"/>
                <a:gd name="T11" fmla="*/ 0 h 4983"/>
                <a:gd name="T12" fmla="*/ 0 w 5179"/>
                <a:gd name="T13" fmla="*/ 2491 h 4983"/>
                <a:gd name="T14" fmla="*/ 2589 w 5179"/>
                <a:gd name="T15" fmla="*/ 4983 h 4983"/>
                <a:gd name="T16" fmla="*/ 5179 w 5179"/>
                <a:gd name="T17" fmla="*/ 2491 h 4983"/>
                <a:gd name="T18" fmla="*/ 2589 w 5179"/>
                <a:gd name="T19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79" h="4983">
                  <a:moveTo>
                    <a:pt x="2589" y="3859"/>
                  </a:moveTo>
                  <a:cubicBezTo>
                    <a:pt x="1864" y="3859"/>
                    <a:pt x="1376" y="3309"/>
                    <a:pt x="1376" y="2491"/>
                  </a:cubicBezTo>
                  <a:cubicBezTo>
                    <a:pt x="1376" y="1674"/>
                    <a:pt x="1864" y="1124"/>
                    <a:pt x="2589" y="1124"/>
                  </a:cubicBezTo>
                  <a:cubicBezTo>
                    <a:pt x="3315" y="1124"/>
                    <a:pt x="3802" y="1674"/>
                    <a:pt x="3802" y="2491"/>
                  </a:cubicBezTo>
                  <a:cubicBezTo>
                    <a:pt x="3802" y="3309"/>
                    <a:pt x="3315" y="3859"/>
                    <a:pt x="2589" y="3859"/>
                  </a:cubicBezTo>
                  <a:close/>
                  <a:moveTo>
                    <a:pt x="2589" y="0"/>
                  </a:moveTo>
                  <a:cubicBezTo>
                    <a:pt x="1113" y="0"/>
                    <a:pt x="0" y="1071"/>
                    <a:pt x="0" y="2491"/>
                  </a:cubicBezTo>
                  <a:cubicBezTo>
                    <a:pt x="0" y="3912"/>
                    <a:pt x="1113" y="4983"/>
                    <a:pt x="2589" y="4983"/>
                  </a:cubicBezTo>
                  <a:cubicBezTo>
                    <a:pt x="4066" y="4983"/>
                    <a:pt x="5179" y="3912"/>
                    <a:pt x="5179" y="2491"/>
                  </a:cubicBezTo>
                  <a:cubicBezTo>
                    <a:pt x="5179" y="1071"/>
                    <a:pt x="4066" y="0"/>
                    <a:pt x="2589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1" name="Freeform 9">
              <a:extLst>
                <a:ext uri="{FF2B5EF4-FFF2-40B4-BE49-F238E27FC236}">
                  <a16:creationId xmlns:a16="http://schemas.microsoft.com/office/drawing/2014/main" id="{093C44CA-FDF2-4A93-B337-F204996D5E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63" y="3641"/>
              <a:ext cx="347" cy="339"/>
            </a:xfrm>
            <a:custGeom>
              <a:avLst/>
              <a:gdLst>
                <a:gd name="T0" fmla="*/ 3656 w 5107"/>
                <a:gd name="T1" fmla="*/ 2021 h 4983"/>
                <a:gd name="T2" fmla="*/ 1395 w 5107"/>
                <a:gd name="T3" fmla="*/ 2021 h 4983"/>
                <a:gd name="T4" fmla="*/ 1406 w 5107"/>
                <a:gd name="T5" fmla="*/ 1978 h 4983"/>
                <a:gd name="T6" fmla="*/ 2562 w 5107"/>
                <a:gd name="T7" fmla="*/ 1110 h 4983"/>
                <a:gd name="T8" fmla="*/ 3648 w 5107"/>
                <a:gd name="T9" fmla="*/ 1980 h 4983"/>
                <a:gd name="T10" fmla="*/ 3656 w 5107"/>
                <a:gd name="T11" fmla="*/ 2021 h 4983"/>
                <a:gd name="T12" fmla="*/ 2562 w 5107"/>
                <a:gd name="T13" fmla="*/ 0 h 4983"/>
                <a:gd name="T14" fmla="*/ 0 w 5107"/>
                <a:gd name="T15" fmla="*/ 2491 h 4983"/>
                <a:gd name="T16" fmla="*/ 731 w 5107"/>
                <a:gd name="T17" fmla="*/ 4277 h 4983"/>
                <a:gd name="T18" fmla="*/ 2702 w 5107"/>
                <a:gd name="T19" fmla="*/ 4983 h 4983"/>
                <a:gd name="T20" fmla="*/ 4717 w 5107"/>
                <a:gd name="T21" fmla="*/ 4218 h 4983"/>
                <a:gd name="T22" fmla="*/ 3921 w 5107"/>
                <a:gd name="T23" fmla="*/ 3422 h 4983"/>
                <a:gd name="T24" fmla="*/ 2674 w 5107"/>
                <a:gd name="T25" fmla="*/ 3873 h 4983"/>
                <a:gd name="T26" fmla="*/ 1392 w 5107"/>
                <a:gd name="T27" fmla="*/ 2977 h 4983"/>
                <a:gd name="T28" fmla="*/ 1380 w 5107"/>
                <a:gd name="T29" fmla="*/ 2934 h 4983"/>
                <a:gd name="T30" fmla="*/ 5055 w 5107"/>
                <a:gd name="T31" fmla="*/ 2934 h 4983"/>
                <a:gd name="T32" fmla="*/ 4357 w 5107"/>
                <a:gd name="T33" fmla="*/ 731 h 4983"/>
                <a:gd name="T34" fmla="*/ 2562 w 5107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7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49" y="1418"/>
                    <a:pt x="1960" y="1110"/>
                    <a:pt x="2562" y="1110"/>
                  </a:cubicBezTo>
                  <a:cubicBezTo>
                    <a:pt x="3141" y="1110"/>
                    <a:pt x="3537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2" y="0"/>
                  </a:moveTo>
                  <a:cubicBezTo>
                    <a:pt x="1101" y="0"/>
                    <a:pt x="0" y="1071"/>
                    <a:pt x="0" y="2491"/>
                  </a:cubicBezTo>
                  <a:cubicBezTo>
                    <a:pt x="0" y="3197"/>
                    <a:pt x="260" y="3831"/>
                    <a:pt x="731" y="4277"/>
                  </a:cubicBezTo>
                  <a:cubicBezTo>
                    <a:pt x="1220" y="4739"/>
                    <a:pt x="1902" y="4983"/>
                    <a:pt x="2702" y="4983"/>
                  </a:cubicBezTo>
                  <a:cubicBezTo>
                    <a:pt x="3561" y="4983"/>
                    <a:pt x="4220" y="4733"/>
                    <a:pt x="4717" y="4218"/>
                  </a:cubicBezTo>
                  <a:lnTo>
                    <a:pt x="3921" y="3422"/>
                  </a:lnTo>
                  <a:cubicBezTo>
                    <a:pt x="3649" y="3647"/>
                    <a:pt x="3287" y="3873"/>
                    <a:pt x="2674" y="3873"/>
                  </a:cubicBezTo>
                  <a:cubicBezTo>
                    <a:pt x="1989" y="3873"/>
                    <a:pt x="1546" y="3563"/>
                    <a:pt x="1392" y="2977"/>
                  </a:cubicBezTo>
                  <a:lnTo>
                    <a:pt x="1380" y="2934"/>
                  </a:lnTo>
                  <a:lnTo>
                    <a:pt x="5055" y="2934"/>
                  </a:lnTo>
                  <a:cubicBezTo>
                    <a:pt x="5107" y="2050"/>
                    <a:pt x="4860" y="1269"/>
                    <a:pt x="4357" y="731"/>
                  </a:cubicBezTo>
                  <a:cubicBezTo>
                    <a:pt x="3910" y="253"/>
                    <a:pt x="3289" y="0"/>
                    <a:pt x="256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2" name="Freeform 10">
              <a:extLst>
                <a:ext uri="{FF2B5EF4-FFF2-40B4-BE49-F238E27FC236}">
                  <a16:creationId xmlns:a16="http://schemas.microsoft.com/office/drawing/2014/main" id="{EB726D71-2B78-488A-A266-92FDABE8DB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7" y="3649"/>
              <a:ext cx="341" cy="323"/>
            </a:xfrm>
            <a:custGeom>
              <a:avLst/>
              <a:gdLst>
                <a:gd name="T0" fmla="*/ 0 w 5036"/>
                <a:gd name="T1" fmla="*/ 0 h 4739"/>
                <a:gd name="T2" fmla="*/ 2565 w 5036"/>
                <a:gd name="T3" fmla="*/ 4739 h 4739"/>
                <a:gd name="T4" fmla="*/ 5036 w 5036"/>
                <a:gd name="T5" fmla="*/ 0 h 4739"/>
                <a:gd name="T6" fmla="*/ 3734 w 5036"/>
                <a:gd name="T7" fmla="*/ 0 h 4739"/>
                <a:gd name="T8" fmla="*/ 2622 w 5036"/>
                <a:gd name="T9" fmla="*/ 2337 h 4739"/>
                <a:gd name="T10" fmla="*/ 1468 w 5036"/>
                <a:gd name="T11" fmla="*/ 0 h 4739"/>
                <a:gd name="T12" fmla="*/ 0 w 5036"/>
                <a:gd name="T13" fmla="*/ 0 h 4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36" h="4739">
                  <a:moveTo>
                    <a:pt x="0" y="0"/>
                  </a:moveTo>
                  <a:lnTo>
                    <a:pt x="2565" y="4739"/>
                  </a:lnTo>
                  <a:lnTo>
                    <a:pt x="5036" y="0"/>
                  </a:lnTo>
                  <a:lnTo>
                    <a:pt x="3734" y="0"/>
                  </a:lnTo>
                  <a:lnTo>
                    <a:pt x="2622" y="2337"/>
                  </a:lnTo>
                  <a:lnTo>
                    <a:pt x="146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3" name="Freeform 11">
              <a:extLst>
                <a:ext uri="{FF2B5EF4-FFF2-40B4-BE49-F238E27FC236}">
                  <a16:creationId xmlns:a16="http://schemas.microsoft.com/office/drawing/2014/main" id="{DA9E46A2-4A21-405A-B137-A7DDF8BA8B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9" y="3641"/>
              <a:ext cx="323" cy="329"/>
            </a:xfrm>
            <a:custGeom>
              <a:avLst/>
              <a:gdLst>
                <a:gd name="T0" fmla="*/ 3516 w 4768"/>
                <a:gd name="T1" fmla="*/ 4831 h 4831"/>
                <a:gd name="T2" fmla="*/ 4767 w 4768"/>
                <a:gd name="T3" fmla="*/ 4831 h 4831"/>
                <a:gd name="T4" fmla="*/ 4768 w 4768"/>
                <a:gd name="T5" fmla="*/ 2315 h 4831"/>
                <a:gd name="T6" fmla="*/ 2384 w 4768"/>
                <a:gd name="T7" fmla="*/ 0 h 4831"/>
                <a:gd name="T8" fmla="*/ 0 w 4768"/>
                <a:gd name="T9" fmla="*/ 2315 h 4831"/>
                <a:gd name="T10" fmla="*/ 0 w 4768"/>
                <a:gd name="T11" fmla="*/ 4831 h 4831"/>
                <a:gd name="T12" fmla="*/ 1247 w 4768"/>
                <a:gd name="T13" fmla="*/ 4831 h 4831"/>
                <a:gd name="T14" fmla="*/ 1247 w 4768"/>
                <a:gd name="T15" fmla="*/ 2298 h 4831"/>
                <a:gd name="T16" fmla="*/ 2381 w 4768"/>
                <a:gd name="T17" fmla="*/ 1147 h 4831"/>
                <a:gd name="T18" fmla="*/ 2439 w 4768"/>
                <a:gd name="T19" fmla="*/ 1149 h 4831"/>
                <a:gd name="T20" fmla="*/ 3516 w 4768"/>
                <a:gd name="T21" fmla="*/ 2297 h 4831"/>
                <a:gd name="T22" fmla="*/ 3516 w 4768"/>
                <a:gd name="T23" fmla="*/ 4831 h 4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68" h="4831">
                  <a:moveTo>
                    <a:pt x="3516" y="4831"/>
                  </a:moveTo>
                  <a:lnTo>
                    <a:pt x="4767" y="4831"/>
                  </a:lnTo>
                  <a:lnTo>
                    <a:pt x="4768" y="2315"/>
                  </a:lnTo>
                  <a:cubicBezTo>
                    <a:pt x="4768" y="1060"/>
                    <a:pt x="3677" y="0"/>
                    <a:pt x="2384" y="0"/>
                  </a:cubicBezTo>
                  <a:cubicBezTo>
                    <a:pt x="1092" y="0"/>
                    <a:pt x="0" y="1060"/>
                    <a:pt x="0" y="2315"/>
                  </a:cubicBezTo>
                  <a:lnTo>
                    <a:pt x="0" y="4831"/>
                  </a:lnTo>
                  <a:lnTo>
                    <a:pt x="1247" y="4831"/>
                  </a:lnTo>
                  <a:lnTo>
                    <a:pt x="1247" y="2298"/>
                  </a:lnTo>
                  <a:cubicBezTo>
                    <a:pt x="1259" y="1674"/>
                    <a:pt x="1779" y="1147"/>
                    <a:pt x="2381" y="1147"/>
                  </a:cubicBezTo>
                  <a:cubicBezTo>
                    <a:pt x="2392" y="1147"/>
                    <a:pt x="2428" y="1149"/>
                    <a:pt x="2439" y="1149"/>
                  </a:cubicBezTo>
                  <a:cubicBezTo>
                    <a:pt x="3022" y="1186"/>
                    <a:pt x="3505" y="1701"/>
                    <a:pt x="3516" y="2297"/>
                  </a:cubicBezTo>
                  <a:lnTo>
                    <a:pt x="3516" y="483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4" name="Freeform 12">
              <a:extLst>
                <a:ext uri="{FF2B5EF4-FFF2-40B4-BE49-F238E27FC236}">
                  <a16:creationId xmlns:a16="http://schemas.microsoft.com/office/drawing/2014/main" id="{4414A5AB-E5DE-4C8B-B011-B4AB3052019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6" y="3641"/>
              <a:ext cx="196" cy="329"/>
            </a:xfrm>
            <a:custGeom>
              <a:avLst/>
              <a:gdLst>
                <a:gd name="T0" fmla="*/ 0 w 2885"/>
                <a:gd name="T1" fmla="*/ 4833 h 4833"/>
                <a:gd name="T2" fmla="*/ 1247 w 2885"/>
                <a:gd name="T3" fmla="*/ 4833 h 4833"/>
                <a:gd name="T4" fmla="*/ 1247 w 2885"/>
                <a:gd name="T5" fmla="*/ 2317 h 4833"/>
                <a:gd name="T6" fmla="*/ 2456 w 2885"/>
                <a:gd name="T7" fmla="*/ 1116 h 4833"/>
                <a:gd name="T8" fmla="*/ 2462 w 2885"/>
                <a:gd name="T9" fmla="*/ 1115 h 4833"/>
                <a:gd name="T10" fmla="*/ 2473 w 2885"/>
                <a:gd name="T11" fmla="*/ 1115 h 4833"/>
                <a:gd name="T12" fmla="*/ 2885 w 2885"/>
                <a:gd name="T13" fmla="*/ 1115 h 4833"/>
                <a:gd name="T14" fmla="*/ 2885 w 2885"/>
                <a:gd name="T15" fmla="*/ 0 h 4833"/>
                <a:gd name="T16" fmla="*/ 2318 w 2885"/>
                <a:gd name="T17" fmla="*/ 2 h 4833"/>
                <a:gd name="T18" fmla="*/ 0 w 2885"/>
                <a:gd name="T19" fmla="*/ 2317 h 4833"/>
                <a:gd name="T20" fmla="*/ 0 w 2885"/>
                <a:gd name="T21" fmla="*/ 4833 h 4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85" h="4833">
                  <a:moveTo>
                    <a:pt x="0" y="4833"/>
                  </a:moveTo>
                  <a:lnTo>
                    <a:pt x="1247" y="4833"/>
                  </a:lnTo>
                  <a:lnTo>
                    <a:pt x="1247" y="2317"/>
                  </a:lnTo>
                  <a:cubicBezTo>
                    <a:pt x="1255" y="1659"/>
                    <a:pt x="1797" y="1120"/>
                    <a:pt x="2456" y="1116"/>
                  </a:cubicBezTo>
                  <a:lnTo>
                    <a:pt x="2462" y="1115"/>
                  </a:lnTo>
                  <a:cubicBezTo>
                    <a:pt x="2466" y="1115"/>
                    <a:pt x="2469" y="1115"/>
                    <a:pt x="2473" y="1115"/>
                  </a:cubicBezTo>
                  <a:lnTo>
                    <a:pt x="2885" y="1115"/>
                  </a:lnTo>
                  <a:lnTo>
                    <a:pt x="2885" y="0"/>
                  </a:lnTo>
                  <a:lnTo>
                    <a:pt x="2318" y="2"/>
                  </a:lnTo>
                  <a:cubicBezTo>
                    <a:pt x="1039" y="2"/>
                    <a:pt x="0" y="1041"/>
                    <a:pt x="0" y="2317"/>
                  </a:cubicBezTo>
                  <a:lnTo>
                    <a:pt x="0" y="4833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CA124D-81C6-491E-8928-7A62C2F98FF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dirty="0"/>
              <a:t>Feb,2020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9E109D8-2540-4E0D-A159-97223F4C0BA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err="1"/>
              <a:t>Veoneer</a:t>
            </a:r>
            <a:r>
              <a:rPr lang="en-US" dirty="0"/>
              <a:t> PFMEA Go, See &amp; Fix Workshop for suppliers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3B067F8-20F2-41A6-A742-2F60E6EDDCC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7CEE681-EA8A-4B77-829B-1539858EA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92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B774C-A1A4-4EF8-B2F8-B07136D13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C1703-EF53-4715-8E41-BDA2F1BF6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4" y="2060848"/>
            <a:ext cx="11090274" cy="3997052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49E9B7-F121-4725-A71A-281B45D1B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Feb,2020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B05409-220E-4AEA-874E-9F9B75A35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Veoneer</a:t>
            </a:r>
            <a:r>
              <a:rPr lang="en-US" dirty="0"/>
              <a:t> PFMEA Go, See &amp; Fix Workshop for suppliers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D6786B-67DA-4E52-ABCC-5AC8657EB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E681-EA8A-4B77-829B-1539858EA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89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B774C-A1A4-4EF8-B2F8-B07136D13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C1703-EF53-4715-8E41-BDA2F1BF6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4" y="2060848"/>
            <a:ext cx="11090274" cy="3997052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032898D-DBA5-4872-96E1-24994EE372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1628775"/>
            <a:ext cx="11090275" cy="292388"/>
          </a:xfrm>
        </p:spPr>
        <p:txBody>
          <a:bodyPr>
            <a:sp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201593-57F4-4F93-A574-C2DEBB93DAB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/>
              <a:t>Feb,2020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63EBC9F-FF99-40B6-9397-B9686241843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err="1"/>
              <a:t>Veoneer</a:t>
            </a:r>
            <a:r>
              <a:rPr lang="en-US" dirty="0"/>
              <a:t> PFMEA Go, See &amp; Fix Workshop for suppliers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70AF97A-121A-4AF0-8E84-1686C73340B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7CEE681-EA8A-4B77-829B-1539858EA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47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1">
    <p:bg bwMode="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4DA1ABC-D99E-4C3F-BC15-45449B6B8D0F}"/>
              </a:ext>
            </a:extLst>
          </p:cNvPr>
          <p:cNvSpPr/>
          <p:nvPr/>
        </p:nvSpPr>
        <p:spPr bwMode="gray">
          <a:xfrm>
            <a:off x="0" y="0"/>
            <a:ext cx="12192000" cy="6597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Bef>
                <a:spcPts val="600"/>
              </a:spcBef>
            </a:pP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E87A58-09C9-4878-940A-B55D0C4841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863580"/>
            <a:ext cx="6079938" cy="1181862"/>
          </a:xfrm>
        </p:spPr>
        <p:txBody>
          <a:bodyPr anchor="b"/>
          <a:lstStyle>
            <a:lvl1pPr>
              <a:lnSpc>
                <a:spcPct val="80000"/>
              </a:lnSpc>
              <a:defRPr sz="4800"/>
            </a:lvl1pPr>
          </a:lstStyle>
          <a:p>
            <a:r>
              <a:rPr lang="en-US" noProof="0"/>
              <a:t>Click to add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7E8F1-D73C-4A82-A7B5-D01F8F17FE2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072430"/>
            <a:ext cx="6079938" cy="150018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48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add section title</a:t>
            </a:r>
          </a:p>
        </p:txBody>
      </p:sp>
      <p:grpSp>
        <p:nvGrpSpPr>
          <p:cNvPr id="11" name="Grupp 10">
            <a:extLst>
              <a:ext uri="{FF2B5EF4-FFF2-40B4-BE49-F238E27FC236}">
                <a16:creationId xmlns:a16="http://schemas.microsoft.com/office/drawing/2014/main" id="{95E7449C-8113-4657-B39C-4E137DE6650D}"/>
              </a:ext>
            </a:extLst>
          </p:cNvPr>
          <p:cNvGrpSpPr/>
          <p:nvPr/>
        </p:nvGrpSpPr>
        <p:grpSpPr>
          <a:xfrm>
            <a:off x="857406" y="703900"/>
            <a:ext cx="2246763" cy="315847"/>
            <a:chOff x="10052051" y="6354763"/>
            <a:chExt cx="1592262" cy="223838"/>
          </a:xfrm>
          <a:solidFill>
            <a:srgbClr val="001F47"/>
          </a:solidFill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9B65D6E4-A198-4C78-A468-3C2637CBED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263313" y="6354763"/>
              <a:ext cx="230188" cy="223838"/>
            </a:xfrm>
            <a:custGeom>
              <a:avLst/>
              <a:gdLst>
                <a:gd name="T0" fmla="*/ 3656 w 5108"/>
                <a:gd name="T1" fmla="*/ 2021 h 4983"/>
                <a:gd name="T2" fmla="*/ 1395 w 5108"/>
                <a:gd name="T3" fmla="*/ 2021 h 4983"/>
                <a:gd name="T4" fmla="*/ 1406 w 5108"/>
                <a:gd name="T5" fmla="*/ 1978 h 4983"/>
                <a:gd name="T6" fmla="*/ 2562 w 5108"/>
                <a:gd name="T7" fmla="*/ 1110 h 4983"/>
                <a:gd name="T8" fmla="*/ 3648 w 5108"/>
                <a:gd name="T9" fmla="*/ 1980 h 4983"/>
                <a:gd name="T10" fmla="*/ 3656 w 5108"/>
                <a:gd name="T11" fmla="*/ 2021 h 4983"/>
                <a:gd name="T12" fmla="*/ 2562 w 5108"/>
                <a:gd name="T13" fmla="*/ 0 h 4983"/>
                <a:gd name="T14" fmla="*/ 0 w 5108"/>
                <a:gd name="T15" fmla="*/ 2491 h 4983"/>
                <a:gd name="T16" fmla="*/ 732 w 5108"/>
                <a:gd name="T17" fmla="*/ 4277 h 4983"/>
                <a:gd name="T18" fmla="*/ 2702 w 5108"/>
                <a:gd name="T19" fmla="*/ 4983 h 4983"/>
                <a:gd name="T20" fmla="*/ 4717 w 5108"/>
                <a:gd name="T21" fmla="*/ 4218 h 4983"/>
                <a:gd name="T22" fmla="*/ 3921 w 5108"/>
                <a:gd name="T23" fmla="*/ 3422 h 4983"/>
                <a:gd name="T24" fmla="*/ 2674 w 5108"/>
                <a:gd name="T25" fmla="*/ 3873 h 4983"/>
                <a:gd name="T26" fmla="*/ 1392 w 5108"/>
                <a:gd name="T27" fmla="*/ 2977 h 4983"/>
                <a:gd name="T28" fmla="*/ 1381 w 5108"/>
                <a:gd name="T29" fmla="*/ 2934 h 4983"/>
                <a:gd name="T30" fmla="*/ 5056 w 5108"/>
                <a:gd name="T31" fmla="*/ 2934 h 4983"/>
                <a:gd name="T32" fmla="*/ 4358 w 5108"/>
                <a:gd name="T33" fmla="*/ 731 h 4983"/>
                <a:gd name="T34" fmla="*/ 2562 w 5108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8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50" y="1418"/>
                    <a:pt x="1960" y="1110"/>
                    <a:pt x="2562" y="1110"/>
                  </a:cubicBezTo>
                  <a:cubicBezTo>
                    <a:pt x="3142" y="1110"/>
                    <a:pt x="3538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2" y="0"/>
                  </a:moveTo>
                  <a:cubicBezTo>
                    <a:pt x="1102" y="0"/>
                    <a:pt x="0" y="1071"/>
                    <a:pt x="0" y="2491"/>
                  </a:cubicBezTo>
                  <a:cubicBezTo>
                    <a:pt x="0" y="3197"/>
                    <a:pt x="260" y="3831"/>
                    <a:pt x="732" y="4277"/>
                  </a:cubicBezTo>
                  <a:cubicBezTo>
                    <a:pt x="1221" y="4739"/>
                    <a:pt x="1902" y="4983"/>
                    <a:pt x="2702" y="4983"/>
                  </a:cubicBezTo>
                  <a:cubicBezTo>
                    <a:pt x="3562" y="4983"/>
                    <a:pt x="4221" y="4733"/>
                    <a:pt x="4717" y="4218"/>
                  </a:cubicBezTo>
                  <a:lnTo>
                    <a:pt x="3921" y="3422"/>
                  </a:lnTo>
                  <a:cubicBezTo>
                    <a:pt x="3649" y="3647"/>
                    <a:pt x="3288" y="3873"/>
                    <a:pt x="2674" y="3873"/>
                  </a:cubicBezTo>
                  <a:cubicBezTo>
                    <a:pt x="1990" y="3873"/>
                    <a:pt x="1546" y="3563"/>
                    <a:pt x="1392" y="2977"/>
                  </a:cubicBezTo>
                  <a:lnTo>
                    <a:pt x="1381" y="2934"/>
                  </a:lnTo>
                  <a:lnTo>
                    <a:pt x="5056" y="2934"/>
                  </a:lnTo>
                  <a:cubicBezTo>
                    <a:pt x="5108" y="2050"/>
                    <a:pt x="4860" y="1269"/>
                    <a:pt x="4358" y="731"/>
                  </a:cubicBezTo>
                  <a:cubicBezTo>
                    <a:pt x="3911" y="253"/>
                    <a:pt x="3290" y="0"/>
                    <a:pt x="25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A40D5EB-8AF8-46A3-93BB-04482737AE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14076" y="6354763"/>
              <a:ext cx="230188" cy="223838"/>
            </a:xfrm>
            <a:custGeom>
              <a:avLst/>
              <a:gdLst>
                <a:gd name="T0" fmla="*/ 3656 w 5107"/>
                <a:gd name="T1" fmla="*/ 2021 h 4983"/>
                <a:gd name="T2" fmla="*/ 1395 w 5107"/>
                <a:gd name="T3" fmla="*/ 2021 h 4983"/>
                <a:gd name="T4" fmla="*/ 1406 w 5107"/>
                <a:gd name="T5" fmla="*/ 1978 h 4983"/>
                <a:gd name="T6" fmla="*/ 2561 w 5107"/>
                <a:gd name="T7" fmla="*/ 1110 h 4983"/>
                <a:gd name="T8" fmla="*/ 3648 w 5107"/>
                <a:gd name="T9" fmla="*/ 1980 h 4983"/>
                <a:gd name="T10" fmla="*/ 3656 w 5107"/>
                <a:gd name="T11" fmla="*/ 2021 h 4983"/>
                <a:gd name="T12" fmla="*/ 2561 w 5107"/>
                <a:gd name="T13" fmla="*/ 0 h 4983"/>
                <a:gd name="T14" fmla="*/ 0 w 5107"/>
                <a:gd name="T15" fmla="*/ 2491 h 4983"/>
                <a:gd name="T16" fmla="*/ 731 w 5107"/>
                <a:gd name="T17" fmla="*/ 4277 h 4983"/>
                <a:gd name="T18" fmla="*/ 2702 w 5107"/>
                <a:gd name="T19" fmla="*/ 4983 h 4983"/>
                <a:gd name="T20" fmla="*/ 4716 w 5107"/>
                <a:gd name="T21" fmla="*/ 4218 h 4983"/>
                <a:gd name="T22" fmla="*/ 3920 w 5107"/>
                <a:gd name="T23" fmla="*/ 3422 h 4983"/>
                <a:gd name="T24" fmla="*/ 2674 w 5107"/>
                <a:gd name="T25" fmla="*/ 3873 h 4983"/>
                <a:gd name="T26" fmla="*/ 1392 w 5107"/>
                <a:gd name="T27" fmla="*/ 2977 h 4983"/>
                <a:gd name="T28" fmla="*/ 1380 w 5107"/>
                <a:gd name="T29" fmla="*/ 2934 h 4983"/>
                <a:gd name="T30" fmla="*/ 5055 w 5107"/>
                <a:gd name="T31" fmla="*/ 2934 h 4983"/>
                <a:gd name="T32" fmla="*/ 4357 w 5107"/>
                <a:gd name="T33" fmla="*/ 731 h 4983"/>
                <a:gd name="T34" fmla="*/ 2561 w 5107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7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49" y="1418"/>
                    <a:pt x="1960" y="1110"/>
                    <a:pt x="2561" y="1110"/>
                  </a:cubicBezTo>
                  <a:cubicBezTo>
                    <a:pt x="3141" y="1110"/>
                    <a:pt x="3537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1" y="0"/>
                  </a:moveTo>
                  <a:cubicBezTo>
                    <a:pt x="1101" y="0"/>
                    <a:pt x="0" y="1071"/>
                    <a:pt x="0" y="2491"/>
                  </a:cubicBezTo>
                  <a:cubicBezTo>
                    <a:pt x="0" y="3197"/>
                    <a:pt x="259" y="3831"/>
                    <a:pt x="731" y="4277"/>
                  </a:cubicBezTo>
                  <a:cubicBezTo>
                    <a:pt x="1220" y="4739"/>
                    <a:pt x="1902" y="4983"/>
                    <a:pt x="2702" y="4983"/>
                  </a:cubicBezTo>
                  <a:cubicBezTo>
                    <a:pt x="3561" y="4983"/>
                    <a:pt x="4220" y="4733"/>
                    <a:pt x="4716" y="4218"/>
                  </a:cubicBezTo>
                  <a:lnTo>
                    <a:pt x="3920" y="3422"/>
                  </a:lnTo>
                  <a:cubicBezTo>
                    <a:pt x="3649" y="3647"/>
                    <a:pt x="3287" y="3873"/>
                    <a:pt x="2674" y="3873"/>
                  </a:cubicBezTo>
                  <a:cubicBezTo>
                    <a:pt x="1989" y="3873"/>
                    <a:pt x="1546" y="3563"/>
                    <a:pt x="1392" y="2977"/>
                  </a:cubicBezTo>
                  <a:lnTo>
                    <a:pt x="1380" y="2934"/>
                  </a:lnTo>
                  <a:lnTo>
                    <a:pt x="5055" y="2934"/>
                  </a:lnTo>
                  <a:cubicBezTo>
                    <a:pt x="5107" y="2050"/>
                    <a:pt x="4860" y="1269"/>
                    <a:pt x="4357" y="731"/>
                  </a:cubicBezTo>
                  <a:cubicBezTo>
                    <a:pt x="3910" y="253"/>
                    <a:pt x="3289" y="0"/>
                    <a:pt x="25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F2315EFA-6877-46B5-993B-D35CAD6A84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17188" y="6354763"/>
              <a:ext cx="233363" cy="223838"/>
            </a:xfrm>
            <a:custGeom>
              <a:avLst/>
              <a:gdLst>
                <a:gd name="T0" fmla="*/ 2589 w 5179"/>
                <a:gd name="T1" fmla="*/ 3859 h 4983"/>
                <a:gd name="T2" fmla="*/ 1376 w 5179"/>
                <a:gd name="T3" fmla="*/ 2491 h 4983"/>
                <a:gd name="T4" fmla="*/ 2589 w 5179"/>
                <a:gd name="T5" fmla="*/ 1124 h 4983"/>
                <a:gd name="T6" fmla="*/ 3802 w 5179"/>
                <a:gd name="T7" fmla="*/ 2491 h 4983"/>
                <a:gd name="T8" fmla="*/ 2589 w 5179"/>
                <a:gd name="T9" fmla="*/ 3859 h 4983"/>
                <a:gd name="T10" fmla="*/ 2589 w 5179"/>
                <a:gd name="T11" fmla="*/ 0 h 4983"/>
                <a:gd name="T12" fmla="*/ 0 w 5179"/>
                <a:gd name="T13" fmla="*/ 2491 h 4983"/>
                <a:gd name="T14" fmla="*/ 2589 w 5179"/>
                <a:gd name="T15" fmla="*/ 4983 h 4983"/>
                <a:gd name="T16" fmla="*/ 5179 w 5179"/>
                <a:gd name="T17" fmla="*/ 2491 h 4983"/>
                <a:gd name="T18" fmla="*/ 2589 w 5179"/>
                <a:gd name="T19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79" h="4983">
                  <a:moveTo>
                    <a:pt x="2589" y="3859"/>
                  </a:moveTo>
                  <a:cubicBezTo>
                    <a:pt x="1864" y="3859"/>
                    <a:pt x="1376" y="3309"/>
                    <a:pt x="1376" y="2491"/>
                  </a:cubicBezTo>
                  <a:cubicBezTo>
                    <a:pt x="1376" y="1674"/>
                    <a:pt x="1864" y="1124"/>
                    <a:pt x="2589" y="1124"/>
                  </a:cubicBezTo>
                  <a:cubicBezTo>
                    <a:pt x="3315" y="1124"/>
                    <a:pt x="3802" y="1674"/>
                    <a:pt x="3802" y="2491"/>
                  </a:cubicBezTo>
                  <a:cubicBezTo>
                    <a:pt x="3802" y="3309"/>
                    <a:pt x="3315" y="3859"/>
                    <a:pt x="2589" y="3859"/>
                  </a:cubicBezTo>
                  <a:close/>
                  <a:moveTo>
                    <a:pt x="2589" y="0"/>
                  </a:moveTo>
                  <a:cubicBezTo>
                    <a:pt x="1113" y="0"/>
                    <a:pt x="0" y="1071"/>
                    <a:pt x="0" y="2491"/>
                  </a:cubicBezTo>
                  <a:cubicBezTo>
                    <a:pt x="0" y="3912"/>
                    <a:pt x="1113" y="4983"/>
                    <a:pt x="2589" y="4983"/>
                  </a:cubicBezTo>
                  <a:cubicBezTo>
                    <a:pt x="4066" y="4983"/>
                    <a:pt x="5179" y="3912"/>
                    <a:pt x="5179" y="2491"/>
                  </a:cubicBezTo>
                  <a:cubicBezTo>
                    <a:pt x="5179" y="1071"/>
                    <a:pt x="4066" y="0"/>
                    <a:pt x="25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24BF0079-2C0D-4D96-9A9D-A1221C11C8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67951" y="6354763"/>
              <a:ext cx="230188" cy="223838"/>
            </a:xfrm>
            <a:custGeom>
              <a:avLst/>
              <a:gdLst>
                <a:gd name="T0" fmla="*/ 3656 w 5107"/>
                <a:gd name="T1" fmla="*/ 2021 h 4983"/>
                <a:gd name="T2" fmla="*/ 1395 w 5107"/>
                <a:gd name="T3" fmla="*/ 2021 h 4983"/>
                <a:gd name="T4" fmla="*/ 1406 w 5107"/>
                <a:gd name="T5" fmla="*/ 1978 h 4983"/>
                <a:gd name="T6" fmla="*/ 2562 w 5107"/>
                <a:gd name="T7" fmla="*/ 1110 h 4983"/>
                <a:gd name="T8" fmla="*/ 3648 w 5107"/>
                <a:gd name="T9" fmla="*/ 1980 h 4983"/>
                <a:gd name="T10" fmla="*/ 3656 w 5107"/>
                <a:gd name="T11" fmla="*/ 2021 h 4983"/>
                <a:gd name="T12" fmla="*/ 2562 w 5107"/>
                <a:gd name="T13" fmla="*/ 0 h 4983"/>
                <a:gd name="T14" fmla="*/ 0 w 5107"/>
                <a:gd name="T15" fmla="*/ 2491 h 4983"/>
                <a:gd name="T16" fmla="*/ 731 w 5107"/>
                <a:gd name="T17" fmla="*/ 4277 h 4983"/>
                <a:gd name="T18" fmla="*/ 2702 w 5107"/>
                <a:gd name="T19" fmla="*/ 4983 h 4983"/>
                <a:gd name="T20" fmla="*/ 4717 w 5107"/>
                <a:gd name="T21" fmla="*/ 4218 h 4983"/>
                <a:gd name="T22" fmla="*/ 3921 w 5107"/>
                <a:gd name="T23" fmla="*/ 3422 h 4983"/>
                <a:gd name="T24" fmla="*/ 2674 w 5107"/>
                <a:gd name="T25" fmla="*/ 3873 h 4983"/>
                <a:gd name="T26" fmla="*/ 1392 w 5107"/>
                <a:gd name="T27" fmla="*/ 2977 h 4983"/>
                <a:gd name="T28" fmla="*/ 1380 w 5107"/>
                <a:gd name="T29" fmla="*/ 2934 h 4983"/>
                <a:gd name="T30" fmla="*/ 5055 w 5107"/>
                <a:gd name="T31" fmla="*/ 2934 h 4983"/>
                <a:gd name="T32" fmla="*/ 4357 w 5107"/>
                <a:gd name="T33" fmla="*/ 731 h 4983"/>
                <a:gd name="T34" fmla="*/ 2562 w 5107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7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49" y="1418"/>
                    <a:pt x="1960" y="1110"/>
                    <a:pt x="2562" y="1110"/>
                  </a:cubicBezTo>
                  <a:cubicBezTo>
                    <a:pt x="3141" y="1110"/>
                    <a:pt x="3537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2" y="0"/>
                  </a:moveTo>
                  <a:cubicBezTo>
                    <a:pt x="1101" y="0"/>
                    <a:pt x="0" y="1071"/>
                    <a:pt x="0" y="2491"/>
                  </a:cubicBezTo>
                  <a:cubicBezTo>
                    <a:pt x="0" y="3197"/>
                    <a:pt x="260" y="3831"/>
                    <a:pt x="731" y="4277"/>
                  </a:cubicBezTo>
                  <a:cubicBezTo>
                    <a:pt x="1220" y="4739"/>
                    <a:pt x="1902" y="4983"/>
                    <a:pt x="2702" y="4983"/>
                  </a:cubicBezTo>
                  <a:cubicBezTo>
                    <a:pt x="3561" y="4983"/>
                    <a:pt x="4220" y="4733"/>
                    <a:pt x="4717" y="4218"/>
                  </a:cubicBezTo>
                  <a:lnTo>
                    <a:pt x="3921" y="3422"/>
                  </a:lnTo>
                  <a:cubicBezTo>
                    <a:pt x="3649" y="3647"/>
                    <a:pt x="3287" y="3873"/>
                    <a:pt x="2674" y="3873"/>
                  </a:cubicBezTo>
                  <a:cubicBezTo>
                    <a:pt x="1989" y="3873"/>
                    <a:pt x="1546" y="3563"/>
                    <a:pt x="1392" y="2977"/>
                  </a:cubicBezTo>
                  <a:lnTo>
                    <a:pt x="1380" y="2934"/>
                  </a:lnTo>
                  <a:lnTo>
                    <a:pt x="5055" y="2934"/>
                  </a:lnTo>
                  <a:cubicBezTo>
                    <a:pt x="5107" y="2050"/>
                    <a:pt x="4860" y="1269"/>
                    <a:pt x="4357" y="731"/>
                  </a:cubicBezTo>
                  <a:cubicBezTo>
                    <a:pt x="3910" y="253"/>
                    <a:pt x="3289" y="0"/>
                    <a:pt x="25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81C6B412-800D-417B-90AD-19E4D7D03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2051" y="6361113"/>
              <a:ext cx="225425" cy="212725"/>
            </a:xfrm>
            <a:custGeom>
              <a:avLst/>
              <a:gdLst>
                <a:gd name="T0" fmla="*/ 0 w 5036"/>
                <a:gd name="T1" fmla="*/ 0 h 4739"/>
                <a:gd name="T2" fmla="*/ 2565 w 5036"/>
                <a:gd name="T3" fmla="*/ 4739 h 4739"/>
                <a:gd name="T4" fmla="*/ 5036 w 5036"/>
                <a:gd name="T5" fmla="*/ 0 h 4739"/>
                <a:gd name="T6" fmla="*/ 3734 w 5036"/>
                <a:gd name="T7" fmla="*/ 0 h 4739"/>
                <a:gd name="T8" fmla="*/ 2622 w 5036"/>
                <a:gd name="T9" fmla="*/ 2337 h 4739"/>
                <a:gd name="T10" fmla="*/ 1468 w 5036"/>
                <a:gd name="T11" fmla="*/ 0 h 4739"/>
                <a:gd name="T12" fmla="*/ 0 w 5036"/>
                <a:gd name="T13" fmla="*/ 0 h 4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36" h="4739">
                  <a:moveTo>
                    <a:pt x="0" y="0"/>
                  </a:moveTo>
                  <a:lnTo>
                    <a:pt x="2565" y="4739"/>
                  </a:lnTo>
                  <a:lnTo>
                    <a:pt x="5036" y="0"/>
                  </a:lnTo>
                  <a:lnTo>
                    <a:pt x="3734" y="0"/>
                  </a:lnTo>
                  <a:lnTo>
                    <a:pt x="2622" y="2337"/>
                  </a:lnTo>
                  <a:lnTo>
                    <a:pt x="146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D33DEA02-EF2D-44FF-B591-83D608C7FD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5951" y="6354763"/>
              <a:ext cx="212725" cy="217488"/>
            </a:xfrm>
            <a:custGeom>
              <a:avLst/>
              <a:gdLst>
                <a:gd name="T0" fmla="*/ 3516 w 4768"/>
                <a:gd name="T1" fmla="*/ 4831 h 4831"/>
                <a:gd name="T2" fmla="*/ 4767 w 4768"/>
                <a:gd name="T3" fmla="*/ 4831 h 4831"/>
                <a:gd name="T4" fmla="*/ 4768 w 4768"/>
                <a:gd name="T5" fmla="*/ 2315 h 4831"/>
                <a:gd name="T6" fmla="*/ 2384 w 4768"/>
                <a:gd name="T7" fmla="*/ 0 h 4831"/>
                <a:gd name="T8" fmla="*/ 0 w 4768"/>
                <a:gd name="T9" fmla="*/ 2315 h 4831"/>
                <a:gd name="T10" fmla="*/ 0 w 4768"/>
                <a:gd name="T11" fmla="*/ 4831 h 4831"/>
                <a:gd name="T12" fmla="*/ 1247 w 4768"/>
                <a:gd name="T13" fmla="*/ 4831 h 4831"/>
                <a:gd name="T14" fmla="*/ 1247 w 4768"/>
                <a:gd name="T15" fmla="*/ 2298 h 4831"/>
                <a:gd name="T16" fmla="*/ 2381 w 4768"/>
                <a:gd name="T17" fmla="*/ 1147 h 4831"/>
                <a:gd name="T18" fmla="*/ 2439 w 4768"/>
                <a:gd name="T19" fmla="*/ 1149 h 4831"/>
                <a:gd name="T20" fmla="*/ 3516 w 4768"/>
                <a:gd name="T21" fmla="*/ 2297 h 4831"/>
                <a:gd name="T22" fmla="*/ 3516 w 4768"/>
                <a:gd name="T23" fmla="*/ 4831 h 4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68" h="4831">
                  <a:moveTo>
                    <a:pt x="3516" y="4831"/>
                  </a:moveTo>
                  <a:lnTo>
                    <a:pt x="4767" y="4831"/>
                  </a:lnTo>
                  <a:lnTo>
                    <a:pt x="4768" y="2315"/>
                  </a:lnTo>
                  <a:cubicBezTo>
                    <a:pt x="4768" y="1060"/>
                    <a:pt x="3677" y="0"/>
                    <a:pt x="2384" y="0"/>
                  </a:cubicBezTo>
                  <a:cubicBezTo>
                    <a:pt x="1092" y="0"/>
                    <a:pt x="0" y="1060"/>
                    <a:pt x="0" y="2315"/>
                  </a:cubicBezTo>
                  <a:lnTo>
                    <a:pt x="0" y="4831"/>
                  </a:lnTo>
                  <a:lnTo>
                    <a:pt x="1247" y="4831"/>
                  </a:lnTo>
                  <a:lnTo>
                    <a:pt x="1247" y="2298"/>
                  </a:lnTo>
                  <a:cubicBezTo>
                    <a:pt x="1259" y="1674"/>
                    <a:pt x="1779" y="1147"/>
                    <a:pt x="2381" y="1147"/>
                  </a:cubicBezTo>
                  <a:cubicBezTo>
                    <a:pt x="2392" y="1147"/>
                    <a:pt x="2428" y="1149"/>
                    <a:pt x="2439" y="1149"/>
                  </a:cubicBezTo>
                  <a:cubicBezTo>
                    <a:pt x="3022" y="1186"/>
                    <a:pt x="3505" y="1701"/>
                    <a:pt x="3516" y="2297"/>
                  </a:cubicBezTo>
                  <a:lnTo>
                    <a:pt x="3516" y="483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BF977AE3-4383-4587-9F5C-4C4A7FFBA6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14138" y="6354763"/>
              <a:ext cx="130175" cy="217488"/>
            </a:xfrm>
            <a:custGeom>
              <a:avLst/>
              <a:gdLst>
                <a:gd name="T0" fmla="*/ 0 w 2885"/>
                <a:gd name="T1" fmla="*/ 4833 h 4833"/>
                <a:gd name="T2" fmla="*/ 1247 w 2885"/>
                <a:gd name="T3" fmla="*/ 4833 h 4833"/>
                <a:gd name="T4" fmla="*/ 1247 w 2885"/>
                <a:gd name="T5" fmla="*/ 2317 h 4833"/>
                <a:gd name="T6" fmla="*/ 2456 w 2885"/>
                <a:gd name="T7" fmla="*/ 1116 h 4833"/>
                <a:gd name="T8" fmla="*/ 2462 w 2885"/>
                <a:gd name="T9" fmla="*/ 1115 h 4833"/>
                <a:gd name="T10" fmla="*/ 2473 w 2885"/>
                <a:gd name="T11" fmla="*/ 1115 h 4833"/>
                <a:gd name="T12" fmla="*/ 2885 w 2885"/>
                <a:gd name="T13" fmla="*/ 1115 h 4833"/>
                <a:gd name="T14" fmla="*/ 2885 w 2885"/>
                <a:gd name="T15" fmla="*/ 0 h 4833"/>
                <a:gd name="T16" fmla="*/ 2318 w 2885"/>
                <a:gd name="T17" fmla="*/ 2 h 4833"/>
                <a:gd name="T18" fmla="*/ 0 w 2885"/>
                <a:gd name="T19" fmla="*/ 2317 h 4833"/>
                <a:gd name="T20" fmla="*/ 0 w 2885"/>
                <a:gd name="T21" fmla="*/ 4833 h 4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85" h="4833">
                  <a:moveTo>
                    <a:pt x="0" y="4833"/>
                  </a:moveTo>
                  <a:lnTo>
                    <a:pt x="1247" y="4833"/>
                  </a:lnTo>
                  <a:lnTo>
                    <a:pt x="1247" y="2317"/>
                  </a:lnTo>
                  <a:cubicBezTo>
                    <a:pt x="1255" y="1659"/>
                    <a:pt x="1797" y="1120"/>
                    <a:pt x="2456" y="1116"/>
                  </a:cubicBezTo>
                  <a:lnTo>
                    <a:pt x="2462" y="1115"/>
                  </a:lnTo>
                  <a:cubicBezTo>
                    <a:pt x="2466" y="1115"/>
                    <a:pt x="2469" y="1115"/>
                    <a:pt x="2473" y="1115"/>
                  </a:cubicBezTo>
                  <a:lnTo>
                    <a:pt x="2885" y="1115"/>
                  </a:lnTo>
                  <a:lnTo>
                    <a:pt x="2885" y="0"/>
                  </a:lnTo>
                  <a:lnTo>
                    <a:pt x="2318" y="2"/>
                  </a:lnTo>
                  <a:cubicBezTo>
                    <a:pt x="1039" y="2"/>
                    <a:pt x="0" y="1041"/>
                    <a:pt x="0" y="2317"/>
                  </a:cubicBezTo>
                  <a:lnTo>
                    <a:pt x="0" y="48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</p:grp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105206E-31D0-4C84-A1D6-E0491F3D1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Feb,2020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88947BA-D4E2-418E-A2E4-119B7D2A3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Veoneer</a:t>
            </a:r>
            <a:r>
              <a:rPr lang="en-US" dirty="0"/>
              <a:t> PFMEA Go, See &amp; Fix Workshop for suppliers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8A3C779-6E89-495A-A066-D1F404C9A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E681-EA8A-4B77-829B-1539858EA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70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2">
    <p:bg bwMode="gray"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4DA1ABC-D99E-4C3F-BC15-45449B6B8D0F}"/>
              </a:ext>
            </a:extLst>
          </p:cNvPr>
          <p:cNvSpPr/>
          <p:nvPr/>
        </p:nvSpPr>
        <p:spPr bwMode="gray">
          <a:xfrm>
            <a:off x="0" y="0"/>
            <a:ext cx="12192000" cy="65976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Bef>
                <a:spcPts val="600"/>
              </a:spcBef>
            </a:pP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E87A58-09C9-4878-940A-B55D0C4841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863580"/>
            <a:ext cx="6079938" cy="1181862"/>
          </a:xfrm>
        </p:spPr>
        <p:txBody>
          <a:bodyPr anchor="b"/>
          <a:lstStyle>
            <a:lvl1pPr>
              <a:lnSpc>
                <a:spcPct val="80000"/>
              </a:lnSpc>
              <a:defRPr sz="4800">
                <a:latin typeface="+mn-lt"/>
              </a:defRPr>
            </a:lvl1pPr>
          </a:lstStyle>
          <a:p>
            <a:pPr lvl="0"/>
            <a:r>
              <a:rPr lang="en-US" noProof="0"/>
              <a:t>Click to add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7E8F1-D73C-4A82-A7B5-D01F8F17FE2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072430"/>
            <a:ext cx="6079938" cy="150018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4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add section title</a:t>
            </a:r>
          </a:p>
        </p:txBody>
      </p:sp>
      <p:grpSp>
        <p:nvGrpSpPr>
          <p:cNvPr id="11" name="Grupp 10">
            <a:extLst>
              <a:ext uri="{FF2B5EF4-FFF2-40B4-BE49-F238E27FC236}">
                <a16:creationId xmlns:a16="http://schemas.microsoft.com/office/drawing/2014/main" id="{95E7449C-8113-4657-B39C-4E137DE6650D}"/>
              </a:ext>
            </a:extLst>
          </p:cNvPr>
          <p:cNvGrpSpPr/>
          <p:nvPr/>
        </p:nvGrpSpPr>
        <p:grpSpPr>
          <a:xfrm>
            <a:off x="857406" y="703900"/>
            <a:ext cx="2246763" cy="315847"/>
            <a:chOff x="10052051" y="6354763"/>
            <a:chExt cx="1592262" cy="223838"/>
          </a:xfrm>
          <a:solidFill>
            <a:srgbClr val="001F47"/>
          </a:solidFill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9B65D6E4-A198-4C78-A468-3C2637CBED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263313" y="6354763"/>
              <a:ext cx="230188" cy="223838"/>
            </a:xfrm>
            <a:custGeom>
              <a:avLst/>
              <a:gdLst>
                <a:gd name="T0" fmla="*/ 3656 w 5108"/>
                <a:gd name="T1" fmla="*/ 2021 h 4983"/>
                <a:gd name="T2" fmla="*/ 1395 w 5108"/>
                <a:gd name="T3" fmla="*/ 2021 h 4983"/>
                <a:gd name="T4" fmla="*/ 1406 w 5108"/>
                <a:gd name="T5" fmla="*/ 1978 h 4983"/>
                <a:gd name="T6" fmla="*/ 2562 w 5108"/>
                <a:gd name="T7" fmla="*/ 1110 h 4983"/>
                <a:gd name="T8" fmla="*/ 3648 w 5108"/>
                <a:gd name="T9" fmla="*/ 1980 h 4983"/>
                <a:gd name="T10" fmla="*/ 3656 w 5108"/>
                <a:gd name="T11" fmla="*/ 2021 h 4983"/>
                <a:gd name="T12" fmla="*/ 2562 w 5108"/>
                <a:gd name="T13" fmla="*/ 0 h 4983"/>
                <a:gd name="T14" fmla="*/ 0 w 5108"/>
                <a:gd name="T15" fmla="*/ 2491 h 4983"/>
                <a:gd name="T16" fmla="*/ 732 w 5108"/>
                <a:gd name="T17" fmla="*/ 4277 h 4983"/>
                <a:gd name="T18" fmla="*/ 2702 w 5108"/>
                <a:gd name="T19" fmla="*/ 4983 h 4983"/>
                <a:gd name="T20" fmla="*/ 4717 w 5108"/>
                <a:gd name="T21" fmla="*/ 4218 h 4983"/>
                <a:gd name="T22" fmla="*/ 3921 w 5108"/>
                <a:gd name="T23" fmla="*/ 3422 h 4983"/>
                <a:gd name="T24" fmla="*/ 2674 w 5108"/>
                <a:gd name="T25" fmla="*/ 3873 h 4983"/>
                <a:gd name="T26" fmla="*/ 1392 w 5108"/>
                <a:gd name="T27" fmla="*/ 2977 h 4983"/>
                <a:gd name="T28" fmla="*/ 1381 w 5108"/>
                <a:gd name="T29" fmla="*/ 2934 h 4983"/>
                <a:gd name="T30" fmla="*/ 5056 w 5108"/>
                <a:gd name="T31" fmla="*/ 2934 h 4983"/>
                <a:gd name="T32" fmla="*/ 4358 w 5108"/>
                <a:gd name="T33" fmla="*/ 731 h 4983"/>
                <a:gd name="T34" fmla="*/ 2562 w 5108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8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50" y="1418"/>
                    <a:pt x="1960" y="1110"/>
                    <a:pt x="2562" y="1110"/>
                  </a:cubicBezTo>
                  <a:cubicBezTo>
                    <a:pt x="3142" y="1110"/>
                    <a:pt x="3538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2" y="0"/>
                  </a:moveTo>
                  <a:cubicBezTo>
                    <a:pt x="1102" y="0"/>
                    <a:pt x="0" y="1071"/>
                    <a:pt x="0" y="2491"/>
                  </a:cubicBezTo>
                  <a:cubicBezTo>
                    <a:pt x="0" y="3197"/>
                    <a:pt x="260" y="3831"/>
                    <a:pt x="732" y="4277"/>
                  </a:cubicBezTo>
                  <a:cubicBezTo>
                    <a:pt x="1221" y="4739"/>
                    <a:pt x="1902" y="4983"/>
                    <a:pt x="2702" y="4983"/>
                  </a:cubicBezTo>
                  <a:cubicBezTo>
                    <a:pt x="3562" y="4983"/>
                    <a:pt x="4221" y="4733"/>
                    <a:pt x="4717" y="4218"/>
                  </a:cubicBezTo>
                  <a:lnTo>
                    <a:pt x="3921" y="3422"/>
                  </a:lnTo>
                  <a:cubicBezTo>
                    <a:pt x="3649" y="3647"/>
                    <a:pt x="3288" y="3873"/>
                    <a:pt x="2674" y="3873"/>
                  </a:cubicBezTo>
                  <a:cubicBezTo>
                    <a:pt x="1990" y="3873"/>
                    <a:pt x="1546" y="3563"/>
                    <a:pt x="1392" y="2977"/>
                  </a:cubicBezTo>
                  <a:lnTo>
                    <a:pt x="1381" y="2934"/>
                  </a:lnTo>
                  <a:lnTo>
                    <a:pt x="5056" y="2934"/>
                  </a:lnTo>
                  <a:cubicBezTo>
                    <a:pt x="5108" y="2050"/>
                    <a:pt x="4860" y="1269"/>
                    <a:pt x="4358" y="731"/>
                  </a:cubicBezTo>
                  <a:cubicBezTo>
                    <a:pt x="3911" y="253"/>
                    <a:pt x="3290" y="0"/>
                    <a:pt x="25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A40D5EB-8AF8-46A3-93BB-04482737AE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14076" y="6354763"/>
              <a:ext cx="230188" cy="223838"/>
            </a:xfrm>
            <a:custGeom>
              <a:avLst/>
              <a:gdLst>
                <a:gd name="T0" fmla="*/ 3656 w 5107"/>
                <a:gd name="T1" fmla="*/ 2021 h 4983"/>
                <a:gd name="T2" fmla="*/ 1395 w 5107"/>
                <a:gd name="T3" fmla="*/ 2021 h 4983"/>
                <a:gd name="T4" fmla="*/ 1406 w 5107"/>
                <a:gd name="T5" fmla="*/ 1978 h 4983"/>
                <a:gd name="T6" fmla="*/ 2561 w 5107"/>
                <a:gd name="T7" fmla="*/ 1110 h 4983"/>
                <a:gd name="T8" fmla="*/ 3648 w 5107"/>
                <a:gd name="T9" fmla="*/ 1980 h 4983"/>
                <a:gd name="T10" fmla="*/ 3656 w 5107"/>
                <a:gd name="T11" fmla="*/ 2021 h 4983"/>
                <a:gd name="T12" fmla="*/ 2561 w 5107"/>
                <a:gd name="T13" fmla="*/ 0 h 4983"/>
                <a:gd name="T14" fmla="*/ 0 w 5107"/>
                <a:gd name="T15" fmla="*/ 2491 h 4983"/>
                <a:gd name="T16" fmla="*/ 731 w 5107"/>
                <a:gd name="T17" fmla="*/ 4277 h 4983"/>
                <a:gd name="T18" fmla="*/ 2702 w 5107"/>
                <a:gd name="T19" fmla="*/ 4983 h 4983"/>
                <a:gd name="T20" fmla="*/ 4716 w 5107"/>
                <a:gd name="T21" fmla="*/ 4218 h 4983"/>
                <a:gd name="T22" fmla="*/ 3920 w 5107"/>
                <a:gd name="T23" fmla="*/ 3422 h 4983"/>
                <a:gd name="T24" fmla="*/ 2674 w 5107"/>
                <a:gd name="T25" fmla="*/ 3873 h 4983"/>
                <a:gd name="T26" fmla="*/ 1392 w 5107"/>
                <a:gd name="T27" fmla="*/ 2977 h 4983"/>
                <a:gd name="T28" fmla="*/ 1380 w 5107"/>
                <a:gd name="T29" fmla="*/ 2934 h 4983"/>
                <a:gd name="T30" fmla="*/ 5055 w 5107"/>
                <a:gd name="T31" fmla="*/ 2934 h 4983"/>
                <a:gd name="T32" fmla="*/ 4357 w 5107"/>
                <a:gd name="T33" fmla="*/ 731 h 4983"/>
                <a:gd name="T34" fmla="*/ 2561 w 5107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7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49" y="1418"/>
                    <a:pt x="1960" y="1110"/>
                    <a:pt x="2561" y="1110"/>
                  </a:cubicBezTo>
                  <a:cubicBezTo>
                    <a:pt x="3141" y="1110"/>
                    <a:pt x="3537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1" y="0"/>
                  </a:moveTo>
                  <a:cubicBezTo>
                    <a:pt x="1101" y="0"/>
                    <a:pt x="0" y="1071"/>
                    <a:pt x="0" y="2491"/>
                  </a:cubicBezTo>
                  <a:cubicBezTo>
                    <a:pt x="0" y="3197"/>
                    <a:pt x="259" y="3831"/>
                    <a:pt x="731" y="4277"/>
                  </a:cubicBezTo>
                  <a:cubicBezTo>
                    <a:pt x="1220" y="4739"/>
                    <a:pt x="1902" y="4983"/>
                    <a:pt x="2702" y="4983"/>
                  </a:cubicBezTo>
                  <a:cubicBezTo>
                    <a:pt x="3561" y="4983"/>
                    <a:pt x="4220" y="4733"/>
                    <a:pt x="4716" y="4218"/>
                  </a:cubicBezTo>
                  <a:lnTo>
                    <a:pt x="3920" y="3422"/>
                  </a:lnTo>
                  <a:cubicBezTo>
                    <a:pt x="3649" y="3647"/>
                    <a:pt x="3287" y="3873"/>
                    <a:pt x="2674" y="3873"/>
                  </a:cubicBezTo>
                  <a:cubicBezTo>
                    <a:pt x="1989" y="3873"/>
                    <a:pt x="1546" y="3563"/>
                    <a:pt x="1392" y="2977"/>
                  </a:cubicBezTo>
                  <a:lnTo>
                    <a:pt x="1380" y="2934"/>
                  </a:lnTo>
                  <a:lnTo>
                    <a:pt x="5055" y="2934"/>
                  </a:lnTo>
                  <a:cubicBezTo>
                    <a:pt x="5107" y="2050"/>
                    <a:pt x="4860" y="1269"/>
                    <a:pt x="4357" y="731"/>
                  </a:cubicBezTo>
                  <a:cubicBezTo>
                    <a:pt x="3910" y="253"/>
                    <a:pt x="3289" y="0"/>
                    <a:pt x="25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F2315EFA-6877-46B5-993B-D35CAD6A84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17188" y="6354763"/>
              <a:ext cx="233363" cy="223838"/>
            </a:xfrm>
            <a:custGeom>
              <a:avLst/>
              <a:gdLst>
                <a:gd name="T0" fmla="*/ 2589 w 5179"/>
                <a:gd name="T1" fmla="*/ 3859 h 4983"/>
                <a:gd name="T2" fmla="*/ 1376 w 5179"/>
                <a:gd name="T3" fmla="*/ 2491 h 4983"/>
                <a:gd name="T4" fmla="*/ 2589 w 5179"/>
                <a:gd name="T5" fmla="*/ 1124 h 4983"/>
                <a:gd name="T6" fmla="*/ 3802 w 5179"/>
                <a:gd name="T7" fmla="*/ 2491 h 4983"/>
                <a:gd name="T8" fmla="*/ 2589 w 5179"/>
                <a:gd name="T9" fmla="*/ 3859 h 4983"/>
                <a:gd name="T10" fmla="*/ 2589 w 5179"/>
                <a:gd name="T11" fmla="*/ 0 h 4983"/>
                <a:gd name="T12" fmla="*/ 0 w 5179"/>
                <a:gd name="T13" fmla="*/ 2491 h 4983"/>
                <a:gd name="T14" fmla="*/ 2589 w 5179"/>
                <a:gd name="T15" fmla="*/ 4983 h 4983"/>
                <a:gd name="T16" fmla="*/ 5179 w 5179"/>
                <a:gd name="T17" fmla="*/ 2491 h 4983"/>
                <a:gd name="T18" fmla="*/ 2589 w 5179"/>
                <a:gd name="T19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79" h="4983">
                  <a:moveTo>
                    <a:pt x="2589" y="3859"/>
                  </a:moveTo>
                  <a:cubicBezTo>
                    <a:pt x="1864" y="3859"/>
                    <a:pt x="1376" y="3309"/>
                    <a:pt x="1376" y="2491"/>
                  </a:cubicBezTo>
                  <a:cubicBezTo>
                    <a:pt x="1376" y="1674"/>
                    <a:pt x="1864" y="1124"/>
                    <a:pt x="2589" y="1124"/>
                  </a:cubicBezTo>
                  <a:cubicBezTo>
                    <a:pt x="3315" y="1124"/>
                    <a:pt x="3802" y="1674"/>
                    <a:pt x="3802" y="2491"/>
                  </a:cubicBezTo>
                  <a:cubicBezTo>
                    <a:pt x="3802" y="3309"/>
                    <a:pt x="3315" y="3859"/>
                    <a:pt x="2589" y="3859"/>
                  </a:cubicBezTo>
                  <a:close/>
                  <a:moveTo>
                    <a:pt x="2589" y="0"/>
                  </a:moveTo>
                  <a:cubicBezTo>
                    <a:pt x="1113" y="0"/>
                    <a:pt x="0" y="1071"/>
                    <a:pt x="0" y="2491"/>
                  </a:cubicBezTo>
                  <a:cubicBezTo>
                    <a:pt x="0" y="3912"/>
                    <a:pt x="1113" y="4983"/>
                    <a:pt x="2589" y="4983"/>
                  </a:cubicBezTo>
                  <a:cubicBezTo>
                    <a:pt x="4066" y="4983"/>
                    <a:pt x="5179" y="3912"/>
                    <a:pt x="5179" y="2491"/>
                  </a:cubicBezTo>
                  <a:cubicBezTo>
                    <a:pt x="5179" y="1071"/>
                    <a:pt x="4066" y="0"/>
                    <a:pt x="25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24BF0079-2C0D-4D96-9A9D-A1221C11C8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67951" y="6354763"/>
              <a:ext cx="230188" cy="223838"/>
            </a:xfrm>
            <a:custGeom>
              <a:avLst/>
              <a:gdLst>
                <a:gd name="T0" fmla="*/ 3656 w 5107"/>
                <a:gd name="T1" fmla="*/ 2021 h 4983"/>
                <a:gd name="T2" fmla="*/ 1395 w 5107"/>
                <a:gd name="T3" fmla="*/ 2021 h 4983"/>
                <a:gd name="T4" fmla="*/ 1406 w 5107"/>
                <a:gd name="T5" fmla="*/ 1978 h 4983"/>
                <a:gd name="T6" fmla="*/ 2562 w 5107"/>
                <a:gd name="T7" fmla="*/ 1110 h 4983"/>
                <a:gd name="T8" fmla="*/ 3648 w 5107"/>
                <a:gd name="T9" fmla="*/ 1980 h 4983"/>
                <a:gd name="T10" fmla="*/ 3656 w 5107"/>
                <a:gd name="T11" fmla="*/ 2021 h 4983"/>
                <a:gd name="T12" fmla="*/ 2562 w 5107"/>
                <a:gd name="T13" fmla="*/ 0 h 4983"/>
                <a:gd name="T14" fmla="*/ 0 w 5107"/>
                <a:gd name="T15" fmla="*/ 2491 h 4983"/>
                <a:gd name="T16" fmla="*/ 731 w 5107"/>
                <a:gd name="T17" fmla="*/ 4277 h 4983"/>
                <a:gd name="T18" fmla="*/ 2702 w 5107"/>
                <a:gd name="T19" fmla="*/ 4983 h 4983"/>
                <a:gd name="T20" fmla="*/ 4717 w 5107"/>
                <a:gd name="T21" fmla="*/ 4218 h 4983"/>
                <a:gd name="T22" fmla="*/ 3921 w 5107"/>
                <a:gd name="T23" fmla="*/ 3422 h 4983"/>
                <a:gd name="T24" fmla="*/ 2674 w 5107"/>
                <a:gd name="T25" fmla="*/ 3873 h 4983"/>
                <a:gd name="T26" fmla="*/ 1392 w 5107"/>
                <a:gd name="T27" fmla="*/ 2977 h 4983"/>
                <a:gd name="T28" fmla="*/ 1380 w 5107"/>
                <a:gd name="T29" fmla="*/ 2934 h 4983"/>
                <a:gd name="T30" fmla="*/ 5055 w 5107"/>
                <a:gd name="T31" fmla="*/ 2934 h 4983"/>
                <a:gd name="T32" fmla="*/ 4357 w 5107"/>
                <a:gd name="T33" fmla="*/ 731 h 4983"/>
                <a:gd name="T34" fmla="*/ 2562 w 5107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7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49" y="1418"/>
                    <a:pt x="1960" y="1110"/>
                    <a:pt x="2562" y="1110"/>
                  </a:cubicBezTo>
                  <a:cubicBezTo>
                    <a:pt x="3141" y="1110"/>
                    <a:pt x="3537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2" y="0"/>
                  </a:moveTo>
                  <a:cubicBezTo>
                    <a:pt x="1101" y="0"/>
                    <a:pt x="0" y="1071"/>
                    <a:pt x="0" y="2491"/>
                  </a:cubicBezTo>
                  <a:cubicBezTo>
                    <a:pt x="0" y="3197"/>
                    <a:pt x="260" y="3831"/>
                    <a:pt x="731" y="4277"/>
                  </a:cubicBezTo>
                  <a:cubicBezTo>
                    <a:pt x="1220" y="4739"/>
                    <a:pt x="1902" y="4983"/>
                    <a:pt x="2702" y="4983"/>
                  </a:cubicBezTo>
                  <a:cubicBezTo>
                    <a:pt x="3561" y="4983"/>
                    <a:pt x="4220" y="4733"/>
                    <a:pt x="4717" y="4218"/>
                  </a:cubicBezTo>
                  <a:lnTo>
                    <a:pt x="3921" y="3422"/>
                  </a:lnTo>
                  <a:cubicBezTo>
                    <a:pt x="3649" y="3647"/>
                    <a:pt x="3287" y="3873"/>
                    <a:pt x="2674" y="3873"/>
                  </a:cubicBezTo>
                  <a:cubicBezTo>
                    <a:pt x="1989" y="3873"/>
                    <a:pt x="1546" y="3563"/>
                    <a:pt x="1392" y="2977"/>
                  </a:cubicBezTo>
                  <a:lnTo>
                    <a:pt x="1380" y="2934"/>
                  </a:lnTo>
                  <a:lnTo>
                    <a:pt x="5055" y="2934"/>
                  </a:lnTo>
                  <a:cubicBezTo>
                    <a:pt x="5107" y="2050"/>
                    <a:pt x="4860" y="1269"/>
                    <a:pt x="4357" y="731"/>
                  </a:cubicBezTo>
                  <a:cubicBezTo>
                    <a:pt x="3910" y="253"/>
                    <a:pt x="3289" y="0"/>
                    <a:pt x="25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81C6B412-800D-417B-90AD-19E4D7D03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2051" y="6361113"/>
              <a:ext cx="225425" cy="212725"/>
            </a:xfrm>
            <a:custGeom>
              <a:avLst/>
              <a:gdLst>
                <a:gd name="T0" fmla="*/ 0 w 5036"/>
                <a:gd name="T1" fmla="*/ 0 h 4739"/>
                <a:gd name="T2" fmla="*/ 2565 w 5036"/>
                <a:gd name="T3" fmla="*/ 4739 h 4739"/>
                <a:gd name="T4" fmla="*/ 5036 w 5036"/>
                <a:gd name="T5" fmla="*/ 0 h 4739"/>
                <a:gd name="T6" fmla="*/ 3734 w 5036"/>
                <a:gd name="T7" fmla="*/ 0 h 4739"/>
                <a:gd name="T8" fmla="*/ 2622 w 5036"/>
                <a:gd name="T9" fmla="*/ 2337 h 4739"/>
                <a:gd name="T10" fmla="*/ 1468 w 5036"/>
                <a:gd name="T11" fmla="*/ 0 h 4739"/>
                <a:gd name="T12" fmla="*/ 0 w 5036"/>
                <a:gd name="T13" fmla="*/ 0 h 4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36" h="4739">
                  <a:moveTo>
                    <a:pt x="0" y="0"/>
                  </a:moveTo>
                  <a:lnTo>
                    <a:pt x="2565" y="4739"/>
                  </a:lnTo>
                  <a:lnTo>
                    <a:pt x="5036" y="0"/>
                  </a:lnTo>
                  <a:lnTo>
                    <a:pt x="3734" y="0"/>
                  </a:lnTo>
                  <a:lnTo>
                    <a:pt x="2622" y="2337"/>
                  </a:lnTo>
                  <a:lnTo>
                    <a:pt x="146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D33DEA02-EF2D-44FF-B591-83D608C7FD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5951" y="6354763"/>
              <a:ext cx="212725" cy="217488"/>
            </a:xfrm>
            <a:custGeom>
              <a:avLst/>
              <a:gdLst>
                <a:gd name="T0" fmla="*/ 3516 w 4768"/>
                <a:gd name="T1" fmla="*/ 4831 h 4831"/>
                <a:gd name="T2" fmla="*/ 4767 w 4768"/>
                <a:gd name="T3" fmla="*/ 4831 h 4831"/>
                <a:gd name="T4" fmla="*/ 4768 w 4768"/>
                <a:gd name="T5" fmla="*/ 2315 h 4831"/>
                <a:gd name="T6" fmla="*/ 2384 w 4768"/>
                <a:gd name="T7" fmla="*/ 0 h 4831"/>
                <a:gd name="T8" fmla="*/ 0 w 4768"/>
                <a:gd name="T9" fmla="*/ 2315 h 4831"/>
                <a:gd name="T10" fmla="*/ 0 w 4768"/>
                <a:gd name="T11" fmla="*/ 4831 h 4831"/>
                <a:gd name="T12" fmla="*/ 1247 w 4768"/>
                <a:gd name="T13" fmla="*/ 4831 h 4831"/>
                <a:gd name="T14" fmla="*/ 1247 w 4768"/>
                <a:gd name="T15" fmla="*/ 2298 h 4831"/>
                <a:gd name="T16" fmla="*/ 2381 w 4768"/>
                <a:gd name="T17" fmla="*/ 1147 h 4831"/>
                <a:gd name="T18" fmla="*/ 2439 w 4768"/>
                <a:gd name="T19" fmla="*/ 1149 h 4831"/>
                <a:gd name="T20" fmla="*/ 3516 w 4768"/>
                <a:gd name="T21" fmla="*/ 2297 h 4831"/>
                <a:gd name="T22" fmla="*/ 3516 w 4768"/>
                <a:gd name="T23" fmla="*/ 4831 h 4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68" h="4831">
                  <a:moveTo>
                    <a:pt x="3516" y="4831"/>
                  </a:moveTo>
                  <a:lnTo>
                    <a:pt x="4767" y="4831"/>
                  </a:lnTo>
                  <a:lnTo>
                    <a:pt x="4768" y="2315"/>
                  </a:lnTo>
                  <a:cubicBezTo>
                    <a:pt x="4768" y="1060"/>
                    <a:pt x="3677" y="0"/>
                    <a:pt x="2384" y="0"/>
                  </a:cubicBezTo>
                  <a:cubicBezTo>
                    <a:pt x="1092" y="0"/>
                    <a:pt x="0" y="1060"/>
                    <a:pt x="0" y="2315"/>
                  </a:cubicBezTo>
                  <a:lnTo>
                    <a:pt x="0" y="4831"/>
                  </a:lnTo>
                  <a:lnTo>
                    <a:pt x="1247" y="4831"/>
                  </a:lnTo>
                  <a:lnTo>
                    <a:pt x="1247" y="2298"/>
                  </a:lnTo>
                  <a:cubicBezTo>
                    <a:pt x="1259" y="1674"/>
                    <a:pt x="1779" y="1147"/>
                    <a:pt x="2381" y="1147"/>
                  </a:cubicBezTo>
                  <a:cubicBezTo>
                    <a:pt x="2392" y="1147"/>
                    <a:pt x="2428" y="1149"/>
                    <a:pt x="2439" y="1149"/>
                  </a:cubicBezTo>
                  <a:cubicBezTo>
                    <a:pt x="3022" y="1186"/>
                    <a:pt x="3505" y="1701"/>
                    <a:pt x="3516" y="2297"/>
                  </a:cubicBezTo>
                  <a:lnTo>
                    <a:pt x="3516" y="483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BF977AE3-4383-4587-9F5C-4C4A7FFBA6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14138" y="6354763"/>
              <a:ext cx="130175" cy="217488"/>
            </a:xfrm>
            <a:custGeom>
              <a:avLst/>
              <a:gdLst>
                <a:gd name="T0" fmla="*/ 0 w 2885"/>
                <a:gd name="T1" fmla="*/ 4833 h 4833"/>
                <a:gd name="T2" fmla="*/ 1247 w 2885"/>
                <a:gd name="T3" fmla="*/ 4833 h 4833"/>
                <a:gd name="T4" fmla="*/ 1247 w 2885"/>
                <a:gd name="T5" fmla="*/ 2317 h 4833"/>
                <a:gd name="T6" fmla="*/ 2456 w 2885"/>
                <a:gd name="T7" fmla="*/ 1116 h 4833"/>
                <a:gd name="T8" fmla="*/ 2462 w 2885"/>
                <a:gd name="T9" fmla="*/ 1115 h 4833"/>
                <a:gd name="T10" fmla="*/ 2473 w 2885"/>
                <a:gd name="T11" fmla="*/ 1115 h 4833"/>
                <a:gd name="T12" fmla="*/ 2885 w 2885"/>
                <a:gd name="T13" fmla="*/ 1115 h 4833"/>
                <a:gd name="T14" fmla="*/ 2885 w 2885"/>
                <a:gd name="T15" fmla="*/ 0 h 4833"/>
                <a:gd name="T16" fmla="*/ 2318 w 2885"/>
                <a:gd name="T17" fmla="*/ 2 h 4833"/>
                <a:gd name="T18" fmla="*/ 0 w 2885"/>
                <a:gd name="T19" fmla="*/ 2317 h 4833"/>
                <a:gd name="T20" fmla="*/ 0 w 2885"/>
                <a:gd name="T21" fmla="*/ 4833 h 4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85" h="4833">
                  <a:moveTo>
                    <a:pt x="0" y="4833"/>
                  </a:moveTo>
                  <a:lnTo>
                    <a:pt x="1247" y="4833"/>
                  </a:lnTo>
                  <a:lnTo>
                    <a:pt x="1247" y="2317"/>
                  </a:lnTo>
                  <a:cubicBezTo>
                    <a:pt x="1255" y="1659"/>
                    <a:pt x="1797" y="1120"/>
                    <a:pt x="2456" y="1116"/>
                  </a:cubicBezTo>
                  <a:lnTo>
                    <a:pt x="2462" y="1115"/>
                  </a:lnTo>
                  <a:cubicBezTo>
                    <a:pt x="2466" y="1115"/>
                    <a:pt x="2469" y="1115"/>
                    <a:pt x="2473" y="1115"/>
                  </a:cubicBezTo>
                  <a:lnTo>
                    <a:pt x="2885" y="1115"/>
                  </a:lnTo>
                  <a:lnTo>
                    <a:pt x="2885" y="0"/>
                  </a:lnTo>
                  <a:lnTo>
                    <a:pt x="2318" y="2"/>
                  </a:lnTo>
                  <a:cubicBezTo>
                    <a:pt x="1039" y="2"/>
                    <a:pt x="0" y="1041"/>
                    <a:pt x="0" y="2317"/>
                  </a:cubicBezTo>
                  <a:lnTo>
                    <a:pt x="0" y="48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</p:grp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41FFD-2DE9-4D35-84B1-46006E10D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Feb,2020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06A202-68D8-44FC-B0DD-3D61AA527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Veoneer</a:t>
            </a:r>
            <a:r>
              <a:rPr lang="en-US" dirty="0"/>
              <a:t> PFMEA Go, See &amp; Fix Workshop for suppliers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D7B7370-E20D-4EA7-81A1-D44A8ACFA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E681-EA8A-4B77-829B-1539858EA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55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3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4DA1ABC-D99E-4C3F-BC15-45449B6B8D0F}"/>
              </a:ext>
            </a:extLst>
          </p:cNvPr>
          <p:cNvSpPr/>
          <p:nvPr/>
        </p:nvSpPr>
        <p:spPr bwMode="gray">
          <a:xfrm>
            <a:off x="0" y="0"/>
            <a:ext cx="12192000" cy="6597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Bef>
                <a:spcPts val="600"/>
              </a:spcBef>
            </a:pP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E87A58-09C9-4878-940A-B55D0C4841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863580"/>
            <a:ext cx="6079938" cy="1181862"/>
          </a:xfrm>
        </p:spPr>
        <p:txBody>
          <a:bodyPr anchor="b"/>
          <a:lstStyle>
            <a:lvl1pPr>
              <a:lnSpc>
                <a:spcPct val="80000"/>
              </a:lnSpc>
              <a:defRPr sz="4800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n-US" noProof="0"/>
              <a:t>Click to add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7E8F1-D73C-4A82-A7B5-D01F8F17FE2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072430"/>
            <a:ext cx="6079938" cy="150018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48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add section title</a:t>
            </a:r>
          </a:p>
        </p:txBody>
      </p:sp>
      <p:grpSp>
        <p:nvGrpSpPr>
          <p:cNvPr id="11" name="Grupp 10">
            <a:extLst>
              <a:ext uri="{FF2B5EF4-FFF2-40B4-BE49-F238E27FC236}">
                <a16:creationId xmlns:a16="http://schemas.microsoft.com/office/drawing/2014/main" id="{95E7449C-8113-4657-B39C-4E137DE6650D}"/>
              </a:ext>
            </a:extLst>
          </p:cNvPr>
          <p:cNvGrpSpPr/>
          <p:nvPr/>
        </p:nvGrpSpPr>
        <p:grpSpPr>
          <a:xfrm>
            <a:off x="857406" y="703900"/>
            <a:ext cx="2246763" cy="315847"/>
            <a:chOff x="10052051" y="6354763"/>
            <a:chExt cx="1592262" cy="223838"/>
          </a:xfrm>
          <a:solidFill>
            <a:srgbClr val="FFFFFF"/>
          </a:solidFill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9B65D6E4-A198-4C78-A468-3C2637CBED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263313" y="6354763"/>
              <a:ext cx="230188" cy="223838"/>
            </a:xfrm>
            <a:custGeom>
              <a:avLst/>
              <a:gdLst>
                <a:gd name="T0" fmla="*/ 3656 w 5108"/>
                <a:gd name="T1" fmla="*/ 2021 h 4983"/>
                <a:gd name="T2" fmla="*/ 1395 w 5108"/>
                <a:gd name="T3" fmla="*/ 2021 h 4983"/>
                <a:gd name="T4" fmla="*/ 1406 w 5108"/>
                <a:gd name="T5" fmla="*/ 1978 h 4983"/>
                <a:gd name="T6" fmla="*/ 2562 w 5108"/>
                <a:gd name="T7" fmla="*/ 1110 h 4983"/>
                <a:gd name="T8" fmla="*/ 3648 w 5108"/>
                <a:gd name="T9" fmla="*/ 1980 h 4983"/>
                <a:gd name="T10" fmla="*/ 3656 w 5108"/>
                <a:gd name="T11" fmla="*/ 2021 h 4983"/>
                <a:gd name="T12" fmla="*/ 2562 w 5108"/>
                <a:gd name="T13" fmla="*/ 0 h 4983"/>
                <a:gd name="T14" fmla="*/ 0 w 5108"/>
                <a:gd name="T15" fmla="*/ 2491 h 4983"/>
                <a:gd name="T16" fmla="*/ 732 w 5108"/>
                <a:gd name="T17" fmla="*/ 4277 h 4983"/>
                <a:gd name="T18" fmla="*/ 2702 w 5108"/>
                <a:gd name="T19" fmla="*/ 4983 h 4983"/>
                <a:gd name="T20" fmla="*/ 4717 w 5108"/>
                <a:gd name="T21" fmla="*/ 4218 h 4983"/>
                <a:gd name="T22" fmla="*/ 3921 w 5108"/>
                <a:gd name="T23" fmla="*/ 3422 h 4983"/>
                <a:gd name="T24" fmla="*/ 2674 w 5108"/>
                <a:gd name="T25" fmla="*/ 3873 h 4983"/>
                <a:gd name="T26" fmla="*/ 1392 w 5108"/>
                <a:gd name="T27" fmla="*/ 2977 h 4983"/>
                <a:gd name="T28" fmla="*/ 1381 w 5108"/>
                <a:gd name="T29" fmla="*/ 2934 h 4983"/>
                <a:gd name="T30" fmla="*/ 5056 w 5108"/>
                <a:gd name="T31" fmla="*/ 2934 h 4983"/>
                <a:gd name="T32" fmla="*/ 4358 w 5108"/>
                <a:gd name="T33" fmla="*/ 731 h 4983"/>
                <a:gd name="T34" fmla="*/ 2562 w 5108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8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50" y="1418"/>
                    <a:pt x="1960" y="1110"/>
                    <a:pt x="2562" y="1110"/>
                  </a:cubicBezTo>
                  <a:cubicBezTo>
                    <a:pt x="3142" y="1110"/>
                    <a:pt x="3538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2" y="0"/>
                  </a:moveTo>
                  <a:cubicBezTo>
                    <a:pt x="1102" y="0"/>
                    <a:pt x="0" y="1071"/>
                    <a:pt x="0" y="2491"/>
                  </a:cubicBezTo>
                  <a:cubicBezTo>
                    <a:pt x="0" y="3197"/>
                    <a:pt x="260" y="3831"/>
                    <a:pt x="732" y="4277"/>
                  </a:cubicBezTo>
                  <a:cubicBezTo>
                    <a:pt x="1221" y="4739"/>
                    <a:pt x="1902" y="4983"/>
                    <a:pt x="2702" y="4983"/>
                  </a:cubicBezTo>
                  <a:cubicBezTo>
                    <a:pt x="3562" y="4983"/>
                    <a:pt x="4221" y="4733"/>
                    <a:pt x="4717" y="4218"/>
                  </a:cubicBezTo>
                  <a:lnTo>
                    <a:pt x="3921" y="3422"/>
                  </a:lnTo>
                  <a:cubicBezTo>
                    <a:pt x="3649" y="3647"/>
                    <a:pt x="3288" y="3873"/>
                    <a:pt x="2674" y="3873"/>
                  </a:cubicBezTo>
                  <a:cubicBezTo>
                    <a:pt x="1990" y="3873"/>
                    <a:pt x="1546" y="3563"/>
                    <a:pt x="1392" y="2977"/>
                  </a:cubicBezTo>
                  <a:lnTo>
                    <a:pt x="1381" y="2934"/>
                  </a:lnTo>
                  <a:lnTo>
                    <a:pt x="5056" y="2934"/>
                  </a:lnTo>
                  <a:cubicBezTo>
                    <a:pt x="5108" y="2050"/>
                    <a:pt x="4860" y="1269"/>
                    <a:pt x="4358" y="731"/>
                  </a:cubicBezTo>
                  <a:cubicBezTo>
                    <a:pt x="3911" y="253"/>
                    <a:pt x="3290" y="0"/>
                    <a:pt x="25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A40D5EB-8AF8-46A3-93BB-04482737AE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14076" y="6354763"/>
              <a:ext cx="230188" cy="223838"/>
            </a:xfrm>
            <a:custGeom>
              <a:avLst/>
              <a:gdLst>
                <a:gd name="T0" fmla="*/ 3656 w 5107"/>
                <a:gd name="T1" fmla="*/ 2021 h 4983"/>
                <a:gd name="T2" fmla="*/ 1395 w 5107"/>
                <a:gd name="T3" fmla="*/ 2021 h 4983"/>
                <a:gd name="T4" fmla="*/ 1406 w 5107"/>
                <a:gd name="T5" fmla="*/ 1978 h 4983"/>
                <a:gd name="T6" fmla="*/ 2561 w 5107"/>
                <a:gd name="T7" fmla="*/ 1110 h 4983"/>
                <a:gd name="T8" fmla="*/ 3648 w 5107"/>
                <a:gd name="T9" fmla="*/ 1980 h 4983"/>
                <a:gd name="T10" fmla="*/ 3656 w 5107"/>
                <a:gd name="T11" fmla="*/ 2021 h 4983"/>
                <a:gd name="T12" fmla="*/ 2561 w 5107"/>
                <a:gd name="T13" fmla="*/ 0 h 4983"/>
                <a:gd name="T14" fmla="*/ 0 w 5107"/>
                <a:gd name="T15" fmla="*/ 2491 h 4983"/>
                <a:gd name="T16" fmla="*/ 731 w 5107"/>
                <a:gd name="T17" fmla="*/ 4277 h 4983"/>
                <a:gd name="T18" fmla="*/ 2702 w 5107"/>
                <a:gd name="T19" fmla="*/ 4983 h 4983"/>
                <a:gd name="T20" fmla="*/ 4716 w 5107"/>
                <a:gd name="T21" fmla="*/ 4218 h 4983"/>
                <a:gd name="T22" fmla="*/ 3920 w 5107"/>
                <a:gd name="T23" fmla="*/ 3422 h 4983"/>
                <a:gd name="T24" fmla="*/ 2674 w 5107"/>
                <a:gd name="T25" fmla="*/ 3873 h 4983"/>
                <a:gd name="T26" fmla="*/ 1392 w 5107"/>
                <a:gd name="T27" fmla="*/ 2977 h 4983"/>
                <a:gd name="T28" fmla="*/ 1380 w 5107"/>
                <a:gd name="T29" fmla="*/ 2934 h 4983"/>
                <a:gd name="T30" fmla="*/ 5055 w 5107"/>
                <a:gd name="T31" fmla="*/ 2934 h 4983"/>
                <a:gd name="T32" fmla="*/ 4357 w 5107"/>
                <a:gd name="T33" fmla="*/ 731 h 4983"/>
                <a:gd name="T34" fmla="*/ 2561 w 5107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7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49" y="1418"/>
                    <a:pt x="1960" y="1110"/>
                    <a:pt x="2561" y="1110"/>
                  </a:cubicBezTo>
                  <a:cubicBezTo>
                    <a:pt x="3141" y="1110"/>
                    <a:pt x="3537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1" y="0"/>
                  </a:moveTo>
                  <a:cubicBezTo>
                    <a:pt x="1101" y="0"/>
                    <a:pt x="0" y="1071"/>
                    <a:pt x="0" y="2491"/>
                  </a:cubicBezTo>
                  <a:cubicBezTo>
                    <a:pt x="0" y="3197"/>
                    <a:pt x="259" y="3831"/>
                    <a:pt x="731" y="4277"/>
                  </a:cubicBezTo>
                  <a:cubicBezTo>
                    <a:pt x="1220" y="4739"/>
                    <a:pt x="1902" y="4983"/>
                    <a:pt x="2702" y="4983"/>
                  </a:cubicBezTo>
                  <a:cubicBezTo>
                    <a:pt x="3561" y="4983"/>
                    <a:pt x="4220" y="4733"/>
                    <a:pt x="4716" y="4218"/>
                  </a:cubicBezTo>
                  <a:lnTo>
                    <a:pt x="3920" y="3422"/>
                  </a:lnTo>
                  <a:cubicBezTo>
                    <a:pt x="3649" y="3647"/>
                    <a:pt x="3287" y="3873"/>
                    <a:pt x="2674" y="3873"/>
                  </a:cubicBezTo>
                  <a:cubicBezTo>
                    <a:pt x="1989" y="3873"/>
                    <a:pt x="1546" y="3563"/>
                    <a:pt x="1392" y="2977"/>
                  </a:cubicBezTo>
                  <a:lnTo>
                    <a:pt x="1380" y="2934"/>
                  </a:lnTo>
                  <a:lnTo>
                    <a:pt x="5055" y="2934"/>
                  </a:lnTo>
                  <a:cubicBezTo>
                    <a:pt x="5107" y="2050"/>
                    <a:pt x="4860" y="1269"/>
                    <a:pt x="4357" y="731"/>
                  </a:cubicBezTo>
                  <a:cubicBezTo>
                    <a:pt x="3910" y="253"/>
                    <a:pt x="3289" y="0"/>
                    <a:pt x="25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F2315EFA-6877-46B5-993B-D35CAD6A84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17188" y="6354763"/>
              <a:ext cx="233363" cy="223838"/>
            </a:xfrm>
            <a:custGeom>
              <a:avLst/>
              <a:gdLst>
                <a:gd name="T0" fmla="*/ 2589 w 5179"/>
                <a:gd name="T1" fmla="*/ 3859 h 4983"/>
                <a:gd name="T2" fmla="*/ 1376 w 5179"/>
                <a:gd name="T3" fmla="*/ 2491 h 4983"/>
                <a:gd name="T4" fmla="*/ 2589 w 5179"/>
                <a:gd name="T5" fmla="*/ 1124 h 4983"/>
                <a:gd name="T6" fmla="*/ 3802 w 5179"/>
                <a:gd name="T7" fmla="*/ 2491 h 4983"/>
                <a:gd name="T8" fmla="*/ 2589 w 5179"/>
                <a:gd name="T9" fmla="*/ 3859 h 4983"/>
                <a:gd name="T10" fmla="*/ 2589 w 5179"/>
                <a:gd name="T11" fmla="*/ 0 h 4983"/>
                <a:gd name="T12" fmla="*/ 0 w 5179"/>
                <a:gd name="T13" fmla="*/ 2491 h 4983"/>
                <a:gd name="T14" fmla="*/ 2589 w 5179"/>
                <a:gd name="T15" fmla="*/ 4983 h 4983"/>
                <a:gd name="T16" fmla="*/ 5179 w 5179"/>
                <a:gd name="T17" fmla="*/ 2491 h 4983"/>
                <a:gd name="T18" fmla="*/ 2589 w 5179"/>
                <a:gd name="T19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79" h="4983">
                  <a:moveTo>
                    <a:pt x="2589" y="3859"/>
                  </a:moveTo>
                  <a:cubicBezTo>
                    <a:pt x="1864" y="3859"/>
                    <a:pt x="1376" y="3309"/>
                    <a:pt x="1376" y="2491"/>
                  </a:cubicBezTo>
                  <a:cubicBezTo>
                    <a:pt x="1376" y="1674"/>
                    <a:pt x="1864" y="1124"/>
                    <a:pt x="2589" y="1124"/>
                  </a:cubicBezTo>
                  <a:cubicBezTo>
                    <a:pt x="3315" y="1124"/>
                    <a:pt x="3802" y="1674"/>
                    <a:pt x="3802" y="2491"/>
                  </a:cubicBezTo>
                  <a:cubicBezTo>
                    <a:pt x="3802" y="3309"/>
                    <a:pt x="3315" y="3859"/>
                    <a:pt x="2589" y="3859"/>
                  </a:cubicBezTo>
                  <a:close/>
                  <a:moveTo>
                    <a:pt x="2589" y="0"/>
                  </a:moveTo>
                  <a:cubicBezTo>
                    <a:pt x="1113" y="0"/>
                    <a:pt x="0" y="1071"/>
                    <a:pt x="0" y="2491"/>
                  </a:cubicBezTo>
                  <a:cubicBezTo>
                    <a:pt x="0" y="3912"/>
                    <a:pt x="1113" y="4983"/>
                    <a:pt x="2589" y="4983"/>
                  </a:cubicBezTo>
                  <a:cubicBezTo>
                    <a:pt x="4066" y="4983"/>
                    <a:pt x="5179" y="3912"/>
                    <a:pt x="5179" y="2491"/>
                  </a:cubicBezTo>
                  <a:cubicBezTo>
                    <a:pt x="5179" y="1071"/>
                    <a:pt x="4066" y="0"/>
                    <a:pt x="25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24BF0079-2C0D-4D96-9A9D-A1221C11C8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67951" y="6354763"/>
              <a:ext cx="230188" cy="223838"/>
            </a:xfrm>
            <a:custGeom>
              <a:avLst/>
              <a:gdLst>
                <a:gd name="T0" fmla="*/ 3656 w 5107"/>
                <a:gd name="T1" fmla="*/ 2021 h 4983"/>
                <a:gd name="T2" fmla="*/ 1395 w 5107"/>
                <a:gd name="T3" fmla="*/ 2021 h 4983"/>
                <a:gd name="T4" fmla="*/ 1406 w 5107"/>
                <a:gd name="T5" fmla="*/ 1978 h 4983"/>
                <a:gd name="T6" fmla="*/ 2562 w 5107"/>
                <a:gd name="T7" fmla="*/ 1110 h 4983"/>
                <a:gd name="T8" fmla="*/ 3648 w 5107"/>
                <a:gd name="T9" fmla="*/ 1980 h 4983"/>
                <a:gd name="T10" fmla="*/ 3656 w 5107"/>
                <a:gd name="T11" fmla="*/ 2021 h 4983"/>
                <a:gd name="T12" fmla="*/ 2562 w 5107"/>
                <a:gd name="T13" fmla="*/ 0 h 4983"/>
                <a:gd name="T14" fmla="*/ 0 w 5107"/>
                <a:gd name="T15" fmla="*/ 2491 h 4983"/>
                <a:gd name="T16" fmla="*/ 731 w 5107"/>
                <a:gd name="T17" fmla="*/ 4277 h 4983"/>
                <a:gd name="T18" fmla="*/ 2702 w 5107"/>
                <a:gd name="T19" fmla="*/ 4983 h 4983"/>
                <a:gd name="T20" fmla="*/ 4717 w 5107"/>
                <a:gd name="T21" fmla="*/ 4218 h 4983"/>
                <a:gd name="T22" fmla="*/ 3921 w 5107"/>
                <a:gd name="T23" fmla="*/ 3422 h 4983"/>
                <a:gd name="T24" fmla="*/ 2674 w 5107"/>
                <a:gd name="T25" fmla="*/ 3873 h 4983"/>
                <a:gd name="T26" fmla="*/ 1392 w 5107"/>
                <a:gd name="T27" fmla="*/ 2977 h 4983"/>
                <a:gd name="T28" fmla="*/ 1380 w 5107"/>
                <a:gd name="T29" fmla="*/ 2934 h 4983"/>
                <a:gd name="T30" fmla="*/ 5055 w 5107"/>
                <a:gd name="T31" fmla="*/ 2934 h 4983"/>
                <a:gd name="T32" fmla="*/ 4357 w 5107"/>
                <a:gd name="T33" fmla="*/ 731 h 4983"/>
                <a:gd name="T34" fmla="*/ 2562 w 5107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7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49" y="1418"/>
                    <a:pt x="1960" y="1110"/>
                    <a:pt x="2562" y="1110"/>
                  </a:cubicBezTo>
                  <a:cubicBezTo>
                    <a:pt x="3141" y="1110"/>
                    <a:pt x="3537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2" y="0"/>
                  </a:moveTo>
                  <a:cubicBezTo>
                    <a:pt x="1101" y="0"/>
                    <a:pt x="0" y="1071"/>
                    <a:pt x="0" y="2491"/>
                  </a:cubicBezTo>
                  <a:cubicBezTo>
                    <a:pt x="0" y="3197"/>
                    <a:pt x="260" y="3831"/>
                    <a:pt x="731" y="4277"/>
                  </a:cubicBezTo>
                  <a:cubicBezTo>
                    <a:pt x="1220" y="4739"/>
                    <a:pt x="1902" y="4983"/>
                    <a:pt x="2702" y="4983"/>
                  </a:cubicBezTo>
                  <a:cubicBezTo>
                    <a:pt x="3561" y="4983"/>
                    <a:pt x="4220" y="4733"/>
                    <a:pt x="4717" y="4218"/>
                  </a:cubicBezTo>
                  <a:lnTo>
                    <a:pt x="3921" y="3422"/>
                  </a:lnTo>
                  <a:cubicBezTo>
                    <a:pt x="3649" y="3647"/>
                    <a:pt x="3287" y="3873"/>
                    <a:pt x="2674" y="3873"/>
                  </a:cubicBezTo>
                  <a:cubicBezTo>
                    <a:pt x="1989" y="3873"/>
                    <a:pt x="1546" y="3563"/>
                    <a:pt x="1392" y="2977"/>
                  </a:cubicBezTo>
                  <a:lnTo>
                    <a:pt x="1380" y="2934"/>
                  </a:lnTo>
                  <a:lnTo>
                    <a:pt x="5055" y="2934"/>
                  </a:lnTo>
                  <a:cubicBezTo>
                    <a:pt x="5107" y="2050"/>
                    <a:pt x="4860" y="1269"/>
                    <a:pt x="4357" y="731"/>
                  </a:cubicBezTo>
                  <a:cubicBezTo>
                    <a:pt x="3910" y="253"/>
                    <a:pt x="3289" y="0"/>
                    <a:pt x="25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81C6B412-800D-417B-90AD-19E4D7D03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2051" y="6361113"/>
              <a:ext cx="225425" cy="212725"/>
            </a:xfrm>
            <a:custGeom>
              <a:avLst/>
              <a:gdLst>
                <a:gd name="T0" fmla="*/ 0 w 5036"/>
                <a:gd name="T1" fmla="*/ 0 h 4739"/>
                <a:gd name="T2" fmla="*/ 2565 w 5036"/>
                <a:gd name="T3" fmla="*/ 4739 h 4739"/>
                <a:gd name="T4" fmla="*/ 5036 w 5036"/>
                <a:gd name="T5" fmla="*/ 0 h 4739"/>
                <a:gd name="T6" fmla="*/ 3734 w 5036"/>
                <a:gd name="T7" fmla="*/ 0 h 4739"/>
                <a:gd name="T8" fmla="*/ 2622 w 5036"/>
                <a:gd name="T9" fmla="*/ 2337 h 4739"/>
                <a:gd name="T10" fmla="*/ 1468 w 5036"/>
                <a:gd name="T11" fmla="*/ 0 h 4739"/>
                <a:gd name="T12" fmla="*/ 0 w 5036"/>
                <a:gd name="T13" fmla="*/ 0 h 4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36" h="4739">
                  <a:moveTo>
                    <a:pt x="0" y="0"/>
                  </a:moveTo>
                  <a:lnTo>
                    <a:pt x="2565" y="4739"/>
                  </a:lnTo>
                  <a:lnTo>
                    <a:pt x="5036" y="0"/>
                  </a:lnTo>
                  <a:lnTo>
                    <a:pt x="3734" y="0"/>
                  </a:lnTo>
                  <a:lnTo>
                    <a:pt x="2622" y="2337"/>
                  </a:lnTo>
                  <a:lnTo>
                    <a:pt x="146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D33DEA02-EF2D-44FF-B591-83D608C7FD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5951" y="6354763"/>
              <a:ext cx="212725" cy="217488"/>
            </a:xfrm>
            <a:custGeom>
              <a:avLst/>
              <a:gdLst>
                <a:gd name="T0" fmla="*/ 3516 w 4768"/>
                <a:gd name="T1" fmla="*/ 4831 h 4831"/>
                <a:gd name="T2" fmla="*/ 4767 w 4768"/>
                <a:gd name="T3" fmla="*/ 4831 h 4831"/>
                <a:gd name="T4" fmla="*/ 4768 w 4768"/>
                <a:gd name="T5" fmla="*/ 2315 h 4831"/>
                <a:gd name="T6" fmla="*/ 2384 w 4768"/>
                <a:gd name="T7" fmla="*/ 0 h 4831"/>
                <a:gd name="T8" fmla="*/ 0 w 4768"/>
                <a:gd name="T9" fmla="*/ 2315 h 4831"/>
                <a:gd name="T10" fmla="*/ 0 w 4768"/>
                <a:gd name="T11" fmla="*/ 4831 h 4831"/>
                <a:gd name="T12" fmla="*/ 1247 w 4768"/>
                <a:gd name="T13" fmla="*/ 4831 h 4831"/>
                <a:gd name="T14" fmla="*/ 1247 w 4768"/>
                <a:gd name="T15" fmla="*/ 2298 h 4831"/>
                <a:gd name="T16" fmla="*/ 2381 w 4768"/>
                <a:gd name="T17" fmla="*/ 1147 h 4831"/>
                <a:gd name="T18" fmla="*/ 2439 w 4768"/>
                <a:gd name="T19" fmla="*/ 1149 h 4831"/>
                <a:gd name="T20" fmla="*/ 3516 w 4768"/>
                <a:gd name="T21" fmla="*/ 2297 h 4831"/>
                <a:gd name="T22" fmla="*/ 3516 w 4768"/>
                <a:gd name="T23" fmla="*/ 4831 h 4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68" h="4831">
                  <a:moveTo>
                    <a:pt x="3516" y="4831"/>
                  </a:moveTo>
                  <a:lnTo>
                    <a:pt x="4767" y="4831"/>
                  </a:lnTo>
                  <a:lnTo>
                    <a:pt x="4768" y="2315"/>
                  </a:lnTo>
                  <a:cubicBezTo>
                    <a:pt x="4768" y="1060"/>
                    <a:pt x="3677" y="0"/>
                    <a:pt x="2384" y="0"/>
                  </a:cubicBezTo>
                  <a:cubicBezTo>
                    <a:pt x="1092" y="0"/>
                    <a:pt x="0" y="1060"/>
                    <a:pt x="0" y="2315"/>
                  </a:cubicBezTo>
                  <a:lnTo>
                    <a:pt x="0" y="4831"/>
                  </a:lnTo>
                  <a:lnTo>
                    <a:pt x="1247" y="4831"/>
                  </a:lnTo>
                  <a:lnTo>
                    <a:pt x="1247" y="2298"/>
                  </a:lnTo>
                  <a:cubicBezTo>
                    <a:pt x="1259" y="1674"/>
                    <a:pt x="1779" y="1147"/>
                    <a:pt x="2381" y="1147"/>
                  </a:cubicBezTo>
                  <a:cubicBezTo>
                    <a:pt x="2392" y="1147"/>
                    <a:pt x="2428" y="1149"/>
                    <a:pt x="2439" y="1149"/>
                  </a:cubicBezTo>
                  <a:cubicBezTo>
                    <a:pt x="3022" y="1186"/>
                    <a:pt x="3505" y="1701"/>
                    <a:pt x="3516" y="2297"/>
                  </a:cubicBezTo>
                  <a:lnTo>
                    <a:pt x="3516" y="483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BF977AE3-4383-4587-9F5C-4C4A7FFBA6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14138" y="6354763"/>
              <a:ext cx="130175" cy="217488"/>
            </a:xfrm>
            <a:custGeom>
              <a:avLst/>
              <a:gdLst>
                <a:gd name="T0" fmla="*/ 0 w 2885"/>
                <a:gd name="T1" fmla="*/ 4833 h 4833"/>
                <a:gd name="T2" fmla="*/ 1247 w 2885"/>
                <a:gd name="T3" fmla="*/ 4833 h 4833"/>
                <a:gd name="T4" fmla="*/ 1247 w 2885"/>
                <a:gd name="T5" fmla="*/ 2317 h 4833"/>
                <a:gd name="T6" fmla="*/ 2456 w 2885"/>
                <a:gd name="T7" fmla="*/ 1116 h 4833"/>
                <a:gd name="T8" fmla="*/ 2462 w 2885"/>
                <a:gd name="T9" fmla="*/ 1115 h 4833"/>
                <a:gd name="T10" fmla="*/ 2473 w 2885"/>
                <a:gd name="T11" fmla="*/ 1115 h 4833"/>
                <a:gd name="T12" fmla="*/ 2885 w 2885"/>
                <a:gd name="T13" fmla="*/ 1115 h 4833"/>
                <a:gd name="T14" fmla="*/ 2885 w 2885"/>
                <a:gd name="T15" fmla="*/ 0 h 4833"/>
                <a:gd name="T16" fmla="*/ 2318 w 2885"/>
                <a:gd name="T17" fmla="*/ 2 h 4833"/>
                <a:gd name="T18" fmla="*/ 0 w 2885"/>
                <a:gd name="T19" fmla="*/ 2317 h 4833"/>
                <a:gd name="T20" fmla="*/ 0 w 2885"/>
                <a:gd name="T21" fmla="*/ 4833 h 4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85" h="4833">
                  <a:moveTo>
                    <a:pt x="0" y="4833"/>
                  </a:moveTo>
                  <a:lnTo>
                    <a:pt x="1247" y="4833"/>
                  </a:lnTo>
                  <a:lnTo>
                    <a:pt x="1247" y="2317"/>
                  </a:lnTo>
                  <a:cubicBezTo>
                    <a:pt x="1255" y="1659"/>
                    <a:pt x="1797" y="1120"/>
                    <a:pt x="2456" y="1116"/>
                  </a:cubicBezTo>
                  <a:lnTo>
                    <a:pt x="2462" y="1115"/>
                  </a:lnTo>
                  <a:cubicBezTo>
                    <a:pt x="2466" y="1115"/>
                    <a:pt x="2469" y="1115"/>
                    <a:pt x="2473" y="1115"/>
                  </a:cubicBezTo>
                  <a:lnTo>
                    <a:pt x="2885" y="1115"/>
                  </a:lnTo>
                  <a:lnTo>
                    <a:pt x="2885" y="0"/>
                  </a:lnTo>
                  <a:lnTo>
                    <a:pt x="2318" y="2"/>
                  </a:lnTo>
                  <a:cubicBezTo>
                    <a:pt x="1039" y="2"/>
                    <a:pt x="0" y="1041"/>
                    <a:pt x="0" y="2317"/>
                  </a:cubicBezTo>
                  <a:lnTo>
                    <a:pt x="0" y="48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</p:grp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6EB9E836-07E7-44BC-BDDB-F556025CF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Feb,2020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4F0EE0D-16AE-4BB6-BA6C-984F21A23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Veoneer</a:t>
            </a:r>
            <a:r>
              <a:rPr lang="en-US" dirty="0"/>
              <a:t> PFMEA Go, See &amp; Fix Workshop for suppliers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B57A166-9AEB-4B2B-963C-DD495AF6E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E681-EA8A-4B77-829B-1539858EA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56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2D7EF77-A727-4568-B5DC-A34A9CEE0670}"/>
              </a:ext>
            </a:extLst>
          </p:cNvPr>
          <p:cNvSpPr/>
          <p:nvPr/>
        </p:nvSpPr>
        <p:spPr bwMode="gray">
          <a:xfrm>
            <a:off x="0" y="6597650"/>
            <a:ext cx="12192000" cy="260350"/>
          </a:xfrm>
          <a:prstGeom prst="rect">
            <a:avLst/>
          </a:prstGeom>
          <a:solidFill>
            <a:srgbClr val="FFFFFF">
              <a:alpha val="74902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Bef>
                <a:spcPts val="600"/>
              </a:spcBef>
            </a:pPr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7758EB-B969-4E8E-A6DB-53FBBB64F412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50864" y="1196975"/>
            <a:ext cx="11090274" cy="4431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93E4A6-D057-4E55-817D-EA89E61F8D29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550864" y="2060848"/>
            <a:ext cx="11090274" cy="39970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092E87-2268-41FC-8B5C-7F2F29FA1C04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550863" y="6665884"/>
            <a:ext cx="419987" cy="123111"/>
          </a:xfrm>
          <a:prstGeom prst="rect">
            <a:avLst/>
          </a:prstGeom>
        </p:spPr>
        <p:txBody>
          <a:bodyPr vert="horz" wrap="none" lIns="0" tIns="0" rIns="0" bIns="0" rtlCol="0" anchor="b" anchorCtr="0">
            <a:spAutoFit/>
          </a:bodyPr>
          <a:lstStyle>
            <a:lvl1pPr algn="l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Feb,2020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25CA7F-36FA-4091-AE31-3B4A6E5715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1631949" y="6665884"/>
            <a:ext cx="2519363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err="1"/>
              <a:t>Veoneer</a:t>
            </a:r>
            <a:r>
              <a:rPr lang="en-US" dirty="0"/>
              <a:t> PFMEA Go, See &amp; Fix Workshop for suppliers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5838CD-8504-4557-B793-9202730D8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203296" y="6665884"/>
            <a:ext cx="144270" cy="123111"/>
          </a:xfrm>
          <a:prstGeom prst="rect">
            <a:avLst/>
          </a:prstGeom>
        </p:spPr>
        <p:txBody>
          <a:bodyPr vert="horz" wrap="none" lIns="0" tIns="0" rIns="0" bIns="0" rtlCol="0" anchor="b" anchorCtr="0">
            <a:spAutoFit/>
          </a:bodyPr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07CEE681-EA8A-4B77-829B-1539858EA4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Rektangel 14">
            <a:extLst>
              <a:ext uri="{FF2B5EF4-FFF2-40B4-BE49-F238E27FC236}">
                <a16:creationId xmlns:a16="http://schemas.microsoft.com/office/drawing/2014/main" id="{AE2D0A8D-9006-4B1F-9ADC-3F6E830F3901}"/>
              </a:ext>
            </a:extLst>
          </p:cNvPr>
          <p:cNvSpPr/>
          <p:nvPr/>
        </p:nvSpPr>
        <p:spPr>
          <a:xfrm>
            <a:off x="0" y="0"/>
            <a:ext cx="12192000" cy="69214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v-SE" sz="2000" dirty="0">
                <a:solidFill>
                  <a:schemeClr val="bg1"/>
                </a:solidFill>
              </a:rPr>
              <a:t>       </a:t>
            </a:r>
          </a:p>
        </p:txBody>
      </p:sp>
      <p:grpSp>
        <p:nvGrpSpPr>
          <p:cNvPr id="32" name="Grupp 31">
            <a:extLst>
              <a:ext uri="{FF2B5EF4-FFF2-40B4-BE49-F238E27FC236}">
                <a16:creationId xmlns:a16="http://schemas.microsoft.com/office/drawing/2014/main" id="{FDC86FD3-2347-4335-8E2A-220A3E5ABAF7}"/>
              </a:ext>
            </a:extLst>
          </p:cNvPr>
          <p:cNvGrpSpPr>
            <a:grpSpLocks noChangeAspect="1"/>
          </p:cNvGrpSpPr>
          <p:nvPr/>
        </p:nvGrpSpPr>
        <p:grpSpPr>
          <a:xfrm>
            <a:off x="517409" y="265590"/>
            <a:ext cx="1592262" cy="223838"/>
            <a:chOff x="10052051" y="6354763"/>
            <a:chExt cx="1592262" cy="223838"/>
          </a:xfrm>
          <a:solidFill>
            <a:srgbClr val="001F47"/>
          </a:solidFill>
        </p:grpSpPr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3FD0AFC6-F30C-4B2D-9CAC-3898F718AD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263313" y="6354763"/>
              <a:ext cx="230188" cy="223838"/>
            </a:xfrm>
            <a:custGeom>
              <a:avLst/>
              <a:gdLst>
                <a:gd name="T0" fmla="*/ 3656 w 5108"/>
                <a:gd name="T1" fmla="*/ 2021 h 4983"/>
                <a:gd name="T2" fmla="*/ 1395 w 5108"/>
                <a:gd name="T3" fmla="*/ 2021 h 4983"/>
                <a:gd name="T4" fmla="*/ 1406 w 5108"/>
                <a:gd name="T5" fmla="*/ 1978 h 4983"/>
                <a:gd name="T6" fmla="*/ 2562 w 5108"/>
                <a:gd name="T7" fmla="*/ 1110 h 4983"/>
                <a:gd name="T8" fmla="*/ 3648 w 5108"/>
                <a:gd name="T9" fmla="*/ 1980 h 4983"/>
                <a:gd name="T10" fmla="*/ 3656 w 5108"/>
                <a:gd name="T11" fmla="*/ 2021 h 4983"/>
                <a:gd name="T12" fmla="*/ 2562 w 5108"/>
                <a:gd name="T13" fmla="*/ 0 h 4983"/>
                <a:gd name="T14" fmla="*/ 0 w 5108"/>
                <a:gd name="T15" fmla="*/ 2491 h 4983"/>
                <a:gd name="T16" fmla="*/ 732 w 5108"/>
                <a:gd name="T17" fmla="*/ 4277 h 4983"/>
                <a:gd name="T18" fmla="*/ 2702 w 5108"/>
                <a:gd name="T19" fmla="*/ 4983 h 4983"/>
                <a:gd name="T20" fmla="*/ 4717 w 5108"/>
                <a:gd name="T21" fmla="*/ 4218 h 4983"/>
                <a:gd name="T22" fmla="*/ 3921 w 5108"/>
                <a:gd name="T23" fmla="*/ 3422 h 4983"/>
                <a:gd name="T24" fmla="*/ 2674 w 5108"/>
                <a:gd name="T25" fmla="*/ 3873 h 4983"/>
                <a:gd name="T26" fmla="*/ 1392 w 5108"/>
                <a:gd name="T27" fmla="*/ 2977 h 4983"/>
                <a:gd name="T28" fmla="*/ 1381 w 5108"/>
                <a:gd name="T29" fmla="*/ 2934 h 4983"/>
                <a:gd name="T30" fmla="*/ 5056 w 5108"/>
                <a:gd name="T31" fmla="*/ 2934 h 4983"/>
                <a:gd name="T32" fmla="*/ 4358 w 5108"/>
                <a:gd name="T33" fmla="*/ 731 h 4983"/>
                <a:gd name="T34" fmla="*/ 2562 w 5108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8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50" y="1418"/>
                    <a:pt x="1960" y="1110"/>
                    <a:pt x="2562" y="1110"/>
                  </a:cubicBezTo>
                  <a:cubicBezTo>
                    <a:pt x="3142" y="1110"/>
                    <a:pt x="3538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2" y="0"/>
                  </a:moveTo>
                  <a:cubicBezTo>
                    <a:pt x="1102" y="0"/>
                    <a:pt x="0" y="1071"/>
                    <a:pt x="0" y="2491"/>
                  </a:cubicBezTo>
                  <a:cubicBezTo>
                    <a:pt x="0" y="3197"/>
                    <a:pt x="260" y="3831"/>
                    <a:pt x="732" y="4277"/>
                  </a:cubicBezTo>
                  <a:cubicBezTo>
                    <a:pt x="1221" y="4739"/>
                    <a:pt x="1902" y="4983"/>
                    <a:pt x="2702" y="4983"/>
                  </a:cubicBezTo>
                  <a:cubicBezTo>
                    <a:pt x="3562" y="4983"/>
                    <a:pt x="4221" y="4733"/>
                    <a:pt x="4717" y="4218"/>
                  </a:cubicBezTo>
                  <a:lnTo>
                    <a:pt x="3921" y="3422"/>
                  </a:lnTo>
                  <a:cubicBezTo>
                    <a:pt x="3649" y="3647"/>
                    <a:pt x="3288" y="3873"/>
                    <a:pt x="2674" y="3873"/>
                  </a:cubicBezTo>
                  <a:cubicBezTo>
                    <a:pt x="1990" y="3873"/>
                    <a:pt x="1546" y="3563"/>
                    <a:pt x="1392" y="2977"/>
                  </a:cubicBezTo>
                  <a:lnTo>
                    <a:pt x="1381" y="2934"/>
                  </a:lnTo>
                  <a:lnTo>
                    <a:pt x="5056" y="2934"/>
                  </a:lnTo>
                  <a:cubicBezTo>
                    <a:pt x="5108" y="2050"/>
                    <a:pt x="4860" y="1269"/>
                    <a:pt x="4358" y="731"/>
                  </a:cubicBezTo>
                  <a:cubicBezTo>
                    <a:pt x="3911" y="253"/>
                    <a:pt x="3290" y="0"/>
                    <a:pt x="25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35" name="Freeform 7">
              <a:extLst>
                <a:ext uri="{FF2B5EF4-FFF2-40B4-BE49-F238E27FC236}">
                  <a16:creationId xmlns:a16="http://schemas.microsoft.com/office/drawing/2014/main" id="{BCDD94C1-CE64-4FA7-AA48-675741C17A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14076" y="6354763"/>
              <a:ext cx="230188" cy="223838"/>
            </a:xfrm>
            <a:custGeom>
              <a:avLst/>
              <a:gdLst>
                <a:gd name="T0" fmla="*/ 3656 w 5107"/>
                <a:gd name="T1" fmla="*/ 2021 h 4983"/>
                <a:gd name="T2" fmla="*/ 1395 w 5107"/>
                <a:gd name="T3" fmla="*/ 2021 h 4983"/>
                <a:gd name="T4" fmla="*/ 1406 w 5107"/>
                <a:gd name="T5" fmla="*/ 1978 h 4983"/>
                <a:gd name="T6" fmla="*/ 2561 w 5107"/>
                <a:gd name="T7" fmla="*/ 1110 h 4983"/>
                <a:gd name="T8" fmla="*/ 3648 w 5107"/>
                <a:gd name="T9" fmla="*/ 1980 h 4983"/>
                <a:gd name="T10" fmla="*/ 3656 w 5107"/>
                <a:gd name="T11" fmla="*/ 2021 h 4983"/>
                <a:gd name="T12" fmla="*/ 2561 w 5107"/>
                <a:gd name="T13" fmla="*/ 0 h 4983"/>
                <a:gd name="T14" fmla="*/ 0 w 5107"/>
                <a:gd name="T15" fmla="*/ 2491 h 4983"/>
                <a:gd name="T16" fmla="*/ 731 w 5107"/>
                <a:gd name="T17" fmla="*/ 4277 h 4983"/>
                <a:gd name="T18" fmla="*/ 2702 w 5107"/>
                <a:gd name="T19" fmla="*/ 4983 h 4983"/>
                <a:gd name="T20" fmla="*/ 4716 w 5107"/>
                <a:gd name="T21" fmla="*/ 4218 h 4983"/>
                <a:gd name="T22" fmla="*/ 3920 w 5107"/>
                <a:gd name="T23" fmla="*/ 3422 h 4983"/>
                <a:gd name="T24" fmla="*/ 2674 w 5107"/>
                <a:gd name="T25" fmla="*/ 3873 h 4983"/>
                <a:gd name="T26" fmla="*/ 1392 w 5107"/>
                <a:gd name="T27" fmla="*/ 2977 h 4983"/>
                <a:gd name="T28" fmla="*/ 1380 w 5107"/>
                <a:gd name="T29" fmla="*/ 2934 h 4983"/>
                <a:gd name="T30" fmla="*/ 5055 w 5107"/>
                <a:gd name="T31" fmla="*/ 2934 h 4983"/>
                <a:gd name="T32" fmla="*/ 4357 w 5107"/>
                <a:gd name="T33" fmla="*/ 731 h 4983"/>
                <a:gd name="T34" fmla="*/ 2561 w 5107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7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49" y="1418"/>
                    <a:pt x="1960" y="1110"/>
                    <a:pt x="2561" y="1110"/>
                  </a:cubicBezTo>
                  <a:cubicBezTo>
                    <a:pt x="3141" y="1110"/>
                    <a:pt x="3537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1" y="0"/>
                  </a:moveTo>
                  <a:cubicBezTo>
                    <a:pt x="1101" y="0"/>
                    <a:pt x="0" y="1071"/>
                    <a:pt x="0" y="2491"/>
                  </a:cubicBezTo>
                  <a:cubicBezTo>
                    <a:pt x="0" y="3197"/>
                    <a:pt x="259" y="3831"/>
                    <a:pt x="731" y="4277"/>
                  </a:cubicBezTo>
                  <a:cubicBezTo>
                    <a:pt x="1220" y="4739"/>
                    <a:pt x="1902" y="4983"/>
                    <a:pt x="2702" y="4983"/>
                  </a:cubicBezTo>
                  <a:cubicBezTo>
                    <a:pt x="3561" y="4983"/>
                    <a:pt x="4220" y="4733"/>
                    <a:pt x="4716" y="4218"/>
                  </a:cubicBezTo>
                  <a:lnTo>
                    <a:pt x="3920" y="3422"/>
                  </a:lnTo>
                  <a:cubicBezTo>
                    <a:pt x="3649" y="3647"/>
                    <a:pt x="3287" y="3873"/>
                    <a:pt x="2674" y="3873"/>
                  </a:cubicBezTo>
                  <a:cubicBezTo>
                    <a:pt x="1989" y="3873"/>
                    <a:pt x="1546" y="3563"/>
                    <a:pt x="1392" y="2977"/>
                  </a:cubicBezTo>
                  <a:lnTo>
                    <a:pt x="1380" y="2934"/>
                  </a:lnTo>
                  <a:lnTo>
                    <a:pt x="5055" y="2934"/>
                  </a:lnTo>
                  <a:cubicBezTo>
                    <a:pt x="5107" y="2050"/>
                    <a:pt x="4860" y="1269"/>
                    <a:pt x="4357" y="731"/>
                  </a:cubicBezTo>
                  <a:cubicBezTo>
                    <a:pt x="3910" y="253"/>
                    <a:pt x="3289" y="0"/>
                    <a:pt x="25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id="{AC210E19-FEA0-458A-8BB3-3D050C8DD8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17188" y="6354763"/>
              <a:ext cx="233363" cy="223838"/>
            </a:xfrm>
            <a:custGeom>
              <a:avLst/>
              <a:gdLst>
                <a:gd name="T0" fmla="*/ 2589 w 5179"/>
                <a:gd name="T1" fmla="*/ 3859 h 4983"/>
                <a:gd name="T2" fmla="*/ 1376 w 5179"/>
                <a:gd name="T3" fmla="*/ 2491 h 4983"/>
                <a:gd name="T4" fmla="*/ 2589 w 5179"/>
                <a:gd name="T5" fmla="*/ 1124 h 4983"/>
                <a:gd name="T6" fmla="*/ 3802 w 5179"/>
                <a:gd name="T7" fmla="*/ 2491 h 4983"/>
                <a:gd name="T8" fmla="*/ 2589 w 5179"/>
                <a:gd name="T9" fmla="*/ 3859 h 4983"/>
                <a:gd name="T10" fmla="*/ 2589 w 5179"/>
                <a:gd name="T11" fmla="*/ 0 h 4983"/>
                <a:gd name="T12" fmla="*/ 0 w 5179"/>
                <a:gd name="T13" fmla="*/ 2491 h 4983"/>
                <a:gd name="T14" fmla="*/ 2589 w 5179"/>
                <a:gd name="T15" fmla="*/ 4983 h 4983"/>
                <a:gd name="T16" fmla="*/ 5179 w 5179"/>
                <a:gd name="T17" fmla="*/ 2491 h 4983"/>
                <a:gd name="T18" fmla="*/ 2589 w 5179"/>
                <a:gd name="T19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79" h="4983">
                  <a:moveTo>
                    <a:pt x="2589" y="3859"/>
                  </a:moveTo>
                  <a:cubicBezTo>
                    <a:pt x="1864" y="3859"/>
                    <a:pt x="1376" y="3309"/>
                    <a:pt x="1376" y="2491"/>
                  </a:cubicBezTo>
                  <a:cubicBezTo>
                    <a:pt x="1376" y="1674"/>
                    <a:pt x="1864" y="1124"/>
                    <a:pt x="2589" y="1124"/>
                  </a:cubicBezTo>
                  <a:cubicBezTo>
                    <a:pt x="3315" y="1124"/>
                    <a:pt x="3802" y="1674"/>
                    <a:pt x="3802" y="2491"/>
                  </a:cubicBezTo>
                  <a:cubicBezTo>
                    <a:pt x="3802" y="3309"/>
                    <a:pt x="3315" y="3859"/>
                    <a:pt x="2589" y="3859"/>
                  </a:cubicBezTo>
                  <a:close/>
                  <a:moveTo>
                    <a:pt x="2589" y="0"/>
                  </a:moveTo>
                  <a:cubicBezTo>
                    <a:pt x="1113" y="0"/>
                    <a:pt x="0" y="1071"/>
                    <a:pt x="0" y="2491"/>
                  </a:cubicBezTo>
                  <a:cubicBezTo>
                    <a:pt x="0" y="3912"/>
                    <a:pt x="1113" y="4983"/>
                    <a:pt x="2589" y="4983"/>
                  </a:cubicBezTo>
                  <a:cubicBezTo>
                    <a:pt x="4066" y="4983"/>
                    <a:pt x="5179" y="3912"/>
                    <a:pt x="5179" y="2491"/>
                  </a:cubicBezTo>
                  <a:cubicBezTo>
                    <a:pt x="5179" y="1071"/>
                    <a:pt x="4066" y="0"/>
                    <a:pt x="25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37" name="Freeform 9">
              <a:extLst>
                <a:ext uri="{FF2B5EF4-FFF2-40B4-BE49-F238E27FC236}">
                  <a16:creationId xmlns:a16="http://schemas.microsoft.com/office/drawing/2014/main" id="{84354C6F-8977-45E8-ACEB-3609AA3CAD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67951" y="6354763"/>
              <a:ext cx="230188" cy="223838"/>
            </a:xfrm>
            <a:custGeom>
              <a:avLst/>
              <a:gdLst>
                <a:gd name="T0" fmla="*/ 3656 w 5107"/>
                <a:gd name="T1" fmla="*/ 2021 h 4983"/>
                <a:gd name="T2" fmla="*/ 1395 w 5107"/>
                <a:gd name="T3" fmla="*/ 2021 h 4983"/>
                <a:gd name="T4" fmla="*/ 1406 w 5107"/>
                <a:gd name="T5" fmla="*/ 1978 h 4983"/>
                <a:gd name="T6" fmla="*/ 2562 w 5107"/>
                <a:gd name="T7" fmla="*/ 1110 h 4983"/>
                <a:gd name="T8" fmla="*/ 3648 w 5107"/>
                <a:gd name="T9" fmla="*/ 1980 h 4983"/>
                <a:gd name="T10" fmla="*/ 3656 w 5107"/>
                <a:gd name="T11" fmla="*/ 2021 h 4983"/>
                <a:gd name="T12" fmla="*/ 2562 w 5107"/>
                <a:gd name="T13" fmla="*/ 0 h 4983"/>
                <a:gd name="T14" fmla="*/ 0 w 5107"/>
                <a:gd name="T15" fmla="*/ 2491 h 4983"/>
                <a:gd name="T16" fmla="*/ 731 w 5107"/>
                <a:gd name="T17" fmla="*/ 4277 h 4983"/>
                <a:gd name="T18" fmla="*/ 2702 w 5107"/>
                <a:gd name="T19" fmla="*/ 4983 h 4983"/>
                <a:gd name="T20" fmla="*/ 4717 w 5107"/>
                <a:gd name="T21" fmla="*/ 4218 h 4983"/>
                <a:gd name="T22" fmla="*/ 3921 w 5107"/>
                <a:gd name="T23" fmla="*/ 3422 h 4983"/>
                <a:gd name="T24" fmla="*/ 2674 w 5107"/>
                <a:gd name="T25" fmla="*/ 3873 h 4983"/>
                <a:gd name="T26" fmla="*/ 1392 w 5107"/>
                <a:gd name="T27" fmla="*/ 2977 h 4983"/>
                <a:gd name="T28" fmla="*/ 1380 w 5107"/>
                <a:gd name="T29" fmla="*/ 2934 h 4983"/>
                <a:gd name="T30" fmla="*/ 5055 w 5107"/>
                <a:gd name="T31" fmla="*/ 2934 h 4983"/>
                <a:gd name="T32" fmla="*/ 4357 w 5107"/>
                <a:gd name="T33" fmla="*/ 731 h 4983"/>
                <a:gd name="T34" fmla="*/ 2562 w 5107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7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49" y="1418"/>
                    <a:pt x="1960" y="1110"/>
                    <a:pt x="2562" y="1110"/>
                  </a:cubicBezTo>
                  <a:cubicBezTo>
                    <a:pt x="3141" y="1110"/>
                    <a:pt x="3537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2" y="0"/>
                  </a:moveTo>
                  <a:cubicBezTo>
                    <a:pt x="1101" y="0"/>
                    <a:pt x="0" y="1071"/>
                    <a:pt x="0" y="2491"/>
                  </a:cubicBezTo>
                  <a:cubicBezTo>
                    <a:pt x="0" y="3197"/>
                    <a:pt x="260" y="3831"/>
                    <a:pt x="731" y="4277"/>
                  </a:cubicBezTo>
                  <a:cubicBezTo>
                    <a:pt x="1220" y="4739"/>
                    <a:pt x="1902" y="4983"/>
                    <a:pt x="2702" y="4983"/>
                  </a:cubicBezTo>
                  <a:cubicBezTo>
                    <a:pt x="3561" y="4983"/>
                    <a:pt x="4220" y="4733"/>
                    <a:pt x="4717" y="4218"/>
                  </a:cubicBezTo>
                  <a:lnTo>
                    <a:pt x="3921" y="3422"/>
                  </a:lnTo>
                  <a:cubicBezTo>
                    <a:pt x="3649" y="3647"/>
                    <a:pt x="3287" y="3873"/>
                    <a:pt x="2674" y="3873"/>
                  </a:cubicBezTo>
                  <a:cubicBezTo>
                    <a:pt x="1989" y="3873"/>
                    <a:pt x="1546" y="3563"/>
                    <a:pt x="1392" y="2977"/>
                  </a:cubicBezTo>
                  <a:lnTo>
                    <a:pt x="1380" y="2934"/>
                  </a:lnTo>
                  <a:lnTo>
                    <a:pt x="5055" y="2934"/>
                  </a:lnTo>
                  <a:cubicBezTo>
                    <a:pt x="5107" y="2050"/>
                    <a:pt x="4860" y="1269"/>
                    <a:pt x="4357" y="731"/>
                  </a:cubicBezTo>
                  <a:cubicBezTo>
                    <a:pt x="3910" y="253"/>
                    <a:pt x="3289" y="0"/>
                    <a:pt x="25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38" name="Freeform 10">
              <a:extLst>
                <a:ext uri="{FF2B5EF4-FFF2-40B4-BE49-F238E27FC236}">
                  <a16:creationId xmlns:a16="http://schemas.microsoft.com/office/drawing/2014/main" id="{04F61A00-D14A-4B1E-AA2F-A4238E6AD6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2051" y="6361113"/>
              <a:ext cx="225425" cy="212725"/>
            </a:xfrm>
            <a:custGeom>
              <a:avLst/>
              <a:gdLst>
                <a:gd name="T0" fmla="*/ 0 w 5036"/>
                <a:gd name="T1" fmla="*/ 0 h 4739"/>
                <a:gd name="T2" fmla="*/ 2565 w 5036"/>
                <a:gd name="T3" fmla="*/ 4739 h 4739"/>
                <a:gd name="T4" fmla="*/ 5036 w 5036"/>
                <a:gd name="T5" fmla="*/ 0 h 4739"/>
                <a:gd name="T6" fmla="*/ 3734 w 5036"/>
                <a:gd name="T7" fmla="*/ 0 h 4739"/>
                <a:gd name="T8" fmla="*/ 2622 w 5036"/>
                <a:gd name="T9" fmla="*/ 2337 h 4739"/>
                <a:gd name="T10" fmla="*/ 1468 w 5036"/>
                <a:gd name="T11" fmla="*/ 0 h 4739"/>
                <a:gd name="T12" fmla="*/ 0 w 5036"/>
                <a:gd name="T13" fmla="*/ 0 h 4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36" h="4739">
                  <a:moveTo>
                    <a:pt x="0" y="0"/>
                  </a:moveTo>
                  <a:lnTo>
                    <a:pt x="2565" y="4739"/>
                  </a:lnTo>
                  <a:lnTo>
                    <a:pt x="5036" y="0"/>
                  </a:lnTo>
                  <a:lnTo>
                    <a:pt x="3734" y="0"/>
                  </a:lnTo>
                  <a:lnTo>
                    <a:pt x="2622" y="2337"/>
                  </a:lnTo>
                  <a:lnTo>
                    <a:pt x="146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39" name="Freeform 11">
              <a:extLst>
                <a:ext uri="{FF2B5EF4-FFF2-40B4-BE49-F238E27FC236}">
                  <a16:creationId xmlns:a16="http://schemas.microsoft.com/office/drawing/2014/main" id="{641D061A-9FAC-4A2B-8CAF-9CF42D8C5F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5951" y="6354763"/>
              <a:ext cx="212725" cy="217488"/>
            </a:xfrm>
            <a:custGeom>
              <a:avLst/>
              <a:gdLst>
                <a:gd name="T0" fmla="*/ 3516 w 4768"/>
                <a:gd name="T1" fmla="*/ 4831 h 4831"/>
                <a:gd name="T2" fmla="*/ 4767 w 4768"/>
                <a:gd name="T3" fmla="*/ 4831 h 4831"/>
                <a:gd name="T4" fmla="*/ 4768 w 4768"/>
                <a:gd name="T5" fmla="*/ 2315 h 4831"/>
                <a:gd name="T6" fmla="*/ 2384 w 4768"/>
                <a:gd name="T7" fmla="*/ 0 h 4831"/>
                <a:gd name="T8" fmla="*/ 0 w 4768"/>
                <a:gd name="T9" fmla="*/ 2315 h 4831"/>
                <a:gd name="T10" fmla="*/ 0 w 4768"/>
                <a:gd name="T11" fmla="*/ 4831 h 4831"/>
                <a:gd name="T12" fmla="*/ 1247 w 4768"/>
                <a:gd name="T13" fmla="*/ 4831 h 4831"/>
                <a:gd name="T14" fmla="*/ 1247 w 4768"/>
                <a:gd name="T15" fmla="*/ 2298 h 4831"/>
                <a:gd name="T16" fmla="*/ 2381 w 4768"/>
                <a:gd name="T17" fmla="*/ 1147 h 4831"/>
                <a:gd name="T18" fmla="*/ 2439 w 4768"/>
                <a:gd name="T19" fmla="*/ 1149 h 4831"/>
                <a:gd name="T20" fmla="*/ 3516 w 4768"/>
                <a:gd name="T21" fmla="*/ 2297 h 4831"/>
                <a:gd name="T22" fmla="*/ 3516 w 4768"/>
                <a:gd name="T23" fmla="*/ 4831 h 4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68" h="4831">
                  <a:moveTo>
                    <a:pt x="3516" y="4831"/>
                  </a:moveTo>
                  <a:lnTo>
                    <a:pt x="4767" y="4831"/>
                  </a:lnTo>
                  <a:lnTo>
                    <a:pt x="4768" y="2315"/>
                  </a:lnTo>
                  <a:cubicBezTo>
                    <a:pt x="4768" y="1060"/>
                    <a:pt x="3677" y="0"/>
                    <a:pt x="2384" y="0"/>
                  </a:cubicBezTo>
                  <a:cubicBezTo>
                    <a:pt x="1092" y="0"/>
                    <a:pt x="0" y="1060"/>
                    <a:pt x="0" y="2315"/>
                  </a:cubicBezTo>
                  <a:lnTo>
                    <a:pt x="0" y="4831"/>
                  </a:lnTo>
                  <a:lnTo>
                    <a:pt x="1247" y="4831"/>
                  </a:lnTo>
                  <a:lnTo>
                    <a:pt x="1247" y="2298"/>
                  </a:lnTo>
                  <a:cubicBezTo>
                    <a:pt x="1259" y="1674"/>
                    <a:pt x="1779" y="1147"/>
                    <a:pt x="2381" y="1147"/>
                  </a:cubicBezTo>
                  <a:cubicBezTo>
                    <a:pt x="2392" y="1147"/>
                    <a:pt x="2428" y="1149"/>
                    <a:pt x="2439" y="1149"/>
                  </a:cubicBezTo>
                  <a:cubicBezTo>
                    <a:pt x="3022" y="1186"/>
                    <a:pt x="3505" y="1701"/>
                    <a:pt x="3516" y="2297"/>
                  </a:cubicBezTo>
                  <a:lnTo>
                    <a:pt x="3516" y="483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  <p:sp>
          <p:nvSpPr>
            <p:cNvPr id="40" name="Freeform 12">
              <a:extLst>
                <a:ext uri="{FF2B5EF4-FFF2-40B4-BE49-F238E27FC236}">
                  <a16:creationId xmlns:a16="http://schemas.microsoft.com/office/drawing/2014/main" id="{7A32660A-3992-4EC4-8AA5-32DFEF0AD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14138" y="6354763"/>
              <a:ext cx="130175" cy="217488"/>
            </a:xfrm>
            <a:custGeom>
              <a:avLst/>
              <a:gdLst>
                <a:gd name="T0" fmla="*/ 0 w 2885"/>
                <a:gd name="T1" fmla="*/ 4833 h 4833"/>
                <a:gd name="T2" fmla="*/ 1247 w 2885"/>
                <a:gd name="T3" fmla="*/ 4833 h 4833"/>
                <a:gd name="T4" fmla="*/ 1247 w 2885"/>
                <a:gd name="T5" fmla="*/ 2317 h 4833"/>
                <a:gd name="T6" fmla="*/ 2456 w 2885"/>
                <a:gd name="T7" fmla="*/ 1116 h 4833"/>
                <a:gd name="T8" fmla="*/ 2462 w 2885"/>
                <a:gd name="T9" fmla="*/ 1115 h 4833"/>
                <a:gd name="T10" fmla="*/ 2473 w 2885"/>
                <a:gd name="T11" fmla="*/ 1115 h 4833"/>
                <a:gd name="T12" fmla="*/ 2885 w 2885"/>
                <a:gd name="T13" fmla="*/ 1115 h 4833"/>
                <a:gd name="T14" fmla="*/ 2885 w 2885"/>
                <a:gd name="T15" fmla="*/ 0 h 4833"/>
                <a:gd name="T16" fmla="*/ 2318 w 2885"/>
                <a:gd name="T17" fmla="*/ 2 h 4833"/>
                <a:gd name="T18" fmla="*/ 0 w 2885"/>
                <a:gd name="T19" fmla="*/ 2317 h 4833"/>
                <a:gd name="T20" fmla="*/ 0 w 2885"/>
                <a:gd name="T21" fmla="*/ 4833 h 4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85" h="4833">
                  <a:moveTo>
                    <a:pt x="0" y="4833"/>
                  </a:moveTo>
                  <a:lnTo>
                    <a:pt x="1247" y="4833"/>
                  </a:lnTo>
                  <a:lnTo>
                    <a:pt x="1247" y="2317"/>
                  </a:lnTo>
                  <a:cubicBezTo>
                    <a:pt x="1255" y="1659"/>
                    <a:pt x="1797" y="1120"/>
                    <a:pt x="2456" y="1116"/>
                  </a:cubicBezTo>
                  <a:lnTo>
                    <a:pt x="2462" y="1115"/>
                  </a:lnTo>
                  <a:cubicBezTo>
                    <a:pt x="2466" y="1115"/>
                    <a:pt x="2469" y="1115"/>
                    <a:pt x="2473" y="1115"/>
                  </a:cubicBezTo>
                  <a:lnTo>
                    <a:pt x="2885" y="1115"/>
                  </a:lnTo>
                  <a:lnTo>
                    <a:pt x="2885" y="0"/>
                  </a:lnTo>
                  <a:lnTo>
                    <a:pt x="2318" y="2"/>
                  </a:lnTo>
                  <a:cubicBezTo>
                    <a:pt x="1039" y="2"/>
                    <a:pt x="0" y="1041"/>
                    <a:pt x="0" y="2317"/>
                  </a:cubicBezTo>
                  <a:lnTo>
                    <a:pt x="0" y="48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Barlow"/>
              </a:endParaRPr>
            </a:p>
          </p:txBody>
        </p:sp>
      </p:grpSp>
      <p:sp>
        <p:nvSpPr>
          <p:cNvPr id="30" name="Text Box 11">
            <a:extLst>
              <a:ext uri="{FF2B5EF4-FFF2-40B4-BE49-F238E27FC236}">
                <a16:creationId xmlns:a16="http://schemas.microsoft.com/office/drawing/2014/main" id="{89836005-57A3-467F-9D5D-43253F5A5C7C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151784" y="6665884"/>
            <a:ext cx="2268252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 anchorCtr="0">
            <a:spAutoFit/>
          </a:bodyPr>
          <a:lstStyle/>
          <a:p>
            <a:pPr algn="r"/>
            <a:r>
              <a:rPr lang="en-US" sz="800" baseline="0" noProof="1">
                <a:solidFill>
                  <a:schemeClr val="tx1"/>
                </a:solidFill>
                <a:latin typeface="Barlow" charset="0"/>
                <a:ea typeface="Barlow" charset="0"/>
                <a:cs typeface="Barlow" charset="0"/>
              </a:rPr>
              <a:t>© 2018 Copyright Veoneer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4101440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  <p:sldLayoutId id="2147483947" r:id="rId12"/>
    <p:sldLayoutId id="2147483948" r:id="rId13"/>
    <p:sldLayoutId id="2147483949" r:id="rId14"/>
    <p:sldLayoutId id="2147483950" r:id="rId15"/>
    <p:sldLayoutId id="2147483951" r:id="rId16"/>
    <p:sldLayoutId id="2147483952" r:id="rId17"/>
    <p:sldLayoutId id="2147483953" r:id="rId18"/>
    <p:sldLayoutId id="2147483954" r:id="rId19"/>
    <p:sldLayoutId id="2147483955" r:id="rId20"/>
    <p:sldLayoutId id="2147483956" r:id="rId2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98438" indent="-198438" algn="l" defTabSz="914400" rtl="0" eaLnBrk="1" latinLnBrk="0" hangingPunct="1">
        <a:lnSpc>
          <a:spcPct val="95000"/>
        </a:lnSpc>
        <a:spcBef>
          <a:spcPts val="1200"/>
        </a:spcBef>
        <a:buClr>
          <a:schemeClr val="accent4"/>
        </a:buClr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27038" indent="-219075" algn="l" defTabSz="914400" rtl="0" eaLnBrk="1" latinLnBrk="0" hangingPunct="1">
        <a:lnSpc>
          <a:spcPct val="95000"/>
        </a:lnSpc>
        <a:spcBef>
          <a:spcPts val="600"/>
        </a:spcBef>
        <a:buFont typeface="Barlow" panose="00000500000000000000" pitchFamily="2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06425" indent="-169863" algn="l" defTabSz="914400" rtl="0" eaLnBrk="1" latinLnBrk="0" hangingPunct="1">
        <a:lnSpc>
          <a:spcPct val="95000"/>
        </a:lnSpc>
        <a:spcBef>
          <a:spcPts val="300"/>
        </a:spcBef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5000"/>
        </a:lnSpc>
        <a:spcBef>
          <a:spcPts val="1200"/>
        </a:spcBef>
        <a:buFont typeface="Arial" panose="020B0604020202020204" pitchFamily="34" charset="0"/>
        <a:buNone/>
        <a:defRPr sz="1800" kern="1200">
          <a:solidFill>
            <a:schemeClr val="accent1"/>
          </a:solidFill>
          <a:latin typeface="+mj-lt"/>
          <a:ea typeface="+mn-ea"/>
          <a:cs typeface="+mn-cs"/>
        </a:defRPr>
      </a:lvl4pPr>
      <a:lvl5pPr marL="0" indent="0" algn="l" defTabSz="914400" rtl="0" eaLnBrk="1" latinLnBrk="0" hangingPunct="1">
        <a:lnSpc>
          <a:spcPct val="95000"/>
        </a:lnSpc>
        <a:spcBef>
          <a:spcPts val="6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47">
          <p15:clr>
            <a:srgbClr val="F26B43"/>
          </p15:clr>
        </p15:guide>
        <p15:guide id="11" pos="7333">
          <p15:clr>
            <a:srgbClr val="F26B43"/>
          </p15:clr>
        </p15:guide>
        <p15:guide id="12" orient="horz" pos="1162">
          <p15:clr>
            <a:srgbClr val="F26B43"/>
          </p15:clr>
        </p15:guide>
        <p15:guide id="13" orient="horz" pos="3816">
          <p15:clr>
            <a:srgbClr val="F26B43"/>
          </p15:clr>
        </p15:guide>
        <p15:guide id="14" orient="horz" pos="754">
          <p15:clr>
            <a:srgbClr val="F26B43"/>
          </p15:clr>
        </p15:guide>
        <p15:guide id="17" orient="horz" pos="1298">
          <p15:clr>
            <a:srgbClr val="F26B43"/>
          </p15:clr>
        </p15:guide>
        <p15:guide id="18" orient="horz" pos="799">
          <p15:clr>
            <a:srgbClr val="F26B43"/>
          </p15:clr>
        </p15:guide>
        <p15:guide id="21" orient="horz" pos="459">
          <p15:clr>
            <a:srgbClr val="F26B43"/>
          </p15:clr>
        </p15:guide>
        <p15:guide id="24" orient="horz" pos="3974" userDrawn="1">
          <p15:clr>
            <a:srgbClr val="F26B43"/>
          </p15:clr>
        </p15:guide>
        <p15:guide id="25" orient="horz" pos="415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tshållare för datum 14">
            <a:extLst>
              <a:ext uri="{FF2B5EF4-FFF2-40B4-BE49-F238E27FC236}">
                <a16:creationId xmlns:a16="http://schemas.microsoft.com/office/drawing/2014/main" id="{E801B208-2892-412A-9A8A-6CB8673D323F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550863" y="6665884"/>
            <a:ext cx="419987" cy="123111"/>
          </a:xfrm>
        </p:spPr>
        <p:txBody>
          <a:bodyPr/>
          <a:lstStyle/>
          <a:p>
            <a:r>
              <a:rPr lang="en-US" dirty="0"/>
              <a:t>Feb,2020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3E3846-0B4B-43A6-8E12-C42EA56C794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Veoneer PFMEA Go, See &amp; Fix Workshop for suppliers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4C68C6-42BB-4A3B-A500-90B00996EEE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E74F4B1-9ADB-4B50-83D6-797B7B30BEA4}" type="slidenum">
              <a:rPr lang="en-US" noProof="0" smtClean="0"/>
              <a:pPr/>
              <a:t>1</a:t>
            </a:fld>
            <a:endParaRPr lang="en-US" noProof="0" dirty="0"/>
          </a:p>
        </p:txBody>
      </p:sp>
      <p:sp>
        <p:nvSpPr>
          <p:cNvPr id="9" name="Title 18">
            <a:extLst>
              <a:ext uri="{FF2B5EF4-FFF2-40B4-BE49-F238E27FC236}">
                <a16:creationId xmlns:a16="http://schemas.microsoft.com/office/drawing/2014/main" id="{A68708EA-7A90-49FB-8F20-0009404CC9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416" y="900829"/>
            <a:ext cx="7283847" cy="285462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sz="3600" b="1">
                <a:solidFill>
                  <a:srgbClr val="0F2A8E"/>
                </a:solidFill>
                <a:latin typeface="Arial Bold"/>
                <a:cs typeface="Arial Bold"/>
              </a:rPr>
              <a:t>Veoneer PFMEA</a:t>
            </a:r>
            <a:r>
              <a:rPr lang="en-US" altLang="zh-CN" sz="3600" b="1">
                <a:solidFill>
                  <a:srgbClr val="000000"/>
                </a:solidFill>
                <a:latin typeface="Times New Roman"/>
                <a:cs typeface="Arial Bold"/>
              </a:rPr>
              <a:t> </a:t>
            </a:r>
            <a:r>
              <a:rPr lang="en-US" altLang="zh-CN" sz="3600" b="1">
                <a:solidFill>
                  <a:srgbClr val="0F2A8E"/>
                </a:solidFill>
                <a:latin typeface="Arial Bold"/>
                <a:cs typeface="Arial Bold"/>
              </a:rPr>
              <a:t>Go, See &amp; Fix</a:t>
            </a:r>
            <a:r>
              <a:rPr lang="en-US" altLang="zh-CN" sz="3600" b="1">
                <a:solidFill>
                  <a:srgbClr val="000000"/>
                </a:solidFill>
                <a:latin typeface="Times New Roman"/>
                <a:cs typeface="Arial Bold"/>
              </a:rPr>
              <a:t> </a:t>
            </a:r>
            <a:r>
              <a:rPr lang="en-US" altLang="zh-CN" sz="3600" b="1">
                <a:solidFill>
                  <a:srgbClr val="0F2A8E"/>
                </a:solidFill>
                <a:latin typeface="Arial Bold"/>
                <a:cs typeface="Arial Bold"/>
              </a:rPr>
              <a:t>Workshop for</a:t>
            </a:r>
            <a:r>
              <a:rPr lang="en-US" altLang="zh-CN" sz="3600" b="1">
                <a:solidFill>
                  <a:srgbClr val="000000"/>
                </a:solidFill>
                <a:latin typeface="Times New Roman"/>
                <a:cs typeface="Arial Bold"/>
              </a:rPr>
              <a:t> </a:t>
            </a:r>
            <a:r>
              <a:rPr lang="en-US" altLang="zh-CN" sz="3600" b="1">
                <a:solidFill>
                  <a:srgbClr val="0F2A8E"/>
                </a:solidFill>
                <a:latin typeface="Arial Bold"/>
                <a:cs typeface="Arial Bold"/>
              </a:rPr>
              <a:t>suppliers</a:t>
            </a:r>
            <a:br>
              <a:rPr lang="en-US" altLang="zh-CN" b="1">
                <a:solidFill>
                  <a:srgbClr val="0F2A8E"/>
                </a:solidFill>
                <a:latin typeface="Arial Bold"/>
                <a:cs typeface="Arial Bold"/>
              </a:rPr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87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47A42670-77F0-4713-89F0-A4100E49D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1052736"/>
            <a:ext cx="11090274" cy="2244204"/>
          </a:xfrm>
        </p:spPr>
        <p:txBody>
          <a:bodyPr/>
          <a:lstStyle/>
          <a:p>
            <a:r>
              <a:rPr lang="en-US" altLang="zh-CN" b="1">
                <a:solidFill>
                  <a:srgbClr val="0F2A8E"/>
                </a:solidFill>
                <a:latin typeface="Arial Bold"/>
                <a:cs typeface="Arial Bold"/>
              </a:rPr>
              <a:t>The Documentation Comparison Process</a:t>
            </a:r>
            <a:br>
              <a:rPr lang="en-US" altLang="zh-CN" b="1">
                <a:solidFill>
                  <a:srgbClr val="0F2A8E"/>
                </a:solidFill>
                <a:latin typeface="Arial Bold"/>
                <a:cs typeface="Arial Bold"/>
              </a:rPr>
            </a:br>
            <a:br>
              <a:rPr lang="en-US" altLang="zh-CN" b="1">
                <a:solidFill>
                  <a:srgbClr val="0F2A8E"/>
                </a:solidFill>
                <a:latin typeface="Arial Bold"/>
                <a:cs typeface="Arial Bold"/>
              </a:rPr>
            </a:br>
            <a:br>
              <a:rPr lang="en-US" altLang="zh-CN" b="1">
                <a:solidFill>
                  <a:srgbClr val="0F2A8E"/>
                </a:solidFill>
                <a:latin typeface="Arial Bold"/>
                <a:cs typeface="Arial Bold"/>
              </a:rPr>
            </a:br>
            <a:br>
              <a:rPr lang="en-US" altLang="zh-CN" b="1">
                <a:solidFill>
                  <a:srgbClr val="0F2A8E"/>
                </a:solidFill>
                <a:latin typeface="Arial Bold"/>
                <a:cs typeface="Arial Bold"/>
              </a:rPr>
            </a:br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BE95C4D-558C-4516-90B0-6782771B74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0863" y="1772816"/>
            <a:ext cx="11090275" cy="4600683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Clr>
                <a:schemeClr val="accent5">
                  <a:lumMod val="75000"/>
                </a:schemeClr>
              </a:buClr>
              <a:buSzPct val="110000"/>
              <a:buFont typeface="Wingdings" panose="05000000000000000000" pitchFamily="2" charset="2"/>
              <a:buChar char="n"/>
            </a:pPr>
            <a:r>
              <a:rPr lang="en-US" altLang="zh-CN" sz="2400">
                <a:solidFill>
                  <a:srgbClr val="000000"/>
                </a:solidFill>
                <a:latin typeface="Arial"/>
                <a:cs typeface="Arial"/>
              </a:rPr>
              <a:t>Compare the Documents from slide 8 for chosen process</a:t>
            </a:r>
          </a:p>
          <a:p>
            <a:pPr marL="769938" lvl="1" indent="-342900">
              <a:lnSpc>
                <a:spcPts val="2400"/>
              </a:lnSpc>
              <a:buClr>
                <a:schemeClr val="accent5">
                  <a:lumMod val="75000"/>
                </a:schemeClr>
              </a:buClr>
              <a:buSzPct val="90000"/>
              <a:buFont typeface="Wingdings" panose="05000000000000000000" pitchFamily="2" charset="2"/>
              <a:buChar char="n"/>
            </a:pPr>
            <a:r>
              <a:rPr lang="en-US" altLang="zh-CN" sz="2000">
                <a:solidFill>
                  <a:srgbClr val="000000"/>
                </a:solidFill>
                <a:latin typeface="Arial"/>
                <a:cs typeface="Arial"/>
              </a:rPr>
              <a:t>Insure all Special Characteristics (SC’s and CC’s) from Drawing are</a:t>
            </a:r>
            <a:r>
              <a:rPr lang="en-US" altLang="zh-CN" sz="2000">
                <a:solidFill>
                  <a:srgbClr val="000000"/>
                </a:solidFill>
                <a:latin typeface="Times New Roman"/>
                <a:cs typeface="Arial"/>
              </a:rPr>
              <a:t> </a:t>
            </a:r>
            <a:r>
              <a:rPr lang="en-US" altLang="zh-CN" sz="2000">
                <a:solidFill>
                  <a:srgbClr val="000000"/>
                </a:solidFill>
                <a:latin typeface="Arial"/>
                <a:cs typeface="Arial"/>
              </a:rPr>
              <a:t>carried down to supporting documents</a:t>
            </a:r>
          </a:p>
          <a:p>
            <a:pPr marL="1095375" lvl="2" indent="-285750">
              <a:lnSpc>
                <a:spcPts val="2400"/>
              </a:lnSpc>
              <a:buClr>
                <a:schemeClr val="accent5">
                  <a:lumMod val="75000"/>
                </a:schemeClr>
              </a:buClr>
              <a:buSzPct val="80000"/>
              <a:buFont typeface="Wingdings" panose="05000000000000000000" pitchFamily="2" charset="2"/>
              <a:buChar char="n"/>
            </a:pPr>
            <a:r>
              <a:rPr lang="en-US" altLang="zh-CN" sz="1600">
                <a:solidFill>
                  <a:srgbClr val="000000"/>
                </a:solidFill>
                <a:latin typeface="Arial"/>
                <a:cs typeface="Arial"/>
              </a:rPr>
              <a:t>SC’s &amp; CC’s in PFMEA have Process Controls that are Poka-Yoke’d or</a:t>
            </a:r>
            <a:r>
              <a:rPr lang="en-US" altLang="zh-CN" sz="1600">
                <a:solidFill>
                  <a:srgbClr val="000000"/>
                </a:solidFill>
                <a:latin typeface="Times New Roman"/>
                <a:cs typeface="Arial"/>
              </a:rPr>
              <a:t> </a:t>
            </a:r>
            <a:r>
              <a:rPr lang="en-US" altLang="zh-CN" sz="1600">
                <a:solidFill>
                  <a:srgbClr val="000000"/>
                </a:solidFill>
                <a:latin typeface="Arial"/>
                <a:cs typeface="Arial"/>
              </a:rPr>
              <a:t>100% detected and these are validated regularly on the Control Plan</a:t>
            </a:r>
          </a:p>
          <a:p>
            <a:pPr marL="769938" lvl="1" indent="-342900">
              <a:lnSpc>
                <a:spcPts val="2760"/>
              </a:lnSpc>
              <a:buClr>
                <a:schemeClr val="accent5">
                  <a:lumMod val="75000"/>
                </a:schemeClr>
              </a:buClr>
              <a:buSzPct val="90000"/>
              <a:buFont typeface="Wingdings" panose="05000000000000000000" pitchFamily="2" charset="2"/>
              <a:buChar char="n"/>
            </a:pPr>
            <a:r>
              <a:rPr lang="en-US" altLang="zh-CN" sz="2000">
                <a:solidFill>
                  <a:srgbClr val="000000"/>
                </a:solidFill>
                <a:latin typeface="Arial"/>
                <a:cs typeface="Arial"/>
              </a:rPr>
              <a:t>Process Number matches for all documents</a:t>
            </a:r>
          </a:p>
          <a:p>
            <a:pPr marL="769938" lvl="1" indent="-342900">
              <a:lnSpc>
                <a:spcPts val="2760"/>
              </a:lnSpc>
              <a:buClr>
                <a:schemeClr val="accent5">
                  <a:lumMod val="75000"/>
                </a:schemeClr>
              </a:buClr>
              <a:buSzPct val="90000"/>
              <a:buFont typeface="Wingdings" panose="05000000000000000000" pitchFamily="2" charset="2"/>
              <a:buChar char="n"/>
            </a:pPr>
            <a:r>
              <a:rPr lang="en-US" altLang="zh-CN" sz="2000">
                <a:solidFill>
                  <a:srgbClr val="000000"/>
                </a:solidFill>
                <a:latin typeface="Arial"/>
                <a:cs typeface="Arial"/>
              </a:rPr>
              <a:t>Control methods listed in PFMEA are reflected in Control Plan and / or</a:t>
            </a:r>
            <a:r>
              <a:rPr lang="en-US" altLang="zh-CN" sz="2000">
                <a:solidFill>
                  <a:srgbClr val="000000"/>
                </a:solidFill>
                <a:latin typeface="Times New Roman"/>
                <a:cs typeface="Arial"/>
              </a:rPr>
              <a:t> </a:t>
            </a:r>
            <a:r>
              <a:rPr lang="en-US" altLang="zh-CN" sz="2000">
                <a:solidFill>
                  <a:srgbClr val="000000"/>
                </a:solidFill>
                <a:latin typeface="Arial"/>
                <a:cs typeface="Arial"/>
              </a:rPr>
              <a:t>Work Instructions</a:t>
            </a:r>
          </a:p>
          <a:p>
            <a:pPr marL="769938" lvl="1" indent="-342900">
              <a:lnSpc>
                <a:spcPts val="2900"/>
              </a:lnSpc>
              <a:buClr>
                <a:schemeClr val="accent5">
                  <a:lumMod val="75000"/>
                </a:schemeClr>
              </a:buClr>
              <a:buSzPct val="90000"/>
              <a:buFont typeface="Wingdings" panose="05000000000000000000" pitchFamily="2" charset="2"/>
              <a:buChar char="n"/>
            </a:pPr>
            <a:r>
              <a:rPr lang="en-US" altLang="zh-CN" sz="2000">
                <a:solidFill>
                  <a:srgbClr val="000000"/>
                </a:solidFill>
                <a:latin typeface="Arial"/>
                <a:cs typeface="Arial"/>
              </a:rPr>
              <a:t>Verify PM’s listed as Prevention / Detection Controls do exist</a:t>
            </a:r>
            <a:endParaRPr lang="en-US" altLang="zh-CN" sz="2000">
              <a:solidFill>
                <a:srgbClr val="000000"/>
              </a:solidFill>
              <a:latin typeface="Times New Roman"/>
              <a:cs typeface="Arial"/>
            </a:endParaRPr>
          </a:p>
          <a:p>
            <a:pPr marL="769938" lvl="1" indent="-342900">
              <a:lnSpc>
                <a:spcPts val="2900"/>
              </a:lnSpc>
              <a:buClr>
                <a:schemeClr val="accent5">
                  <a:lumMod val="75000"/>
                </a:schemeClr>
              </a:buClr>
              <a:buSzPct val="90000"/>
              <a:buFont typeface="Wingdings" panose="05000000000000000000" pitchFamily="2" charset="2"/>
              <a:buChar char="n"/>
            </a:pPr>
            <a:r>
              <a:rPr lang="en-US" altLang="zh-CN" sz="2000">
                <a:solidFill>
                  <a:srgbClr val="000000"/>
                </a:solidFill>
                <a:latin typeface="Arial"/>
                <a:cs typeface="Arial"/>
              </a:rPr>
              <a:t>PFMEA Severity ratings comply to Veoneer Standard VS-104</a:t>
            </a:r>
            <a:endParaRPr lang="en-US" altLang="zh-CN" sz="2000">
              <a:solidFill>
                <a:srgbClr val="000000"/>
              </a:solidFill>
              <a:latin typeface="Times New Roman"/>
              <a:cs typeface="Arial"/>
            </a:endParaRPr>
          </a:p>
          <a:p>
            <a:pPr marL="769938" lvl="1" indent="-342900">
              <a:lnSpc>
                <a:spcPts val="2900"/>
              </a:lnSpc>
              <a:buClr>
                <a:schemeClr val="accent5">
                  <a:lumMod val="75000"/>
                </a:schemeClr>
              </a:buClr>
              <a:buSzPct val="90000"/>
              <a:buFont typeface="Wingdings" panose="05000000000000000000" pitchFamily="2" charset="2"/>
              <a:buChar char="n"/>
            </a:pPr>
            <a:r>
              <a:rPr lang="en-US" altLang="zh-CN" sz="2000">
                <a:solidFill>
                  <a:srgbClr val="000000"/>
                </a:solidFill>
                <a:latin typeface="Arial"/>
                <a:cs typeface="Arial"/>
              </a:rPr>
              <a:t>Note any discrepancies so that the documents</a:t>
            </a:r>
            <a:r>
              <a:rPr lang="en-US" altLang="zh-CN" sz="2000">
                <a:solidFill>
                  <a:srgbClr val="000000"/>
                </a:solidFill>
                <a:latin typeface="Times New Roman"/>
                <a:cs typeface="Arial"/>
              </a:rPr>
              <a:t> </a:t>
            </a:r>
            <a:r>
              <a:rPr lang="en-US" altLang="zh-CN" sz="2000">
                <a:solidFill>
                  <a:srgbClr val="000000"/>
                </a:solidFill>
                <a:latin typeface="Arial"/>
                <a:cs typeface="Arial"/>
              </a:rPr>
              <a:t>can be updated</a:t>
            </a:r>
            <a:endParaRPr lang="en-US" altLang="zh-CN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ts val="2760"/>
              </a:lnSpc>
              <a:buClr>
                <a:srgbClr val="002060"/>
              </a:buClr>
            </a:pPr>
            <a:endParaRPr lang="en-US" altLang="zh-CN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165E9C-6D09-489D-8C7E-47906DEB6552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550863" y="6665884"/>
            <a:ext cx="419987" cy="123111"/>
          </a:xfrm>
        </p:spPr>
        <p:txBody>
          <a:bodyPr/>
          <a:lstStyle/>
          <a:p>
            <a:r>
              <a:rPr lang="en-US" dirty="0"/>
              <a:t>Feb,2020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F73BC-043E-4629-A623-87AA16B5804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Veoneer PFMEA Go, See &amp; Fix Workshop for suppliers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DF9957-70B9-4A40-B9DC-9A50BE0F7F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7CEE681-EA8A-4B77-829B-1539858EA44F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76414C6-392F-4BB0-BD76-13621D739E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4352" y="5148854"/>
            <a:ext cx="2152650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47A42670-77F0-4713-89F0-A4100E49D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1052736"/>
            <a:ext cx="11090274" cy="1772793"/>
          </a:xfrm>
        </p:spPr>
        <p:txBody>
          <a:bodyPr/>
          <a:lstStyle/>
          <a:p>
            <a:r>
              <a:rPr lang="en-US" altLang="zh-CN" b="1">
                <a:solidFill>
                  <a:srgbClr val="0F2A8E"/>
                </a:solidFill>
                <a:latin typeface="Arial Bold"/>
                <a:cs typeface="Arial Bold"/>
              </a:rPr>
              <a:t>The Worksite Process</a:t>
            </a:r>
            <a:br>
              <a:rPr lang="en-US" altLang="zh-CN" b="1">
                <a:solidFill>
                  <a:srgbClr val="0F2A8E"/>
                </a:solidFill>
                <a:latin typeface="Arial Bold"/>
                <a:cs typeface="Arial Bold"/>
              </a:rPr>
            </a:br>
            <a:br>
              <a:rPr lang="en-US" altLang="zh-CN" b="1">
                <a:solidFill>
                  <a:srgbClr val="0F2A8E"/>
                </a:solidFill>
                <a:latin typeface="Arial Bold"/>
                <a:cs typeface="Arial Bold"/>
              </a:rPr>
            </a:br>
            <a:br>
              <a:rPr lang="en-US" altLang="zh-CN" b="1">
                <a:solidFill>
                  <a:srgbClr val="0F2A8E"/>
                </a:solidFill>
                <a:latin typeface="Arial Bold"/>
                <a:cs typeface="Arial Bold"/>
              </a:rPr>
            </a:br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BE95C4D-558C-4516-90B0-6782771B74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0863" y="1772816"/>
            <a:ext cx="11090275" cy="5098255"/>
          </a:xfrm>
        </p:spPr>
        <p:txBody>
          <a:bodyPr/>
          <a:lstStyle/>
          <a:p>
            <a:pPr marL="342900" indent="-342900">
              <a:lnSpc>
                <a:spcPts val="2760"/>
              </a:lnSpc>
              <a:buClr>
                <a:schemeClr val="accent5">
                  <a:lumMod val="75000"/>
                </a:schemeClr>
              </a:buClr>
              <a:buSzPct val="110000"/>
              <a:buFont typeface="Wingdings" panose="05000000000000000000" pitchFamily="2" charset="2"/>
              <a:buChar char="n"/>
            </a:pPr>
            <a:r>
              <a:rPr lang="en-US" altLang="zh-CN" sz="2400">
                <a:solidFill>
                  <a:srgbClr val="000000"/>
                </a:solidFill>
                <a:latin typeface="Arial"/>
                <a:cs typeface="Arial"/>
              </a:rPr>
              <a:t>Move the Activity to the Process being reviewed (Gemba)</a:t>
            </a:r>
          </a:p>
          <a:p>
            <a:pPr marL="769938" lvl="1" indent="-342900">
              <a:lnSpc>
                <a:spcPct val="100000"/>
              </a:lnSpc>
              <a:buClr>
                <a:schemeClr val="accent5">
                  <a:lumMod val="75000"/>
                </a:schemeClr>
              </a:buClr>
              <a:buSzPct val="90000"/>
              <a:buFont typeface="Wingdings" panose="05000000000000000000" pitchFamily="2" charset="2"/>
              <a:buChar char="n"/>
            </a:pPr>
            <a:r>
              <a:rPr lang="en-US" altLang="zh-CN" sz="2000">
                <a:solidFill>
                  <a:srgbClr val="000000"/>
                </a:solidFill>
                <a:latin typeface="Arial"/>
                <a:cs typeface="Arial"/>
              </a:rPr>
              <a:t>Take all reviewed documents</a:t>
            </a:r>
          </a:p>
          <a:p>
            <a:pPr marL="769938" lvl="1" indent="-342900">
              <a:lnSpc>
                <a:spcPct val="100000"/>
              </a:lnSpc>
              <a:buClr>
                <a:schemeClr val="accent5">
                  <a:lumMod val="75000"/>
                </a:schemeClr>
              </a:buClr>
              <a:buSzPct val="90000"/>
              <a:buFont typeface="Wingdings" panose="05000000000000000000" pitchFamily="2" charset="2"/>
              <a:buChar char="n"/>
            </a:pPr>
            <a:r>
              <a:rPr lang="en-US" altLang="zh-CN" sz="2000">
                <a:solidFill>
                  <a:srgbClr val="000000"/>
                </a:solidFill>
                <a:latin typeface="Arial"/>
                <a:cs typeface="Arial"/>
              </a:rPr>
              <a:t>Take all Team Members</a:t>
            </a:r>
          </a:p>
          <a:p>
            <a:pPr marL="342900" indent="-342900">
              <a:lnSpc>
                <a:spcPts val="3400"/>
              </a:lnSpc>
              <a:buClr>
                <a:schemeClr val="accent5">
                  <a:lumMod val="75000"/>
                </a:schemeClr>
              </a:buClr>
              <a:buSzPct val="110000"/>
              <a:buFont typeface="Wingdings" panose="05000000000000000000" pitchFamily="2" charset="2"/>
              <a:buChar char="n"/>
            </a:pPr>
            <a:r>
              <a:rPr lang="en-US" altLang="zh-CN" sz="2400">
                <a:solidFill>
                  <a:srgbClr val="000000"/>
                </a:solidFill>
                <a:latin typeface="Arial"/>
                <a:cs typeface="Arial"/>
              </a:rPr>
              <a:t>Observe all Safety Requirements - Always!</a:t>
            </a:r>
            <a:endParaRPr lang="en-US" altLang="zh-CN" sz="2400">
              <a:solidFill>
                <a:srgbClr val="000000"/>
              </a:solidFill>
              <a:latin typeface="Times New Roman"/>
              <a:cs typeface="Arial"/>
            </a:endParaRPr>
          </a:p>
          <a:p>
            <a:pPr marL="342900" indent="-342900">
              <a:lnSpc>
                <a:spcPts val="3400"/>
              </a:lnSpc>
              <a:buClr>
                <a:schemeClr val="accent5">
                  <a:lumMod val="75000"/>
                </a:schemeClr>
              </a:buClr>
              <a:buSzPct val="110000"/>
              <a:buFont typeface="Wingdings" panose="05000000000000000000" pitchFamily="2" charset="2"/>
              <a:buChar char="n"/>
            </a:pPr>
            <a:r>
              <a:rPr lang="en-US" altLang="zh-CN" sz="2400">
                <a:solidFill>
                  <a:srgbClr val="000000"/>
                </a:solidFill>
                <a:latin typeface="Arial"/>
                <a:cs typeface="Arial"/>
              </a:rPr>
              <a:t>Compare PFMEA to Process</a:t>
            </a:r>
          </a:p>
          <a:p>
            <a:pPr marL="769938" lvl="1" indent="-342900">
              <a:lnSpc>
                <a:spcPct val="100000"/>
              </a:lnSpc>
              <a:buClr>
                <a:schemeClr val="accent5">
                  <a:lumMod val="75000"/>
                </a:schemeClr>
              </a:buClr>
              <a:buSzPct val="90000"/>
              <a:buFont typeface="Wingdings" panose="05000000000000000000" pitchFamily="2" charset="2"/>
              <a:buChar char="n"/>
            </a:pPr>
            <a:r>
              <a:rPr lang="en-US" altLang="zh-CN" sz="2000">
                <a:solidFill>
                  <a:srgbClr val="000000"/>
                </a:solidFill>
                <a:latin typeface="Arial"/>
                <a:cs typeface="Arial"/>
              </a:rPr>
              <a:t>Does the PFMEA reflect exactly what the process does</a:t>
            </a:r>
          </a:p>
          <a:p>
            <a:pPr marL="342900" indent="-342900">
              <a:lnSpc>
                <a:spcPts val="2760"/>
              </a:lnSpc>
              <a:buClr>
                <a:schemeClr val="accent5">
                  <a:lumMod val="75000"/>
                </a:schemeClr>
              </a:buClr>
              <a:buSzPct val="110000"/>
              <a:buFont typeface="Wingdings" panose="05000000000000000000" pitchFamily="2" charset="2"/>
              <a:buChar char="n"/>
            </a:pPr>
            <a:r>
              <a:rPr lang="en-US" altLang="zh-CN" sz="2400">
                <a:solidFill>
                  <a:srgbClr val="000000"/>
                </a:solidFill>
                <a:latin typeface="Arial"/>
                <a:cs typeface="Arial"/>
              </a:rPr>
              <a:t>Compare Machine limits to the Drawing limits</a:t>
            </a:r>
          </a:p>
          <a:p>
            <a:pPr marL="769938" lvl="1" indent="-342900">
              <a:lnSpc>
                <a:spcPct val="100000"/>
              </a:lnSpc>
              <a:buClr>
                <a:schemeClr val="accent5">
                  <a:lumMod val="75000"/>
                </a:schemeClr>
              </a:buClr>
              <a:buSzPct val="90000"/>
              <a:buFont typeface="Wingdings" panose="05000000000000000000" pitchFamily="2" charset="2"/>
              <a:buChar char="n"/>
            </a:pPr>
            <a:r>
              <a:rPr lang="en-US" altLang="zh-CN" sz="2000">
                <a:solidFill>
                  <a:srgbClr val="000000"/>
                </a:solidFill>
                <a:latin typeface="Arial"/>
                <a:cs typeface="Arial"/>
              </a:rPr>
              <a:t>Verify limits and adjustments cannot be made by unauthorized</a:t>
            </a:r>
            <a:r>
              <a:rPr lang="en-US" altLang="zh-CN" sz="2000">
                <a:solidFill>
                  <a:srgbClr val="000000"/>
                </a:solidFill>
                <a:latin typeface="Times New Roman"/>
                <a:cs typeface="Arial"/>
              </a:rPr>
              <a:t> </a:t>
            </a:r>
            <a:r>
              <a:rPr lang="en-US" altLang="zh-CN" sz="2000">
                <a:solidFill>
                  <a:srgbClr val="000000"/>
                </a:solidFill>
                <a:latin typeface="Arial"/>
                <a:cs typeface="Arial"/>
              </a:rPr>
              <a:t>personnel</a:t>
            </a:r>
            <a:endParaRPr lang="en-US" altLang="zh-CN">
              <a:solidFill>
                <a:srgbClr val="000000"/>
              </a:solidFill>
              <a:latin typeface="Arial"/>
              <a:cs typeface="Arial"/>
            </a:endParaRPr>
          </a:p>
          <a:p>
            <a:pPr marL="342900" indent="-342900">
              <a:lnSpc>
                <a:spcPts val="2760"/>
              </a:lnSpc>
              <a:buClr>
                <a:schemeClr val="accent5">
                  <a:lumMod val="75000"/>
                </a:schemeClr>
              </a:buClr>
              <a:buSzPct val="110000"/>
              <a:buFont typeface="Wingdings" panose="05000000000000000000" pitchFamily="2" charset="2"/>
              <a:buChar char="n"/>
            </a:pPr>
            <a:r>
              <a:rPr lang="en-US" altLang="zh-CN" sz="2400">
                <a:solidFill>
                  <a:srgbClr val="000000"/>
                </a:solidFill>
                <a:latin typeface="Arial"/>
                <a:cs typeface="Arial"/>
              </a:rPr>
              <a:t>Ensure Sensors are programmed with “Change of State”</a:t>
            </a:r>
            <a:r>
              <a:rPr lang="en-US" altLang="zh-CN" sz="2400">
                <a:solidFill>
                  <a:srgbClr val="000000"/>
                </a:solidFill>
                <a:latin typeface="Times New Roman"/>
                <a:cs typeface="Arial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Arial"/>
                <a:cs typeface="Arial"/>
              </a:rPr>
              <a:t>requirement.  </a:t>
            </a:r>
          </a:p>
          <a:p>
            <a:pPr marL="769938" lvl="1" indent="-342900">
              <a:lnSpc>
                <a:spcPts val="2760"/>
              </a:lnSpc>
              <a:buClr>
                <a:schemeClr val="accent5">
                  <a:lumMod val="75000"/>
                </a:schemeClr>
              </a:buClr>
              <a:buSzPct val="110000"/>
              <a:buFont typeface="Wingdings" panose="05000000000000000000" pitchFamily="2" charset="2"/>
              <a:buChar char="n"/>
            </a:pPr>
            <a:r>
              <a:rPr lang="en-US" altLang="zh-CN" sz="2000" b="1">
                <a:solidFill>
                  <a:srgbClr val="000000"/>
                </a:solidFill>
                <a:latin typeface="Arial Bold"/>
                <a:cs typeface="Arial Bold"/>
              </a:rPr>
              <a:t>Test / Verify the Sensors for “Change of State”</a:t>
            </a:r>
          </a:p>
          <a:p>
            <a:pPr>
              <a:lnSpc>
                <a:spcPts val="2760"/>
              </a:lnSpc>
              <a:buClr>
                <a:srgbClr val="002060"/>
              </a:buClr>
            </a:pPr>
            <a:endParaRPr lang="en-US" altLang="zh-CN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165E9C-6D09-489D-8C7E-47906DEB6552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550863" y="6665884"/>
            <a:ext cx="419987" cy="123111"/>
          </a:xfrm>
        </p:spPr>
        <p:txBody>
          <a:bodyPr/>
          <a:lstStyle/>
          <a:p>
            <a:r>
              <a:rPr lang="en-US" dirty="0"/>
              <a:t>Feb,2020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F73BC-043E-4629-A623-87AA16B5804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Veoneer PFMEA Go, See &amp; Fix Workshop for suppliers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DF9957-70B9-4A40-B9DC-9A50BE0F7F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7CEE681-EA8A-4B77-829B-1539858EA44F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7D8FD3A-1710-4AF0-942F-AD83F6AC4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3062" y="2470372"/>
            <a:ext cx="245745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24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47A42670-77F0-4713-89F0-A4100E49D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1052736"/>
            <a:ext cx="11090274" cy="1772793"/>
          </a:xfrm>
        </p:spPr>
        <p:txBody>
          <a:bodyPr/>
          <a:lstStyle/>
          <a:p>
            <a:r>
              <a:rPr lang="en-CA" altLang="zh-CN" b="1" dirty="0">
                <a:solidFill>
                  <a:srgbClr val="0F2A8E"/>
                </a:solidFill>
                <a:latin typeface="Arial Bold"/>
                <a:cs typeface="Arial Bold"/>
              </a:rPr>
              <a:t>The Worksite Process</a:t>
            </a:r>
            <a:br>
              <a:rPr lang="en-CA" altLang="zh-CN" b="1" dirty="0">
                <a:solidFill>
                  <a:srgbClr val="0F2A8E"/>
                </a:solidFill>
                <a:latin typeface="Arial Bold"/>
                <a:cs typeface="Arial Bold"/>
              </a:rPr>
            </a:br>
            <a:br>
              <a:rPr lang="en-CA" altLang="zh-CN" b="1" dirty="0">
                <a:solidFill>
                  <a:srgbClr val="0F2A8E"/>
                </a:solidFill>
                <a:latin typeface="Arial Bold"/>
                <a:cs typeface="Arial Bold"/>
              </a:rPr>
            </a:br>
            <a:br>
              <a:rPr lang="en-CA" altLang="zh-CN" b="1" dirty="0">
                <a:solidFill>
                  <a:srgbClr val="0F2A8E"/>
                </a:solidFill>
                <a:latin typeface="Arial Bold"/>
                <a:cs typeface="Arial Bold"/>
              </a:rPr>
            </a:b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BE95C4D-558C-4516-90B0-6782771B74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0864" y="1772816"/>
            <a:ext cx="10903266" cy="4844339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Clr>
                <a:schemeClr val="accent5">
                  <a:lumMod val="75000"/>
                </a:schemeClr>
              </a:buClr>
              <a:buSzPct val="110000"/>
              <a:buFont typeface="Wingdings" panose="05000000000000000000" pitchFamily="2" charset="2"/>
              <a:buChar char="n"/>
            </a:pPr>
            <a:r>
              <a:rPr lang="en-US" altLang="zh-CN" sz="2400">
                <a:solidFill>
                  <a:srgbClr val="000000"/>
                </a:solidFill>
                <a:latin typeface="Arial"/>
                <a:cs typeface="Arial"/>
              </a:rPr>
              <a:t>Verify validation parts comply to standards</a:t>
            </a:r>
          </a:p>
          <a:p>
            <a:pPr marL="769938" lvl="1" indent="-342900">
              <a:lnSpc>
                <a:spcPct val="150000"/>
              </a:lnSpc>
              <a:buClr>
                <a:schemeClr val="accent5">
                  <a:lumMod val="75000"/>
                </a:schemeClr>
              </a:buClr>
              <a:buSzPct val="90000"/>
              <a:buFont typeface="Wingdings" panose="05000000000000000000" pitchFamily="2" charset="2"/>
              <a:buChar char="n"/>
            </a:pPr>
            <a:r>
              <a:rPr lang="en-US" altLang="zh-CN" sz="2000">
                <a:solidFill>
                  <a:srgbClr val="000000"/>
                </a:solidFill>
                <a:latin typeface="Arial"/>
                <a:cs typeface="Arial"/>
              </a:rPr>
              <a:t>MVP’s (Master Verification Part), Golden Samples, Red Rabbits, etc.</a:t>
            </a:r>
          </a:p>
          <a:p>
            <a:pPr marL="342900" indent="-342900">
              <a:lnSpc>
                <a:spcPct val="150000"/>
              </a:lnSpc>
              <a:buClr>
                <a:schemeClr val="accent5">
                  <a:lumMod val="75000"/>
                </a:schemeClr>
              </a:buClr>
              <a:buSzPct val="110000"/>
              <a:buFont typeface="Wingdings" panose="05000000000000000000" pitchFamily="2" charset="2"/>
              <a:buChar char="n"/>
            </a:pPr>
            <a:r>
              <a:rPr lang="en-US" altLang="zh-CN" sz="2400">
                <a:solidFill>
                  <a:srgbClr val="000000"/>
                </a:solidFill>
                <a:latin typeface="Arial"/>
                <a:cs typeface="Arial"/>
              </a:rPr>
              <a:t>Verify Control Plan and Work Instructions contain the</a:t>
            </a:r>
            <a:r>
              <a:rPr lang="en-US" altLang="zh-CN" sz="2400">
                <a:solidFill>
                  <a:srgbClr val="000000"/>
                </a:solidFill>
                <a:latin typeface="Times New Roman"/>
                <a:cs typeface="Arial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Arial"/>
                <a:cs typeface="Arial"/>
              </a:rPr>
              <a:t>following:</a:t>
            </a:r>
          </a:p>
          <a:p>
            <a:pPr marL="769938" lvl="1" indent="-342900">
              <a:lnSpc>
                <a:spcPct val="150000"/>
              </a:lnSpc>
              <a:buClr>
                <a:schemeClr val="accent5">
                  <a:lumMod val="75000"/>
                </a:schemeClr>
              </a:buClr>
              <a:buSzPct val="90000"/>
              <a:buFont typeface="Wingdings" panose="05000000000000000000" pitchFamily="2" charset="2"/>
              <a:buChar char="n"/>
            </a:pPr>
            <a:r>
              <a:rPr lang="en-US" altLang="zh-CN" sz="2000">
                <a:solidFill>
                  <a:srgbClr val="000000"/>
                </a:solidFill>
                <a:latin typeface="Arial"/>
                <a:cs typeface="Arial"/>
              </a:rPr>
              <a:t>Correct Scrap / Reject / Incomplete part reaction plan</a:t>
            </a:r>
          </a:p>
          <a:p>
            <a:pPr marL="769938" lvl="1" indent="-342900">
              <a:lnSpc>
                <a:spcPct val="150000"/>
              </a:lnSpc>
              <a:buClr>
                <a:schemeClr val="accent5">
                  <a:lumMod val="75000"/>
                </a:schemeClr>
              </a:buClr>
              <a:buSzPct val="90000"/>
              <a:buFont typeface="Wingdings" panose="05000000000000000000" pitchFamily="2" charset="2"/>
              <a:buChar char="n"/>
            </a:pPr>
            <a:r>
              <a:rPr lang="en-US" altLang="zh-CN" sz="2000">
                <a:solidFill>
                  <a:srgbClr val="000000"/>
                </a:solidFill>
                <a:latin typeface="Arial"/>
                <a:cs typeface="Arial"/>
              </a:rPr>
              <a:t>Correct Poka-Yoke Verification frequency and instructions</a:t>
            </a:r>
            <a:endParaRPr lang="en-US" altLang="zh-CN" sz="2000">
              <a:solidFill>
                <a:srgbClr val="000000"/>
              </a:solidFill>
              <a:latin typeface="Times New Roman"/>
              <a:cs typeface="Arial"/>
            </a:endParaRPr>
          </a:p>
          <a:p>
            <a:pPr marL="769938" lvl="1" indent="-342900">
              <a:lnSpc>
                <a:spcPct val="150000"/>
              </a:lnSpc>
              <a:buClr>
                <a:schemeClr val="accent5">
                  <a:lumMod val="75000"/>
                </a:schemeClr>
              </a:buClr>
              <a:buSzPct val="90000"/>
              <a:buFont typeface="Wingdings" panose="05000000000000000000" pitchFamily="2" charset="2"/>
              <a:buChar char="n"/>
            </a:pPr>
            <a:r>
              <a:rPr lang="en-US" altLang="zh-CN" sz="2000">
                <a:solidFill>
                  <a:srgbClr val="000000"/>
                </a:solidFill>
                <a:latin typeface="Arial"/>
                <a:cs typeface="Arial"/>
              </a:rPr>
              <a:t>Proper Measurement devices. Compare to what is actually used</a:t>
            </a:r>
          </a:p>
          <a:p>
            <a:pPr marL="1095375" lvl="2" indent="-285750">
              <a:lnSpc>
                <a:spcPct val="150000"/>
              </a:lnSpc>
              <a:buClr>
                <a:schemeClr val="accent5">
                  <a:lumMod val="75000"/>
                </a:schemeClr>
              </a:buClr>
              <a:buSzPct val="80000"/>
              <a:buFont typeface="Wingdings" panose="05000000000000000000" pitchFamily="2" charset="2"/>
              <a:buChar char="n"/>
            </a:pPr>
            <a:r>
              <a:rPr lang="en-US" altLang="zh-CN" sz="1600">
                <a:solidFill>
                  <a:srgbClr val="000000"/>
                </a:solidFill>
                <a:latin typeface="Arial"/>
                <a:cs typeface="Arial"/>
              </a:rPr>
              <a:t>How to perform measurement</a:t>
            </a:r>
          </a:p>
          <a:p>
            <a:pPr marL="769938" lvl="1" indent="-342900">
              <a:lnSpc>
                <a:spcPct val="150000"/>
              </a:lnSpc>
              <a:buClr>
                <a:schemeClr val="accent5">
                  <a:lumMod val="75000"/>
                </a:schemeClr>
              </a:buClr>
              <a:buSzPct val="90000"/>
              <a:buFont typeface="Wingdings" panose="05000000000000000000" pitchFamily="2" charset="2"/>
              <a:buChar char="n"/>
            </a:pPr>
            <a:r>
              <a:rPr lang="en-US" altLang="zh-CN" sz="2000">
                <a:solidFill>
                  <a:srgbClr val="000000"/>
                </a:solidFill>
                <a:latin typeface="Arial"/>
                <a:cs typeface="Arial"/>
              </a:rPr>
              <a:t>Correct Visual Aides available where Visual Inspection is required</a:t>
            </a:r>
          </a:p>
          <a:p>
            <a:pPr>
              <a:lnSpc>
                <a:spcPts val="2760"/>
              </a:lnSpc>
              <a:buClr>
                <a:srgbClr val="002060"/>
              </a:buClr>
            </a:pPr>
            <a:endParaRPr lang="en-US" altLang="zh-CN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165E9C-6D09-489D-8C7E-47906DEB6552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550863" y="6665884"/>
            <a:ext cx="419987" cy="123111"/>
          </a:xfrm>
        </p:spPr>
        <p:txBody>
          <a:bodyPr/>
          <a:lstStyle/>
          <a:p>
            <a:r>
              <a:rPr lang="en-US" dirty="0"/>
              <a:t>Feb,2020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F73BC-043E-4629-A623-87AA16B5804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Veoneer PFMEA Go, See &amp; Fix Workshop for suppliers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DF9957-70B9-4A40-B9DC-9A50BE0F7F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7CEE681-EA8A-4B77-829B-1539858EA44F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662A41BF-6DE9-4235-93FB-37DB382A32CC}"/>
              </a:ext>
            </a:extLst>
          </p:cNvPr>
          <p:cNvSpPr txBox="1"/>
          <p:nvPr/>
        </p:nvSpPr>
        <p:spPr>
          <a:xfrm>
            <a:off x="10006930" y="1226716"/>
            <a:ext cx="3276600" cy="546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65"/>
              </a:lnSpc>
            </a:pPr>
            <a:r>
              <a:rPr lang="en-CA" sz="3009" b="1" dirty="0">
                <a:solidFill>
                  <a:srgbClr val="0F2A8E"/>
                </a:solidFill>
                <a:latin typeface="Arial Bold"/>
                <a:cs typeface="Arial Bold"/>
              </a:rPr>
              <a:t>cont.</a:t>
            </a:r>
          </a:p>
          <a:p>
            <a:pPr>
              <a:lnSpc>
                <a:spcPts val="3265"/>
              </a:lnSpc>
            </a:pPr>
            <a:endParaRPr lang="en-CA" sz="2999" dirty="0">
              <a:solidFill>
                <a:srgbClr val="00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4E766C-579F-4DD9-8BA0-80C7F94FA4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1146" y="4731936"/>
            <a:ext cx="2477809" cy="197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15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3AE315-8663-40E6-ADE5-6848923AD0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624" y="2437756"/>
            <a:ext cx="6234959" cy="2203076"/>
          </a:xfrm>
          <a:prstGeom prst="rect">
            <a:avLst/>
          </a:prstGeom>
        </p:spPr>
      </p:pic>
      <p:sp>
        <p:nvSpPr>
          <p:cNvPr id="17" name="Title 16">
            <a:extLst>
              <a:ext uri="{FF2B5EF4-FFF2-40B4-BE49-F238E27FC236}">
                <a16:creationId xmlns:a16="http://schemas.microsoft.com/office/drawing/2014/main" id="{47A42670-77F0-4713-89F0-A4100E49D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1052736"/>
            <a:ext cx="11090274" cy="1772793"/>
          </a:xfrm>
        </p:spPr>
        <p:txBody>
          <a:bodyPr/>
          <a:lstStyle/>
          <a:p>
            <a:r>
              <a:rPr lang="en-US" altLang="zh-CN" b="1">
                <a:solidFill>
                  <a:srgbClr val="0F2A8E"/>
                </a:solidFill>
                <a:latin typeface="Arial Bold"/>
                <a:cs typeface="Arial Bold"/>
              </a:rPr>
              <a:t>The Worksite Process</a:t>
            </a:r>
            <a:br>
              <a:rPr lang="en-US" altLang="zh-CN" b="1">
                <a:solidFill>
                  <a:srgbClr val="0F2A8E"/>
                </a:solidFill>
                <a:latin typeface="Arial Bold"/>
                <a:cs typeface="Arial Bold"/>
              </a:rPr>
            </a:br>
            <a:br>
              <a:rPr lang="en-US" altLang="zh-CN" b="1">
                <a:solidFill>
                  <a:srgbClr val="0F2A8E"/>
                </a:solidFill>
                <a:latin typeface="Arial Bold"/>
                <a:cs typeface="Arial Bold"/>
              </a:rPr>
            </a:br>
            <a:br>
              <a:rPr lang="en-US" altLang="zh-CN" b="1">
                <a:solidFill>
                  <a:srgbClr val="0F2A8E"/>
                </a:solidFill>
                <a:latin typeface="Arial Bold"/>
                <a:cs typeface="Arial Bold"/>
              </a:rPr>
            </a:br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BE95C4D-558C-4516-90B0-6782771B74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2349" y="1774701"/>
            <a:ext cx="11090275" cy="4503605"/>
          </a:xfrm>
        </p:spPr>
        <p:txBody>
          <a:bodyPr/>
          <a:lstStyle/>
          <a:p>
            <a:pPr marL="342900" indent="-342900">
              <a:lnSpc>
                <a:spcPts val="2760"/>
              </a:lnSpc>
              <a:buClr>
                <a:schemeClr val="accent5">
                  <a:lumMod val="75000"/>
                </a:schemeClr>
              </a:buClr>
              <a:buSzPct val="90000"/>
              <a:buFont typeface="Wingdings" panose="05000000000000000000" pitchFamily="2" charset="2"/>
              <a:buChar char="n"/>
            </a:pPr>
            <a:r>
              <a:rPr lang="en-US" altLang="zh-CN">
                <a:solidFill>
                  <a:srgbClr val="000000"/>
                </a:solidFill>
                <a:latin typeface="Arial"/>
                <a:cs typeface="Arial"/>
              </a:rPr>
              <a:t>Attempt to build a bad part</a:t>
            </a:r>
          </a:p>
          <a:p>
            <a:pPr marL="769938" lvl="1" indent="-342900">
              <a:lnSpc>
                <a:spcPts val="2760"/>
              </a:lnSpc>
              <a:buClr>
                <a:schemeClr val="accent5">
                  <a:lumMod val="75000"/>
                </a:schemeClr>
              </a:buClr>
              <a:buSzPct val="90000"/>
              <a:buFont typeface="Wingdings" panose="05000000000000000000" pitchFamily="2" charset="2"/>
              <a:buChar char="n"/>
            </a:pPr>
            <a:r>
              <a:rPr lang="en-US" altLang="zh-CN">
                <a:solidFill>
                  <a:srgbClr val="000000"/>
                </a:solidFill>
                <a:latin typeface="Arial"/>
                <a:cs typeface="Arial"/>
              </a:rPr>
              <a:t>Be relentless during this portion of the activity</a:t>
            </a:r>
          </a:p>
          <a:p>
            <a:pPr marL="342900" indent="-342900">
              <a:lnSpc>
                <a:spcPts val="276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n"/>
            </a:pPr>
            <a:endParaRPr lang="en-US" altLang="zh-CN" sz="2200">
              <a:solidFill>
                <a:srgbClr val="000000"/>
              </a:solidFill>
              <a:latin typeface="Arial"/>
              <a:cs typeface="Arial"/>
            </a:endParaRPr>
          </a:p>
          <a:p>
            <a:pPr marL="342900" indent="-342900">
              <a:lnSpc>
                <a:spcPts val="276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n"/>
            </a:pPr>
            <a:endParaRPr lang="en-US" altLang="zh-CN" sz="2200">
              <a:solidFill>
                <a:srgbClr val="000000"/>
              </a:solidFill>
              <a:latin typeface="Arial"/>
              <a:cs typeface="Arial"/>
            </a:endParaRPr>
          </a:p>
          <a:p>
            <a:pPr marL="342900" indent="-342900">
              <a:lnSpc>
                <a:spcPts val="276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n"/>
            </a:pPr>
            <a:endParaRPr lang="en-US" altLang="zh-CN" sz="2200">
              <a:solidFill>
                <a:srgbClr val="000000"/>
              </a:solidFill>
              <a:latin typeface="Arial"/>
              <a:cs typeface="Arial"/>
            </a:endParaRPr>
          </a:p>
          <a:p>
            <a:pPr marL="342900" indent="-342900">
              <a:lnSpc>
                <a:spcPts val="276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n"/>
            </a:pPr>
            <a:endParaRPr lang="en-US" altLang="zh-CN" sz="2200">
              <a:solidFill>
                <a:srgbClr val="000000"/>
              </a:solidFill>
              <a:latin typeface="Arial"/>
              <a:cs typeface="Arial"/>
            </a:endParaRPr>
          </a:p>
          <a:p>
            <a:pPr marL="342900" indent="-342900">
              <a:lnSpc>
                <a:spcPts val="276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n"/>
            </a:pPr>
            <a:endParaRPr lang="en-US" altLang="zh-CN" sz="2200">
              <a:solidFill>
                <a:srgbClr val="000000"/>
              </a:solidFill>
              <a:latin typeface="Arial"/>
              <a:cs typeface="Arial"/>
            </a:endParaRPr>
          </a:p>
          <a:p>
            <a:pPr marL="1104900" lvl="2" indent="-285750">
              <a:lnSpc>
                <a:spcPts val="2760"/>
              </a:lnSpc>
              <a:buClr>
                <a:schemeClr val="accent5">
                  <a:lumMod val="75000"/>
                </a:schemeClr>
              </a:buClr>
              <a:buSzPct val="80000"/>
              <a:buFont typeface="Wingdings" panose="05000000000000000000" pitchFamily="2" charset="2"/>
              <a:buChar char="n"/>
            </a:pPr>
            <a:r>
              <a:rPr lang="en-US" altLang="zh-CN">
                <a:solidFill>
                  <a:srgbClr val="000000"/>
                </a:solidFill>
                <a:latin typeface="Arial"/>
                <a:cs typeface="Arial"/>
              </a:rPr>
              <a:t>Remember, you’re attempting to understand if it is possible</a:t>
            </a:r>
          </a:p>
          <a:p>
            <a:pPr marL="1447800" lvl="2" indent="-285750">
              <a:lnSpc>
                <a:spcPts val="2760"/>
              </a:lnSpc>
              <a:buClr>
                <a:schemeClr val="accent5">
                  <a:lumMod val="75000"/>
                </a:schemeClr>
              </a:buClr>
              <a:buSzPct val="70000"/>
              <a:buFont typeface="Wingdings" panose="05000000000000000000" pitchFamily="2" charset="2"/>
              <a:buChar char="n"/>
            </a:pPr>
            <a:r>
              <a:rPr lang="en-US" altLang="zh-CN" sz="1200">
                <a:solidFill>
                  <a:srgbClr val="000000"/>
                </a:solidFill>
                <a:latin typeface="Arial"/>
                <a:cs typeface="Arial"/>
              </a:rPr>
              <a:t>Regardless how remote the possibility, if it’s possible, someday it will happen</a:t>
            </a:r>
          </a:p>
          <a:p>
            <a:pPr marL="1095375" lvl="2" indent="-285750">
              <a:lnSpc>
                <a:spcPts val="2760"/>
              </a:lnSpc>
              <a:buClr>
                <a:schemeClr val="accent5">
                  <a:lumMod val="75000"/>
                </a:schemeClr>
              </a:buClr>
              <a:buSzPct val="80000"/>
              <a:buFont typeface="Wingdings" panose="05000000000000000000" pitchFamily="2" charset="2"/>
              <a:buChar char="n"/>
            </a:pPr>
            <a:r>
              <a:rPr lang="en-US" altLang="zh-CN">
                <a:solidFill>
                  <a:srgbClr val="000000"/>
                </a:solidFill>
                <a:latin typeface="Arial"/>
                <a:cs typeface="Arial"/>
              </a:rPr>
              <a:t>Protect your company and your customers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165E9C-6D09-489D-8C7E-47906DEB6552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550863" y="6665884"/>
            <a:ext cx="419987" cy="123111"/>
          </a:xfrm>
        </p:spPr>
        <p:txBody>
          <a:bodyPr/>
          <a:lstStyle/>
          <a:p>
            <a:r>
              <a:rPr lang="en-US" dirty="0"/>
              <a:t>Feb,2020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F73BC-043E-4629-A623-87AA16B5804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Veoneer PFMEA Go, See &amp; Fix Workshop for suppliers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DF9957-70B9-4A40-B9DC-9A50BE0F7F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7CEE681-EA8A-4B77-829B-1539858EA44F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662A41BF-6DE9-4235-93FB-37DB382A32CC}"/>
              </a:ext>
            </a:extLst>
          </p:cNvPr>
          <p:cNvSpPr txBox="1"/>
          <p:nvPr/>
        </p:nvSpPr>
        <p:spPr>
          <a:xfrm>
            <a:off x="10006930" y="1226716"/>
            <a:ext cx="3276600" cy="546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65"/>
              </a:lnSpc>
            </a:pPr>
            <a:r>
              <a:rPr lang="en-CA" sz="3009" b="1" dirty="0">
                <a:solidFill>
                  <a:srgbClr val="0F2A8E"/>
                </a:solidFill>
                <a:latin typeface="Arial Bold"/>
                <a:cs typeface="Arial Bold"/>
              </a:rPr>
              <a:t>cont.</a:t>
            </a:r>
          </a:p>
          <a:p>
            <a:pPr>
              <a:lnSpc>
                <a:spcPts val="3265"/>
              </a:lnSpc>
            </a:pPr>
            <a:endParaRPr lang="en-CA" sz="2999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62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47A42670-77F0-4713-89F0-A4100E49D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1052736"/>
            <a:ext cx="11090274" cy="1772793"/>
          </a:xfrm>
        </p:spPr>
        <p:txBody>
          <a:bodyPr/>
          <a:lstStyle/>
          <a:p>
            <a:r>
              <a:rPr lang="en-US" altLang="zh-CN" b="1">
                <a:solidFill>
                  <a:srgbClr val="0F2A8E"/>
                </a:solidFill>
                <a:latin typeface="Arial Bold"/>
                <a:cs typeface="Arial Bold"/>
              </a:rPr>
              <a:t>The Worksite Process</a:t>
            </a:r>
            <a:br>
              <a:rPr lang="en-US" altLang="zh-CN" b="1">
                <a:solidFill>
                  <a:srgbClr val="0F2A8E"/>
                </a:solidFill>
                <a:latin typeface="Arial Bold"/>
                <a:cs typeface="Arial Bold"/>
              </a:rPr>
            </a:br>
            <a:br>
              <a:rPr lang="en-US" altLang="zh-CN" b="1">
                <a:solidFill>
                  <a:srgbClr val="0F2A8E"/>
                </a:solidFill>
                <a:latin typeface="Arial Bold"/>
                <a:cs typeface="Arial Bold"/>
              </a:rPr>
            </a:br>
            <a:br>
              <a:rPr lang="en-US" altLang="zh-CN" b="1">
                <a:solidFill>
                  <a:srgbClr val="0F2A8E"/>
                </a:solidFill>
                <a:latin typeface="Arial Bold"/>
                <a:cs typeface="Arial Bold"/>
              </a:rPr>
            </a:br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BE95C4D-558C-4516-90B0-6782771B74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2349" y="1772816"/>
            <a:ext cx="11090275" cy="5000793"/>
          </a:xfrm>
        </p:spPr>
        <p:txBody>
          <a:bodyPr/>
          <a:lstStyle/>
          <a:p>
            <a:pPr marL="342900" indent="-342900">
              <a:lnSpc>
                <a:spcPts val="2760"/>
              </a:lnSpc>
              <a:buClr>
                <a:schemeClr val="accent5">
                  <a:lumMod val="75000"/>
                </a:schemeClr>
              </a:buClr>
              <a:buSzPct val="90000"/>
              <a:buFont typeface="Wingdings" panose="05000000000000000000" pitchFamily="2" charset="2"/>
              <a:buChar char="n"/>
            </a:pPr>
            <a:r>
              <a:rPr lang="en-US" altLang="zh-CN">
                <a:solidFill>
                  <a:srgbClr val="000000"/>
                </a:solidFill>
                <a:latin typeface="Arial"/>
                <a:cs typeface="Arial"/>
              </a:rPr>
              <a:t>Attempt to build bad parts.</a:t>
            </a:r>
          </a:p>
          <a:p>
            <a:pPr marL="647700" indent="-285750">
              <a:lnSpc>
                <a:spcPts val="2760"/>
              </a:lnSpc>
              <a:buClr>
                <a:schemeClr val="accent5">
                  <a:lumMod val="75000"/>
                </a:schemeClr>
              </a:buClr>
              <a:buSzPct val="80000"/>
              <a:buFont typeface="Wingdings" panose="05000000000000000000" pitchFamily="2" charset="2"/>
              <a:buChar char="n"/>
            </a:pPr>
            <a:r>
              <a:rPr lang="en-US" altLang="zh-CN" sz="1600">
                <a:solidFill>
                  <a:srgbClr val="000000"/>
                </a:solidFill>
                <a:latin typeface="Arial"/>
                <a:cs typeface="Arial"/>
              </a:rPr>
              <a:t>Use the PFMEA Go, See and Fix Template and the following slides for</a:t>
            </a:r>
            <a:r>
              <a:rPr lang="en-US" altLang="zh-CN" sz="1600">
                <a:solidFill>
                  <a:srgbClr val="000000"/>
                </a:solidFill>
                <a:latin typeface="Times New Roman"/>
                <a:cs typeface="Arial"/>
              </a:rPr>
              <a:t> </a:t>
            </a:r>
            <a:r>
              <a:rPr lang="en-US" altLang="zh-CN" sz="1600">
                <a:solidFill>
                  <a:srgbClr val="000000"/>
                </a:solidFill>
                <a:latin typeface="Arial"/>
                <a:cs typeface="Arial"/>
              </a:rPr>
              <a:t>ideas &amp; possible ways to build / process bad parts at the selected</a:t>
            </a:r>
            <a:r>
              <a:rPr lang="en-US" altLang="zh-CN" sz="1600">
                <a:solidFill>
                  <a:srgbClr val="000000"/>
                </a:solidFill>
                <a:latin typeface="Times New Roman"/>
                <a:cs typeface="Arial"/>
              </a:rPr>
              <a:t> </a:t>
            </a:r>
            <a:r>
              <a:rPr lang="en-US" altLang="zh-CN" sz="1600">
                <a:solidFill>
                  <a:srgbClr val="000000"/>
                </a:solidFill>
                <a:latin typeface="Arial"/>
                <a:cs typeface="Arial"/>
              </a:rPr>
              <a:t>process. The following sections of the template are methods to help</a:t>
            </a:r>
            <a:r>
              <a:rPr lang="en-US" altLang="zh-CN" sz="1600">
                <a:solidFill>
                  <a:srgbClr val="000000"/>
                </a:solidFill>
                <a:latin typeface="Times New Roman"/>
                <a:cs typeface="Arial"/>
              </a:rPr>
              <a:t> </a:t>
            </a:r>
            <a:r>
              <a:rPr lang="en-US" altLang="zh-CN" sz="1600">
                <a:solidFill>
                  <a:srgbClr val="000000"/>
                </a:solidFill>
                <a:latin typeface="Arial"/>
                <a:cs typeface="Arial"/>
              </a:rPr>
              <a:t>complete this</a:t>
            </a:r>
          </a:p>
          <a:p>
            <a:pPr marL="914400" lvl="1" indent="-285750">
              <a:lnSpc>
                <a:spcPct val="100000"/>
              </a:lnSpc>
              <a:buClr>
                <a:schemeClr val="accent5">
                  <a:lumMod val="75000"/>
                </a:schemeClr>
              </a:buClr>
              <a:buSzPct val="70000"/>
              <a:buFont typeface="Wingdings" panose="05000000000000000000" pitchFamily="2" charset="2"/>
              <a:buChar char="n"/>
            </a:pPr>
            <a:r>
              <a:rPr lang="en-US" altLang="zh-CN" sz="1400">
                <a:solidFill>
                  <a:srgbClr val="000000"/>
                </a:solidFill>
                <a:latin typeface="Arial"/>
                <a:cs typeface="Arial"/>
              </a:rPr>
              <a:t>Section 2-1</a:t>
            </a:r>
            <a:endParaRPr lang="en-US" altLang="zh-CN" sz="1400">
              <a:solidFill>
                <a:srgbClr val="000000"/>
              </a:solidFill>
              <a:latin typeface="Times New Roman"/>
              <a:cs typeface="Arial"/>
            </a:endParaRPr>
          </a:p>
          <a:p>
            <a:pPr marL="914400" lvl="1" indent="-285750">
              <a:lnSpc>
                <a:spcPct val="100000"/>
              </a:lnSpc>
              <a:buClr>
                <a:schemeClr val="accent5">
                  <a:lumMod val="75000"/>
                </a:schemeClr>
              </a:buClr>
              <a:buSzPct val="70000"/>
              <a:buFont typeface="Wingdings" panose="05000000000000000000" pitchFamily="2" charset="2"/>
              <a:buChar char="n"/>
            </a:pPr>
            <a:r>
              <a:rPr lang="en-US" altLang="zh-CN" sz="1400">
                <a:solidFill>
                  <a:srgbClr val="000000"/>
                </a:solidFill>
                <a:latin typeface="Arial"/>
                <a:cs typeface="Arial"/>
              </a:rPr>
              <a:t>Section 3-4</a:t>
            </a:r>
            <a:endParaRPr lang="en-US" altLang="zh-CN" sz="1400">
              <a:solidFill>
                <a:srgbClr val="000000"/>
              </a:solidFill>
              <a:latin typeface="Times New Roman"/>
              <a:cs typeface="Arial"/>
            </a:endParaRPr>
          </a:p>
          <a:p>
            <a:pPr marL="914400" indent="-285750">
              <a:lnSpc>
                <a:spcPct val="100000"/>
              </a:lnSpc>
              <a:buClr>
                <a:schemeClr val="accent5">
                  <a:lumMod val="75000"/>
                </a:schemeClr>
              </a:buClr>
              <a:buSzPct val="70000"/>
              <a:buFont typeface="Wingdings" panose="05000000000000000000" pitchFamily="2" charset="2"/>
              <a:buChar char="n"/>
            </a:pPr>
            <a:r>
              <a:rPr lang="en-US" altLang="zh-CN" sz="1400">
                <a:solidFill>
                  <a:srgbClr val="000000"/>
                </a:solidFill>
                <a:latin typeface="Arial"/>
                <a:cs typeface="Arial"/>
              </a:rPr>
              <a:t>Section 3-5</a:t>
            </a:r>
            <a:endParaRPr lang="en-US" altLang="zh-CN" sz="1400">
              <a:solidFill>
                <a:srgbClr val="000000"/>
              </a:solidFill>
              <a:latin typeface="Times New Roman"/>
              <a:cs typeface="Arial"/>
            </a:endParaRPr>
          </a:p>
          <a:p>
            <a:pPr marL="914400" indent="-285750">
              <a:lnSpc>
                <a:spcPct val="100000"/>
              </a:lnSpc>
              <a:buClr>
                <a:schemeClr val="accent5">
                  <a:lumMod val="75000"/>
                </a:schemeClr>
              </a:buClr>
              <a:buSzPct val="70000"/>
              <a:buFont typeface="Wingdings" panose="05000000000000000000" pitchFamily="2" charset="2"/>
              <a:buChar char="n"/>
            </a:pPr>
            <a:r>
              <a:rPr lang="en-US" altLang="zh-CN" sz="1400">
                <a:solidFill>
                  <a:srgbClr val="000000"/>
                </a:solidFill>
                <a:latin typeface="Arial"/>
                <a:cs typeface="Arial"/>
              </a:rPr>
              <a:t>Section 3-6</a:t>
            </a:r>
            <a:endParaRPr lang="en-US" altLang="zh-CN" sz="1400">
              <a:solidFill>
                <a:srgbClr val="000000"/>
              </a:solidFill>
              <a:latin typeface="Times New Roman"/>
              <a:cs typeface="Arial"/>
            </a:endParaRPr>
          </a:p>
          <a:p>
            <a:pPr marL="914400" indent="-285750">
              <a:lnSpc>
                <a:spcPct val="100000"/>
              </a:lnSpc>
              <a:buClr>
                <a:schemeClr val="accent5">
                  <a:lumMod val="75000"/>
                </a:schemeClr>
              </a:buClr>
              <a:buSzPct val="70000"/>
              <a:buFont typeface="Wingdings" panose="05000000000000000000" pitchFamily="2" charset="2"/>
              <a:buChar char="n"/>
            </a:pPr>
            <a:r>
              <a:rPr lang="en-US" altLang="zh-CN" sz="1400">
                <a:solidFill>
                  <a:srgbClr val="000000"/>
                </a:solidFill>
                <a:latin typeface="Arial"/>
                <a:cs typeface="Arial"/>
              </a:rPr>
              <a:t>Section 4-1</a:t>
            </a:r>
            <a:endParaRPr lang="en-US" altLang="zh-CN" sz="1400">
              <a:solidFill>
                <a:srgbClr val="000000"/>
              </a:solidFill>
              <a:latin typeface="Times New Roman"/>
              <a:cs typeface="Arial"/>
            </a:endParaRPr>
          </a:p>
          <a:p>
            <a:pPr marL="914400" indent="-285750">
              <a:lnSpc>
                <a:spcPct val="100000"/>
              </a:lnSpc>
              <a:buClr>
                <a:schemeClr val="accent5">
                  <a:lumMod val="75000"/>
                </a:schemeClr>
              </a:buClr>
              <a:buSzPct val="70000"/>
              <a:buFont typeface="Wingdings" panose="05000000000000000000" pitchFamily="2" charset="2"/>
              <a:buChar char="n"/>
            </a:pPr>
            <a:r>
              <a:rPr lang="en-US" altLang="zh-CN" sz="1400">
                <a:solidFill>
                  <a:srgbClr val="000000"/>
                </a:solidFill>
                <a:latin typeface="Arial"/>
                <a:cs typeface="Arial"/>
              </a:rPr>
              <a:t>Section 5-1</a:t>
            </a:r>
            <a:endParaRPr lang="en-US" altLang="zh-CN" sz="1400">
              <a:solidFill>
                <a:srgbClr val="000000"/>
              </a:solidFill>
              <a:latin typeface="Times New Roman"/>
              <a:cs typeface="Arial"/>
            </a:endParaRPr>
          </a:p>
          <a:p>
            <a:pPr marL="914400" indent="-285750">
              <a:lnSpc>
                <a:spcPct val="100000"/>
              </a:lnSpc>
              <a:buClr>
                <a:schemeClr val="accent5">
                  <a:lumMod val="75000"/>
                </a:schemeClr>
              </a:buClr>
              <a:buSzPct val="70000"/>
              <a:buFont typeface="Wingdings" panose="05000000000000000000" pitchFamily="2" charset="2"/>
              <a:buChar char="n"/>
            </a:pPr>
            <a:r>
              <a:rPr lang="en-US" altLang="zh-CN" sz="1400">
                <a:solidFill>
                  <a:srgbClr val="000000"/>
                </a:solidFill>
                <a:latin typeface="Arial"/>
                <a:cs typeface="Arial"/>
              </a:rPr>
              <a:t>Section 6-1</a:t>
            </a:r>
            <a:endParaRPr lang="en-US" altLang="zh-CN" sz="1400">
              <a:solidFill>
                <a:srgbClr val="000000"/>
              </a:solidFill>
              <a:latin typeface="Times New Roman"/>
              <a:cs typeface="Arial"/>
            </a:endParaRPr>
          </a:p>
          <a:p>
            <a:pPr marL="914400" indent="-285750">
              <a:lnSpc>
                <a:spcPct val="100000"/>
              </a:lnSpc>
              <a:buClr>
                <a:schemeClr val="accent5">
                  <a:lumMod val="75000"/>
                </a:schemeClr>
              </a:buClr>
              <a:buSzPct val="70000"/>
              <a:buFont typeface="Wingdings" panose="05000000000000000000" pitchFamily="2" charset="2"/>
              <a:buChar char="n"/>
            </a:pPr>
            <a:r>
              <a:rPr lang="en-US" altLang="zh-CN" sz="1400">
                <a:solidFill>
                  <a:srgbClr val="000000"/>
                </a:solidFill>
                <a:latin typeface="Arial"/>
                <a:cs typeface="Arial"/>
              </a:rPr>
              <a:t>Section 8-1</a:t>
            </a:r>
          </a:p>
          <a:p>
            <a:pPr marL="914400" indent="-285750">
              <a:lnSpc>
                <a:spcPct val="100000"/>
              </a:lnSpc>
              <a:buClr>
                <a:schemeClr val="accent5">
                  <a:lumMod val="75000"/>
                </a:schemeClr>
              </a:buClr>
              <a:buSzPct val="70000"/>
              <a:buFont typeface="Wingdings" panose="05000000000000000000" pitchFamily="2" charset="2"/>
              <a:buChar char="n"/>
            </a:pPr>
            <a:r>
              <a:rPr lang="en-US" altLang="zh-CN" sz="1400">
                <a:solidFill>
                  <a:srgbClr val="000000"/>
                </a:solidFill>
                <a:latin typeface="Arial"/>
                <a:cs typeface="Arial"/>
              </a:rPr>
              <a:t>Use Production Operator &amp; Maintenance knowledge for other potential ways</a:t>
            </a:r>
            <a:r>
              <a:rPr lang="en-US" altLang="zh-CN" sz="1400">
                <a:solidFill>
                  <a:srgbClr val="000000"/>
                </a:solidFill>
                <a:latin typeface="Times New Roman"/>
                <a:cs typeface="Arial"/>
              </a:rPr>
              <a:t> </a:t>
            </a:r>
            <a:r>
              <a:rPr lang="en-US" altLang="zh-CN" sz="1400">
                <a:solidFill>
                  <a:srgbClr val="000000"/>
                </a:solidFill>
                <a:latin typeface="Arial"/>
                <a:cs typeface="Arial"/>
              </a:rPr>
              <a:t>to create an abnormal situation</a:t>
            </a:r>
          </a:p>
          <a:p>
            <a:pPr>
              <a:lnSpc>
                <a:spcPts val="2760"/>
              </a:lnSpc>
              <a:buClr>
                <a:srgbClr val="002060"/>
              </a:buClr>
            </a:pPr>
            <a:endParaRPr lang="en-US" altLang="zh-CN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165E9C-6D09-489D-8C7E-47906DEB6552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550863" y="6665884"/>
            <a:ext cx="419987" cy="123111"/>
          </a:xfrm>
        </p:spPr>
        <p:txBody>
          <a:bodyPr/>
          <a:lstStyle/>
          <a:p>
            <a:r>
              <a:rPr lang="en-US" dirty="0"/>
              <a:t>Feb,2020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F73BC-043E-4629-A623-87AA16B5804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Veoneer PFMEA Go, See &amp; Fix Workshop for suppliers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DF9957-70B9-4A40-B9DC-9A50BE0F7F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7CEE681-EA8A-4B77-829B-1539858EA44F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662A41BF-6DE9-4235-93FB-37DB382A32CC}"/>
              </a:ext>
            </a:extLst>
          </p:cNvPr>
          <p:cNvSpPr txBox="1"/>
          <p:nvPr/>
        </p:nvSpPr>
        <p:spPr>
          <a:xfrm>
            <a:off x="10006930" y="1226716"/>
            <a:ext cx="3276600" cy="546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65"/>
              </a:lnSpc>
            </a:pPr>
            <a:r>
              <a:rPr lang="en-CA" sz="3009" b="1" dirty="0">
                <a:solidFill>
                  <a:srgbClr val="0F2A8E"/>
                </a:solidFill>
                <a:latin typeface="Arial Bold"/>
                <a:cs typeface="Arial Bold"/>
              </a:rPr>
              <a:t>cont.</a:t>
            </a:r>
          </a:p>
          <a:p>
            <a:pPr>
              <a:lnSpc>
                <a:spcPts val="3265"/>
              </a:lnSpc>
            </a:pPr>
            <a:endParaRPr lang="en-CA" sz="2999" dirty="0">
              <a:solidFill>
                <a:srgbClr val="00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85E6B2-C97B-4E2F-B659-0470668D61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5920" y="3463677"/>
            <a:ext cx="3322897" cy="215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09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47A42670-77F0-4713-89F0-A4100E49D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1052737"/>
            <a:ext cx="11090274" cy="886397"/>
          </a:xfrm>
        </p:spPr>
        <p:txBody>
          <a:bodyPr/>
          <a:lstStyle/>
          <a:p>
            <a:r>
              <a:rPr lang="en-US" altLang="zh-CN" b="1">
                <a:solidFill>
                  <a:srgbClr val="0F2A8E"/>
                </a:solidFill>
                <a:latin typeface="Arial Bold"/>
                <a:cs typeface="Arial Bold"/>
              </a:rPr>
              <a:t>More Failure Mode &amp; Effect Questions</a:t>
            </a:r>
            <a:br>
              <a:rPr lang="en-US" altLang="zh-CN" b="1">
                <a:solidFill>
                  <a:srgbClr val="0F2A8E"/>
                </a:solidFill>
                <a:latin typeface="Arial Bold"/>
                <a:cs typeface="Arial Bold"/>
              </a:rPr>
            </a:br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BE95C4D-558C-4516-90B0-6782771B74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56040" y="1772816"/>
            <a:ext cx="4897065" cy="3266215"/>
          </a:xfrm>
        </p:spPr>
        <p:txBody>
          <a:bodyPr/>
          <a:lstStyle/>
          <a:p>
            <a:pPr>
              <a:lnSpc>
                <a:spcPts val="1840"/>
              </a:lnSpc>
            </a:pPr>
            <a:r>
              <a:rPr lang="en-CA" altLang="zh-CN" sz="1600" b="1" dirty="0">
                <a:solidFill>
                  <a:srgbClr val="000000"/>
                </a:solidFill>
                <a:latin typeface="Arial Bold"/>
                <a:cs typeface="Arial Bold"/>
              </a:rPr>
              <a:t>For mechanical motions:</a:t>
            </a:r>
          </a:p>
          <a:p>
            <a:pPr>
              <a:lnSpc>
                <a:spcPts val="1840"/>
              </a:lnSpc>
            </a:pPr>
            <a:r>
              <a:rPr lang="en-CA" altLang="zh-CN" sz="1400" dirty="0">
                <a:solidFill>
                  <a:srgbClr val="000000"/>
                </a:solidFill>
                <a:latin typeface="Arial"/>
                <a:cs typeface="Arial"/>
              </a:rPr>
              <a:t>What happens if:</a:t>
            </a:r>
          </a:p>
          <a:p>
            <a:pPr marL="342900" indent="-342900">
              <a:lnSpc>
                <a:spcPct val="60000"/>
              </a:lnSpc>
              <a:buClrTx/>
              <a:buFont typeface="+mj-lt"/>
              <a:buAutoNum type="arabicPeriod"/>
            </a:pPr>
            <a:r>
              <a:rPr lang="en-CA" altLang="zh-CN" sz="1400" dirty="0">
                <a:solidFill>
                  <a:srgbClr val="000000"/>
                </a:solidFill>
                <a:latin typeface="Arial"/>
                <a:cs typeface="Arial"/>
              </a:rPr>
              <a:t>Motion does not occur?</a:t>
            </a:r>
          </a:p>
          <a:p>
            <a:pPr marL="342900" indent="-342900">
              <a:lnSpc>
                <a:spcPct val="60000"/>
              </a:lnSpc>
              <a:buClrTx/>
              <a:buFont typeface="+mj-lt"/>
              <a:buAutoNum type="arabicPeriod"/>
            </a:pPr>
            <a:r>
              <a:rPr lang="en-CA" altLang="zh-CN" sz="1400" dirty="0">
                <a:solidFill>
                  <a:srgbClr val="000000"/>
                </a:solidFill>
                <a:latin typeface="Arial"/>
                <a:cs typeface="Arial"/>
              </a:rPr>
              <a:t>Motion is incomplete or too short/long?</a:t>
            </a:r>
          </a:p>
          <a:p>
            <a:pPr marL="342900" indent="-342900">
              <a:lnSpc>
                <a:spcPct val="60000"/>
              </a:lnSpc>
              <a:buClrTx/>
              <a:buFont typeface="+mj-lt"/>
              <a:buAutoNum type="arabicPeriod"/>
            </a:pPr>
            <a:r>
              <a:rPr lang="en-US" altLang="zh-CN" sz="1400" dirty="0">
                <a:solidFill>
                  <a:srgbClr val="000000"/>
                </a:solidFill>
                <a:latin typeface="Arial"/>
                <a:cs typeface="Arial"/>
              </a:rPr>
              <a:t>Motion</a:t>
            </a:r>
            <a:r>
              <a:rPr lang="en-CA" altLang="zh-CN" sz="1400" dirty="0">
                <a:solidFill>
                  <a:srgbClr val="000000"/>
                </a:solidFill>
                <a:latin typeface="Arial"/>
                <a:cs typeface="Arial"/>
              </a:rPr>
              <a:t> exceeds normal travel?</a:t>
            </a:r>
          </a:p>
          <a:p>
            <a:pPr marL="342900" indent="-342900">
              <a:lnSpc>
                <a:spcPct val="60000"/>
              </a:lnSpc>
              <a:buClrTx/>
              <a:buFont typeface="+mj-lt"/>
              <a:buAutoNum type="arabicPeriod"/>
            </a:pPr>
            <a:r>
              <a:rPr lang="en-CA" altLang="zh-CN" sz="1400" dirty="0">
                <a:solidFill>
                  <a:srgbClr val="000000"/>
                </a:solidFill>
                <a:latin typeface="Arial"/>
                <a:cs typeface="Arial"/>
              </a:rPr>
              <a:t>Motion is too fast/slow?</a:t>
            </a:r>
          </a:p>
          <a:p>
            <a:pPr marL="342900" indent="-342900">
              <a:lnSpc>
                <a:spcPct val="60000"/>
              </a:lnSpc>
              <a:buClrTx/>
              <a:buFont typeface="+mj-lt"/>
              <a:buAutoNum type="arabicPeriod"/>
            </a:pPr>
            <a:r>
              <a:rPr lang="en-CA" altLang="zh-CN" sz="1400" dirty="0">
                <a:solidFill>
                  <a:srgbClr val="000000"/>
                </a:solidFill>
                <a:latin typeface="Arial"/>
                <a:cs typeface="Arial"/>
              </a:rPr>
              <a:t>Force/Torque is too low/high?</a:t>
            </a:r>
          </a:p>
          <a:p>
            <a:pPr marL="342900" indent="-342900">
              <a:lnSpc>
                <a:spcPct val="60000"/>
              </a:lnSpc>
              <a:buClrTx/>
              <a:buFont typeface="+mj-lt"/>
              <a:buAutoNum type="arabicPeriod"/>
            </a:pPr>
            <a:r>
              <a:rPr lang="en-CA" altLang="zh-CN" sz="1400" dirty="0">
                <a:solidFill>
                  <a:srgbClr val="000000"/>
                </a:solidFill>
                <a:latin typeface="Arial"/>
                <a:cs typeface="Arial"/>
              </a:rPr>
              <a:t>Part sticks to moving machine component?</a:t>
            </a:r>
          </a:p>
          <a:p>
            <a:pPr marL="342900" indent="-342900">
              <a:lnSpc>
                <a:spcPct val="60000"/>
              </a:lnSpc>
              <a:buClrTx/>
              <a:buFont typeface="+mj-lt"/>
              <a:buAutoNum type="arabicPeriod"/>
            </a:pPr>
            <a:r>
              <a:rPr lang="en-CA" altLang="zh-CN" sz="1400" dirty="0">
                <a:solidFill>
                  <a:srgbClr val="000000"/>
                </a:solidFill>
                <a:latin typeface="Arial"/>
                <a:cs typeface="Arial"/>
              </a:rPr>
              <a:t>Contacting components are worn or damaged?</a:t>
            </a:r>
          </a:p>
          <a:p>
            <a:pPr marL="342900" indent="-342900">
              <a:lnSpc>
                <a:spcPct val="60000"/>
              </a:lnSpc>
              <a:buClrTx/>
              <a:buFont typeface="+mj-lt"/>
              <a:buAutoNum type="arabicPeriod"/>
            </a:pPr>
            <a:r>
              <a:rPr lang="en-CA" altLang="zh-CN" sz="1400" dirty="0">
                <a:solidFill>
                  <a:srgbClr val="000000"/>
                </a:solidFill>
                <a:latin typeface="Arial"/>
                <a:cs typeface="Arial"/>
              </a:rPr>
              <a:t>Too much/little lubricant is present at process?</a:t>
            </a:r>
          </a:p>
          <a:p>
            <a:pPr>
              <a:lnSpc>
                <a:spcPts val="1840"/>
              </a:lnSpc>
            </a:pPr>
            <a:endParaRPr lang="en-CA" altLang="zh-CN" b="1" dirty="0">
              <a:solidFill>
                <a:srgbClr val="000000"/>
              </a:solidFill>
              <a:latin typeface="Arial Bold"/>
              <a:cs typeface="Arial Bold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165E9C-6D09-489D-8C7E-47906DEB6552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550863" y="6665884"/>
            <a:ext cx="419987" cy="123111"/>
          </a:xfrm>
        </p:spPr>
        <p:txBody>
          <a:bodyPr/>
          <a:lstStyle/>
          <a:p>
            <a:r>
              <a:rPr lang="en-US" dirty="0"/>
              <a:t>Feb,2020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F73BC-043E-4629-A623-87AA16B5804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Veoneer PFMEA Go, See &amp; Fix Workshop for suppliers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DF9957-70B9-4A40-B9DC-9A50BE0F7F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7CEE681-EA8A-4B77-829B-1539858EA44F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25C544E4-B4AA-4EC1-861D-39947DCFD138}"/>
              </a:ext>
            </a:extLst>
          </p:cNvPr>
          <p:cNvSpPr txBox="1">
            <a:spLocks/>
          </p:cNvSpPr>
          <p:nvPr/>
        </p:nvSpPr>
        <p:spPr bwMode="gray">
          <a:xfrm>
            <a:off x="623391" y="4408605"/>
            <a:ext cx="4897065" cy="175669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20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20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27038" indent="-219075" algn="l" defTabSz="914400" rtl="0" eaLnBrk="1" latinLnBrk="0" hangingPunct="1">
              <a:lnSpc>
                <a:spcPct val="95000"/>
              </a:lnSpc>
              <a:spcBef>
                <a:spcPts val="600"/>
              </a:spcBef>
              <a:buFont typeface="Barlow" panose="00000500000000000000" pitchFamily="2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6425" indent="-169863" algn="l" defTabSz="914400" rtl="0" eaLnBrk="1" latinLnBrk="0" hangingPunct="1">
              <a:lnSpc>
                <a:spcPct val="95000"/>
              </a:lnSpc>
              <a:spcBef>
                <a:spcPts val="3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5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840"/>
              </a:lnSpc>
            </a:pPr>
            <a:r>
              <a:rPr lang="en-US" altLang="zh-CN" sz="1600" b="1">
                <a:solidFill>
                  <a:srgbClr val="000000"/>
                </a:solidFill>
                <a:latin typeface="Arial Bold"/>
                <a:cs typeface="Arial Bold"/>
              </a:rPr>
              <a:t>For mechanical motions:</a:t>
            </a:r>
          </a:p>
          <a:p>
            <a:pPr>
              <a:lnSpc>
                <a:spcPts val="1840"/>
              </a:lnSpc>
            </a:pPr>
            <a:r>
              <a:rPr lang="en-US" altLang="zh-CN" sz="1400">
                <a:solidFill>
                  <a:srgbClr val="000000"/>
                </a:solidFill>
                <a:latin typeface="Arial"/>
                <a:cs typeface="Arial"/>
              </a:rPr>
              <a:t>What happens if:</a:t>
            </a:r>
          </a:p>
          <a:p>
            <a:pPr marL="342900" indent="-342900">
              <a:lnSpc>
                <a:spcPct val="60000"/>
              </a:lnSpc>
              <a:buClrTx/>
              <a:buFont typeface="+mj-lt"/>
              <a:buAutoNum type="arabicPeriod"/>
            </a:pPr>
            <a:r>
              <a:rPr lang="en-US" altLang="zh-CN" sz="1400">
                <a:solidFill>
                  <a:srgbClr val="000000"/>
                </a:solidFill>
                <a:latin typeface="Arial"/>
                <a:cs typeface="Arial"/>
              </a:rPr>
              <a:t>Crimp is too deep/shallow ?</a:t>
            </a:r>
          </a:p>
          <a:p>
            <a:pPr marL="342900" indent="-342900">
              <a:lnSpc>
                <a:spcPct val="60000"/>
              </a:lnSpc>
              <a:buClrTx/>
              <a:buFont typeface="+mj-lt"/>
              <a:buAutoNum type="arabicPeriod"/>
            </a:pPr>
            <a:r>
              <a:rPr lang="en-US" altLang="zh-CN" sz="1400">
                <a:solidFill>
                  <a:srgbClr val="000000"/>
                </a:solidFill>
                <a:latin typeface="Arial"/>
                <a:cs typeface="Arial"/>
              </a:rPr>
              <a:t>Crimp is misaligned?</a:t>
            </a:r>
          </a:p>
          <a:p>
            <a:pPr marL="342900" indent="-342900">
              <a:lnSpc>
                <a:spcPct val="60000"/>
              </a:lnSpc>
              <a:buClrTx/>
              <a:buFont typeface="+mj-lt"/>
              <a:buAutoNum type="arabicPeriod"/>
            </a:pPr>
            <a:r>
              <a:rPr lang="en-US" altLang="zh-CN" sz="1400">
                <a:solidFill>
                  <a:srgbClr val="000000"/>
                </a:solidFill>
                <a:latin typeface="Arial"/>
                <a:cs typeface="Arial"/>
              </a:rPr>
              <a:t>A Crimp Jaw breaks?</a:t>
            </a:r>
          </a:p>
          <a:p>
            <a:pPr marL="342900" indent="-342900">
              <a:lnSpc>
                <a:spcPct val="60000"/>
              </a:lnSpc>
              <a:buClrTx/>
              <a:buFont typeface="+mj-lt"/>
              <a:buAutoNum type="arabicPeriod"/>
            </a:pPr>
            <a:r>
              <a:rPr lang="en-US" altLang="zh-CN" sz="1400">
                <a:solidFill>
                  <a:srgbClr val="000000"/>
                </a:solidFill>
                <a:latin typeface="Arial"/>
                <a:cs typeface="Arial"/>
              </a:rPr>
              <a:t>Process parameters are incorrect (jaws, pressure, etc..)</a:t>
            </a:r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747DA1A6-413D-4D5E-BD03-EA8848E995E9}"/>
              </a:ext>
            </a:extLst>
          </p:cNvPr>
          <p:cNvSpPr txBox="1">
            <a:spLocks/>
          </p:cNvSpPr>
          <p:nvPr/>
        </p:nvSpPr>
        <p:spPr bwMode="gray">
          <a:xfrm>
            <a:off x="623392" y="1772816"/>
            <a:ext cx="4897065" cy="2606163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20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20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27038" indent="-219075" algn="l" defTabSz="914400" rtl="0" eaLnBrk="1" latinLnBrk="0" hangingPunct="1">
              <a:lnSpc>
                <a:spcPct val="95000"/>
              </a:lnSpc>
              <a:spcBef>
                <a:spcPts val="600"/>
              </a:spcBef>
              <a:buFont typeface="Barlow" panose="00000500000000000000" pitchFamily="2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6425" indent="-169863" algn="l" defTabSz="914400" rtl="0" eaLnBrk="1" latinLnBrk="0" hangingPunct="1">
              <a:lnSpc>
                <a:spcPct val="95000"/>
              </a:lnSpc>
              <a:spcBef>
                <a:spcPts val="3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5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840"/>
              </a:lnSpc>
            </a:pPr>
            <a:r>
              <a:rPr lang="en-US" altLang="zh-CN" sz="1600" b="1">
                <a:solidFill>
                  <a:srgbClr val="000000"/>
                </a:solidFill>
                <a:latin typeface="Arial Bold"/>
                <a:cs typeface="Arial Bold"/>
              </a:rPr>
              <a:t>For welds:</a:t>
            </a:r>
          </a:p>
          <a:p>
            <a:pPr>
              <a:lnSpc>
                <a:spcPts val="1840"/>
              </a:lnSpc>
            </a:pPr>
            <a:r>
              <a:rPr lang="en-US" altLang="zh-CN" sz="1400">
                <a:solidFill>
                  <a:srgbClr val="000000"/>
                </a:solidFill>
                <a:latin typeface="Arial"/>
                <a:cs typeface="Arial"/>
              </a:rPr>
              <a:t>What happens if:</a:t>
            </a:r>
          </a:p>
          <a:p>
            <a:pPr marL="342900" indent="-342900">
              <a:lnSpc>
                <a:spcPct val="60000"/>
              </a:lnSpc>
              <a:buClrTx/>
              <a:buFont typeface="+mj-lt"/>
              <a:buAutoNum type="arabicPeriod"/>
            </a:pPr>
            <a:r>
              <a:rPr lang="en-US" altLang="zh-CN" sz="1400">
                <a:solidFill>
                  <a:srgbClr val="000000"/>
                </a:solidFill>
                <a:latin typeface="Arial"/>
                <a:cs typeface="Arial"/>
              </a:rPr>
              <a:t>Current is too high/low?</a:t>
            </a:r>
          </a:p>
          <a:p>
            <a:pPr marL="342900" indent="-342900">
              <a:lnSpc>
                <a:spcPct val="60000"/>
              </a:lnSpc>
              <a:buClrTx/>
              <a:buFont typeface="+mj-lt"/>
              <a:buAutoNum type="arabicPeriod"/>
            </a:pPr>
            <a:r>
              <a:rPr lang="en-US" altLang="zh-CN" sz="1400">
                <a:solidFill>
                  <a:srgbClr val="000000"/>
                </a:solidFill>
                <a:latin typeface="Arial"/>
                <a:cs typeface="Arial"/>
              </a:rPr>
              <a:t>Weld time is too long/short?</a:t>
            </a:r>
          </a:p>
          <a:p>
            <a:pPr marL="342900" indent="-342900">
              <a:lnSpc>
                <a:spcPct val="60000"/>
              </a:lnSpc>
              <a:buClrTx/>
              <a:buFont typeface="+mj-lt"/>
              <a:buAutoNum type="arabicPeriod"/>
            </a:pPr>
            <a:r>
              <a:rPr lang="en-US" altLang="zh-CN" sz="1400">
                <a:solidFill>
                  <a:srgbClr val="000000"/>
                </a:solidFill>
                <a:latin typeface="Arial"/>
                <a:cs typeface="Arial"/>
              </a:rPr>
              <a:t>RPM is too high/low (inertia weld)?</a:t>
            </a:r>
          </a:p>
          <a:p>
            <a:pPr marL="342900" indent="-342900">
              <a:lnSpc>
                <a:spcPct val="60000"/>
              </a:lnSpc>
              <a:buClrTx/>
              <a:buFont typeface="+mj-lt"/>
              <a:buAutoNum type="arabicPeriod"/>
            </a:pPr>
            <a:r>
              <a:rPr lang="en-US" altLang="zh-CN" sz="1400">
                <a:solidFill>
                  <a:srgbClr val="000000"/>
                </a:solidFill>
                <a:latin typeface="Arial"/>
                <a:cs typeface="Arial"/>
              </a:rPr>
              <a:t>Pressure is too high/low (inertia weld)?</a:t>
            </a:r>
          </a:p>
          <a:p>
            <a:pPr marL="342900" indent="-342900">
              <a:lnSpc>
                <a:spcPct val="60000"/>
              </a:lnSpc>
              <a:buClrTx/>
              <a:buFont typeface="+mj-lt"/>
              <a:buAutoNum type="arabicPeriod"/>
            </a:pPr>
            <a:r>
              <a:rPr lang="en-US" altLang="zh-CN" sz="1400">
                <a:solidFill>
                  <a:srgbClr val="000000"/>
                </a:solidFill>
                <a:latin typeface="Arial"/>
                <a:cs typeface="Arial"/>
              </a:rPr>
              <a:t>Shield gas flow is too high/low?</a:t>
            </a:r>
          </a:p>
          <a:p>
            <a:pPr marL="342900" indent="-342900">
              <a:lnSpc>
                <a:spcPct val="60000"/>
              </a:lnSpc>
              <a:buClrTx/>
              <a:buFont typeface="+mj-lt"/>
              <a:buAutoNum type="arabicPeriod"/>
            </a:pPr>
            <a:r>
              <a:rPr lang="en-US" altLang="zh-CN" sz="1400">
                <a:solidFill>
                  <a:srgbClr val="000000"/>
                </a:solidFill>
                <a:latin typeface="Arial"/>
                <a:cs typeface="Arial"/>
              </a:rPr>
              <a:t>Weld is misaligned?</a:t>
            </a:r>
          </a:p>
          <a:p>
            <a:pPr>
              <a:lnSpc>
                <a:spcPct val="60000"/>
              </a:lnSpc>
              <a:buClr>
                <a:schemeClr val="accent5">
                  <a:lumMod val="75000"/>
                </a:schemeClr>
              </a:buClr>
            </a:pPr>
            <a:endParaRPr lang="en-US" altLang="zh-CN" sz="140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698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47A42670-77F0-4713-89F0-A4100E49D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1052737"/>
            <a:ext cx="11090274" cy="504056"/>
          </a:xfrm>
        </p:spPr>
        <p:txBody>
          <a:bodyPr/>
          <a:lstStyle/>
          <a:p>
            <a:r>
              <a:rPr lang="en-CA" altLang="zh-CN" b="1" dirty="0">
                <a:solidFill>
                  <a:srgbClr val="0F2A8E"/>
                </a:solidFill>
                <a:latin typeface="Arial Bold"/>
                <a:cs typeface="Arial Bold"/>
              </a:rPr>
              <a:t>More Failure Mode &amp; Effect Questions</a:t>
            </a:r>
            <a:br>
              <a:rPr lang="en-CA" altLang="zh-CN" b="1" dirty="0">
                <a:solidFill>
                  <a:srgbClr val="0F2A8E"/>
                </a:solidFill>
                <a:latin typeface="Arial Bold"/>
                <a:cs typeface="Arial Bold"/>
              </a:rPr>
            </a:b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BE95C4D-558C-4516-90B0-6782771B74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56040" y="3717032"/>
            <a:ext cx="4897065" cy="3044616"/>
          </a:xfrm>
        </p:spPr>
        <p:txBody>
          <a:bodyPr/>
          <a:lstStyle/>
          <a:p>
            <a:pPr>
              <a:lnSpc>
                <a:spcPts val="1800"/>
              </a:lnSpc>
            </a:pPr>
            <a:r>
              <a:rPr lang="en-US" altLang="zh-CN" sz="1600" b="1">
                <a:solidFill>
                  <a:srgbClr val="000000"/>
                </a:solidFill>
                <a:latin typeface="Arial Bold"/>
                <a:cs typeface="Arial Bold"/>
              </a:rPr>
              <a:t>For Preventive Maintenance:</a:t>
            </a:r>
          </a:p>
          <a:p>
            <a:pPr>
              <a:lnSpc>
                <a:spcPts val="1840"/>
              </a:lnSpc>
            </a:pPr>
            <a:r>
              <a:rPr lang="en-US" altLang="zh-CN" sz="1400">
                <a:solidFill>
                  <a:srgbClr val="000000"/>
                </a:solidFill>
                <a:latin typeface="Arial"/>
                <a:cs typeface="Arial"/>
              </a:rPr>
              <a:t>What happens if:</a:t>
            </a:r>
          </a:p>
          <a:p>
            <a:pPr marL="342900" indent="-342900">
              <a:lnSpc>
                <a:spcPct val="40000"/>
              </a:lnSpc>
              <a:buClrTx/>
              <a:buFont typeface="+mj-lt"/>
              <a:buAutoNum type="arabicPeriod"/>
            </a:pPr>
            <a:r>
              <a:rPr lang="en-US" altLang="zh-CN" sz="1400">
                <a:solidFill>
                  <a:srgbClr val="000000"/>
                </a:solidFill>
                <a:latin typeface="Arial"/>
                <a:cs typeface="Arial"/>
              </a:rPr>
              <a:t>Tool being used exceeds Tool Life cycles?</a:t>
            </a:r>
          </a:p>
          <a:p>
            <a:pPr marL="342900" indent="-342900">
              <a:lnSpc>
                <a:spcPct val="40000"/>
              </a:lnSpc>
              <a:buClrTx/>
              <a:buFont typeface="+mj-lt"/>
              <a:buAutoNum type="arabicPeriod"/>
            </a:pPr>
            <a:r>
              <a:rPr lang="en-US" altLang="zh-CN" sz="1400">
                <a:solidFill>
                  <a:srgbClr val="000000"/>
                </a:solidFill>
                <a:latin typeface="Arial"/>
                <a:cs typeface="Arial"/>
              </a:rPr>
              <a:t>PM not performed within the scheduled time/cycles?</a:t>
            </a:r>
          </a:p>
          <a:p>
            <a:pPr marL="342900" indent="-342900">
              <a:lnSpc>
                <a:spcPct val="40000"/>
              </a:lnSpc>
              <a:buClrTx/>
              <a:buFont typeface="+mj-lt"/>
              <a:buAutoNum type="arabicPeriod"/>
            </a:pPr>
            <a:r>
              <a:rPr lang="en-US" altLang="zh-CN" sz="1400">
                <a:solidFill>
                  <a:srgbClr val="000000"/>
                </a:solidFill>
                <a:latin typeface="Arial"/>
                <a:cs typeface="Arial"/>
              </a:rPr>
              <a:t>Post Repairs are not systemically re-qualified?</a:t>
            </a:r>
          </a:p>
          <a:p>
            <a:pPr marL="342900" indent="-342900">
              <a:lnSpc>
                <a:spcPct val="90000"/>
              </a:lnSpc>
              <a:buClrTx/>
              <a:buFont typeface="+mj-lt"/>
              <a:buAutoNum type="arabicPeriod"/>
            </a:pPr>
            <a:r>
              <a:rPr lang="en-US" altLang="zh-CN" sz="1400">
                <a:solidFill>
                  <a:srgbClr val="000000"/>
                </a:solidFill>
                <a:latin typeface="Arial"/>
                <a:cs typeface="Arial"/>
              </a:rPr>
              <a:t>Replacement tool details do not have a unique ID,</a:t>
            </a:r>
            <a:r>
              <a:rPr lang="en-US" altLang="zh-CN" sz="1400">
                <a:solidFill>
                  <a:srgbClr val="000000"/>
                </a:solidFill>
                <a:latin typeface="Times New Roman"/>
                <a:cs typeface="Arial"/>
              </a:rPr>
              <a:t> </a:t>
            </a:r>
            <a:r>
              <a:rPr lang="en-US" altLang="zh-CN" sz="1400">
                <a:solidFill>
                  <a:srgbClr val="000000"/>
                </a:solidFill>
                <a:latin typeface="Arial"/>
                <a:cs typeface="Arial"/>
              </a:rPr>
              <a:t>linked to dimensional verification prior to make available</a:t>
            </a:r>
            <a:r>
              <a:rPr lang="en-US" altLang="zh-CN" sz="1400">
                <a:solidFill>
                  <a:srgbClr val="000000"/>
                </a:solidFill>
                <a:latin typeface="Times New Roman"/>
                <a:cs typeface="Arial"/>
              </a:rPr>
              <a:t> </a:t>
            </a:r>
            <a:r>
              <a:rPr lang="en-US" altLang="zh-CN" sz="1400">
                <a:solidFill>
                  <a:srgbClr val="000000"/>
                </a:solidFill>
                <a:latin typeface="Arial"/>
                <a:cs typeface="Arial"/>
              </a:rPr>
              <a:t>for use?</a:t>
            </a:r>
          </a:p>
          <a:p>
            <a:pPr marL="342900" indent="-342900">
              <a:lnSpc>
                <a:spcPct val="90000"/>
              </a:lnSpc>
              <a:buClrTx/>
              <a:buFont typeface="+mj-lt"/>
              <a:buAutoNum type="arabicPeriod"/>
            </a:pPr>
            <a:r>
              <a:rPr lang="en-US" altLang="zh-CN" sz="1400">
                <a:solidFill>
                  <a:srgbClr val="000000"/>
                </a:solidFill>
                <a:latin typeface="Arial"/>
                <a:cs typeface="Arial"/>
              </a:rPr>
              <a:t>PM Schedule not adjusted based on actual</a:t>
            </a:r>
            <a:r>
              <a:rPr lang="en-US" altLang="zh-CN" sz="1400">
                <a:solidFill>
                  <a:srgbClr val="000000"/>
                </a:solidFill>
                <a:latin typeface="Times New Roman"/>
                <a:cs typeface="Arial"/>
              </a:rPr>
              <a:t> </a:t>
            </a:r>
            <a:r>
              <a:rPr lang="en-US" altLang="zh-CN" sz="1400">
                <a:solidFill>
                  <a:srgbClr val="000000"/>
                </a:solidFill>
                <a:latin typeface="Arial"/>
                <a:cs typeface="Arial"/>
              </a:rPr>
              <a:t>time/cycles to failure?</a:t>
            </a:r>
          </a:p>
          <a:p>
            <a:pPr marL="342900" indent="-342900">
              <a:lnSpc>
                <a:spcPct val="40000"/>
              </a:lnSpc>
              <a:buClrTx/>
              <a:buFont typeface="+mj-lt"/>
              <a:buAutoNum type="arabicPeriod"/>
            </a:pPr>
            <a:r>
              <a:rPr lang="en-US" altLang="zh-CN" sz="1400">
                <a:solidFill>
                  <a:srgbClr val="000000"/>
                </a:solidFill>
                <a:latin typeface="Arial"/>
                <a:cs typeface="Arial"/>
              </a:rPr>
              <a:t>PM Task checklist does not account for issues</a:t>
            </a:r>
            <a:r>
              <a:rPr lang="en-US" altLang="zh-CN" sz="1400">
                <a:solidFill>
                  <a:srgbClr val="000000"/>
                </a:solidFill>
                <a:latin typeface="Times New Roman"/>
                <a:cs typeface="Arial"/>
              </a:rPr>
              <a:t> </a:t>
            </a:r>
            <a:r>
              <a:rPr lang="en-US" altLang="zh-CN" sz="1400">
                <a:solidFill>
                  <a:srgbClr val="000000"/>
                </a:solidFill>
                <a:latin typeface="Arial"/>
                <a:cs typeface="Arial"/>
              </a:rPr>
              <a:t>observed?</a:t>
            </a:r>
          </a:p>
          <a:p>
            <a:pPr>
              <a:lnSpc>
                <a:spcPts val="1840"/>
              </a:lnSpc>
            </a:pPr>
            <a:endParaRPr lang="en-US" altLang="zh-CN" b="1">
              <a:solidFill>
                <a:srgbClr val="000000"/>
              </a:solidFill>
              <a:latin typeface="Arial Bold"/>
              <a:cs typeface="Arial Bold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165E9C-6D09-489D-8C7E-47906DEB6552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550863" y="6665884"/>
            <a:ext cx="419987" cy="123111"/>
          </a:xfrm>
        </p:spPr>
        <p:txBody>
          <a:bodyPr/>
          <a:lstStyle/>
          <a:p>
            <a:r>
              <a:rPr lang="en-US" dirty="0"/>
              <a:t>Feb,2020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F73BC-043E-4629-A623-87AA16B5804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Veoneer PFMEA Go, See &amp; Fix Workshop for suppliers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DF9957-70B9-4A40-B9DC-9A50BE0F7F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7CEE681-EA8A-4B77-829B-1539858EA44F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25C544E4-B4AA-4EC1-861D-39947DCFD138}"/>
              </a:ext>
            </a:extLst>
          </p:cNvPr>
          <p:cNvSpPr txBox="1">
            <a:spLocks/>
          </p:cNvSpPr>
          <p:nvPr/>
        </p:nvSpPr>
        <p:spPr bwMode="gray">
          <a:xfrm>
            <a:off x="604554" y="3695211"/>
            <a:ext cx="4897065" cy="2568204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20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20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27038" indent="-219075" algn="l" defTabSz="914400" rtl="0" eaLnBrk="1" latinLnBrk="0" hangingPunct="1">
              <a:lnSpc>
                <a:spcPct val="95000"/>
              </a:lnSpc>
              <a:spcBef>
                <a:spcPts val="600"/>
              </a:spcBef>
              <a:buFont typeface="Barlow" panose="00000500000000000000" pitchFamily="2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6425" indent="-169863" algn="l" defTabSz="914400" rtl="0" eaLnBrk="1" latinLnBrk="0" hangingPunct="1">
              <a:lnSpc>
                <a:spcPct val="95000"/>
              </a:lnSpc>
              <a:spcBef>
                <a:spcPts val="3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5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900"/>
              </a:lnSpc>
            </a:pPr>
            <a:r>
              <a:rPr lang="en-CA" altLang="zh-CN" sz="1600" b="1" dirty="0">
                <a:solidFill>
                  <a:srgbClr val="000000"/>
                </a:solidFill>
                <a:latin typeface="Arial Bold"/>
                <a:cs typeface="Arial Bold"/>
              </a:rPr>
              <a:t>For manual or automated part</a:t>
            </a:r>
            <a:r>
              <a:rPr lang="en-CA" altLang="zh-CN" sz="1400" b="1" dirty="0">
                <a:solidFill>
                  <a:srgbClr val="000000"/>
                </a:solidFill>
                <a:latin typeface="Times New Roman"/>
                <a:cs typeface="Arial Bold"/>
              </a:rPr>
              <a:t> </a:t>
            </a:r>
            <a:r>
              <a:rPr lang="en-CA" altLang="zh-CN" sz="1600" b="1" dirty="0">
                <a:solidFill>
                  <a:srgbClr val="000000"/>
                </a:solidFill>
                <a:latin typeface="Arial Bold"/>
                <a:cs typeface="Arial Bold"/>
              </a:rPr>
              <a:t>placement:</a:t>
            </a:r>
          </a:p>
          <a:p>
            <a:pPr>
              <a:lnSpc>
                <a:spcPts val="1840"/>
              </a:lnSpc>
            </a:pPr>
            <a:r>
              <a:rPr lang="en-CA" altLang="zh-CN" sz="1400" dirty="0">
                <a:solidFill>
                  <a:srgbClr val="000000"/>
                </a:solidFill>
                <a:latin typeface="Arial"/>
                <a:cs typeface="Arial"/>
              </a:rPr>
              <a:t>What happens if:</a:t>
            </a:r>
          </a:p>
          <a:p>
            <a:pPr marL="342900" indent="-342900">
              <a:lnSpc>
                <a:spcPct val="40000"/>
              </a:lnSpc>
              <a:buClrTx/>
              <a:buFont typeface="+mj-lt"/>
              <a:buAutoNum type="arabicPeriod"/>
            </a:pPr>
            <a:r>
              <a:rPr lang="en-CA" altLang="zh-CN" sz="1400" dirty="0">
                <a:solidFill>
                  <a:srgbClr val="000000"/>
                </a:solidFill>
                <a:latin typeface="Arial"/>
                <a:cs typeface="Arial"/>
              </a:rPr>
              <a:t>Part is not seated?</a:t>
            </a:r>
          </a:p>
          <a:p>
            <a:pPr marL="342900" indent="-342900">
              <a:lnSpc>
                <a:spcPct val="40000"/>
              </a:lnSpc>
              <a:buClrTx/>
              <a:buFont typeface="+mj-lt"/>
              <a:buAutoNum type="arabicPeriod"/>
            </a:pPr>
            <a:r>
              <a:rPr lang="en-CA" altLang="zh-CN" sz="1400" dirty="0">
                <a:solidFill>
                  <a:srgbClr val="000000"/>
                </a:solidFill>
                <a:latin typeface="Arial"/>
                <a:cs typeface="Arial"/>
              </a:rPr>
              <a:t>Part is not properly oriented?</a:t>
            </a:r>
          </a:p>
          <a:p>
            <a:pPr marL="342900" indent="-342900">
              <a:lnSpc>
                <a:spcPct val="40000"/>
              </a:lnSpc>
              <a:buClrTx/>
              <a:buFont typeface="+mj-lt"/>
              <a:buAutoNum type="arabicPeriod"/>
            </a:pPr>
            <a:r>
              <a:rPr lang="en-CA" altLang="zh-CN" sz="1400" dirty="0">
                <a:solidFill>
                  <a:srgbClr val="000000"/>
                </a:solidFill>
                <a:latin typeface="Arial"/>
                <a:cs typeface="Arial"/>
              </a:rPr>
              <a:t>Part is upside down?</a:t>
            </a:r>
          </a:p>
          <a:p>
            <a:pPr marL="342900" indent="-342900">
              <a:lnSpc>
                <a:spcPct val="40000"/>
              </a:lnSpc>
              <a:buClrTx/>
              <a:buFont typeface="+mj-lt"/>
              <a:buAutoNum type="arabicPeriod"/>
            </a:pPr>
            <a:r>
              <a:rPr lang="en-CA" altLang="zh-CN" sz="1400" dirty="0">
                <a:solidFill>
                  <a:srgbClr val="000000"/>
                </a:solidFill>
                <a:latin typeface="Arial"/>
                <a:cs typeface="Arial"/>
              </a:rPr>
              <a:t>Part or component is missing?</a:t>
            </a:r>
          </a:p>
          <a:p>
            <a:pPr marL="342900" indent="-342900">
              <a:lnSpc>
                <a:spcPct val="40000"/>
              </a:lnSpc>
              <a:buClrTx/>
              <a:buFont typeface="+mj-lt"/>
              <a:buAutoNum type="arabicPeriod"/>
            </a:pPr>
            <a:r>
              <a:rPr lang="en-CA" altLang="zh-CN" sz="1400" dirty="0">
                <a:solidFill>
                  <a:srgbClr val="000000"/>
                </a:solidFill>
                <a:latin typeface="Arial"/>
                <a:cs typeface="Arial"/>
              </a:rPr>
              <a:t>More than required quantity installed?</a:t>
            </a:r>
          </a:p>
          <a:p>
            <a:pPr marL="342900" indent="-342900">
              <a:lnSpc>
                <a:spcPct val="40000"/>
              </a:lnSpc>
              <a:buClrTx/>
              <a:buFont typeface="+mj-lt"/>
              <a:buAutoNum type="arabicPeriod"/>
            </a:pPr>
            <a:r>
              <a:rPr lang="en-CA" altLang="zh-CN" sz="1400" dirty="0">
                <a:solidFill>
                  <a:srgbClr val="000000"/>
                </a:solidFill>
                <a:latin typeface="Arial"/>
                <a:cs typeface="Arial"/>
              </a:rPr>
              <a:t>Part or nest tooling is worn or broken?</a:t>
            </a:r>
          </a:p>
          <a:p>
            <a:pPr marL="342900" indent="-342900">
              <a:lnSpc>
                <a:spcPct val="40000"/>
              </a:lnSpc>
              <a:buClrTx/>
              <a:buFont typeface="+mj-lt"/>
              <a:buAutoNum type="arabicPeriod"/>
            </a:pPr>
            <a:r>
              <a:rPr lang="en-US" altLang="zh-CN" sz="1400" dirty="0">
                <a:solidFill>
                  <a:srgbClr val="000000"/>
                </a:solidFill>
                <a:latin typeface="Arial"/>
                <a:cs typeface="Arial"/>
              </a:rPr>
              <a:t>Chip/contamination is present at nest/part?</a:t>
            </a:r>
          </a:p>
          <a:p>
            <a:pPr marL="342900" indent="-342900">
              <a:lnSpc>
                <a:spcPct val="40000"/>
              </a:lnSpc>
              <a:buClrTx/>
              <a:buFont typeface="+mj-lt"/>
              <a:buAutoNum type="arabicPeriod"/>
            </a:pPr>
            <a:r>
              <a:rPr lang="en-CA" altLang="zh-CN" sz="1400" dirty="0">
                <a:solidFill>
                  <a:srgbClr val="000000"/>
                </a:solidFill>
                <a:latin typeface="Arial"/>
                <a:cs typeface="Arial"/>
              </a:rPr>
              <a:t>Non-compliant Nest Tooling is installed?</a:t>
            </a:r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747DA1A6-413D-4D5E-BD03-EA8848E995E9}"/>
              </a:ext>
            </a:extLst>
          </p:cNvPr>
          <p:cNvSpPr txBox="1">
            <a:spLocks/>
          </p:cNvSpPr>
          <p:nvPr/>
        </p:nvSpPr>
        <p:spPr bwMode="gray">
          <a:xfrm>
            <a:off x="623392" y="1772816"/>
            <a:ext cx="4897065" cy="1627433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20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20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27038" indent="-219075" algn="l" defTabSz="914400" rtl="0" eaLnBrk="1" latinLnBrk="0" hangingPunct="1">
              <a:lnSpc>
                <a:spcPct val="95000"/>
              </a:lnSpc>
              <a:spcBef>
                <a:spcPts val="600"/>
              </a:spcBef>
              <a:buFont typeface="Barlow" panose="00000500000000000000" pitchFamily="2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6425" indent="-169863" algn="l" defTabSz="914400" rtl="0" eaLnBrk="1" latinLnBrk="0" hangingPunct="1">
              <a:lnSpc>
                <a:spcPct val="95000"/>
              </a:lnSpc>
              <a:spcBef>
                <a:spcPts val="3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5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840"/>
              </a:lnSpc>
            </a:pPr>
            <a:r>
              <a:rPr lang="en-US" altLang="zh-CN" sz="1600" b="1">
                <a:solidFill>
                  <a:srgbClr val="000000"/>
                </a:solidFill>
                <a:latin typeface="Arial Bold"/>
                <a:cs typeface="Arial Bold"/>
              </a:rPr>
              <a:t>For inspection:</a:t>
            </a:r>
          </a:p>
          <a:p>
            <a:pPr>
              <a:lnSpc>
                <a:spcPts val="1840"/>
              </a:lnSpc>
            </a:pPr>
            <a:r>
              <a:rPr lang="en-US" altLang="zh-CN" sz="1400">
                <a:solidFill>
                  <a:srgbClr val="000000"/>
                </a:solidFill>
                <a:latin typeface="Arial"/>
                <a:cs typeface="Arial"/>
              </a:rPr>
              <a:t>What happens if:</a:t>
            </a:r>
          </a:p>
          <a:p>
            <a:pPr marL="342900" indent="-342900">
              <a:lnSpc>
                <a:spcPct val="40000"/>
              </a:lnSpc>
              <a:buClrTx/>
              <a:buFont typeface="+mj-lt"/>
              <a:buAutoNum type="arabicPeriod"/>
            </a:pPr>
            <a:r>
              <a:rPr lang="en-US" altLang="zh-CN" sz="1400">
                <a:solidFill>
                  <a:srgbClr val="000000"/>
                </a:solidFill>
                <a:latin typeface="Arial"/>
                <a:cs typeface="Arial"/>
              </a:rPr>
              <a:t>Fails to detect a bad part?</a:t>
            </a:r>
          </a:p>
          <a:p>
            <a:pPr marL="342900" indent="-342900">
              <a:lnSpc>
                <a:spcPct val="40000"/>
              </a:lnSpc>
              <a:buClrTx/>
              <a:buFont typeface="+mj-lt"/>
              <a:buAutoNum type="arabicPeriod"/>
            </a:pPr>
            <a:r>
              <a:rPr lang="en-US" altLang="zh-CN" sz="1400">
                <a:solidFill>
                  <a:srgbClr val="000000"/>
                </a:solidFill>
                <a:latin typeface="Arial"/>
                <a:cs typeface="Arial"/>
              </a:rPr>
              <a:t>Fails to accept a good part?</a:t>
            </a:r>
          </a:p>
          <a:p>
            <a:pPr marL="342900" indent="-342900">
              <a:lnSpc>
                <a:spcPct val="40000"/>
              </a:lnSpc>
              <a:buClrTx/>
              <a:buFont typeface="+mj-lt"/>
              <a:buAutoNum type="arabicPeriod"/>
            </a:pPr>
            <a:r>
              <a:rPr lang="en-US" altLang="zh-CN" sz="1400">
                <a:solidFill>
                  <a:srgbClr val="000000"/>
                </a:solidFill>
                <a:latin typeface="Arial"/>
                <a:cs typeface="Arial"/>
              </a:rPr>
              <a:t>Equipment is not calibrated/verified properly?</a:t>
            </a:r>
          </a:p>
          <a:p>
            <a:pPr>
              <a:lnSpc>
                <a:spcPct val="60000"/>
              </a:lnSpc>
              <a:buClr>
                <a:schemeClr val="accent5">
                  <a:lumMod val="75000"/>
                </a:schemeClr>
              </a:buClr>
            </a:pPr>
            <a:endParaRPr lang="en-US" altLang="zh-CN" sz="14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417E2E0C-3473-403F-8796-215412416E03}"/>
              </a:ext>
            </a:extLst>
          </p:cNvPr>
          <p:cNvSpPr txBox="1">
            <a:spLocks/>
          </p:cNvSpPr>
          <p:nvPr/>
        </p:nvSpPr>
        <p:spPr bwMode="gray">
          <a:xfrm>
            <a:off x="6455519" y="1772816"/>
            <a:ext cx="4897065" cy="186749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20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20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27038" indent="-219075" algn="l" defTabSz="914400" rtl="0" eaLnBrk="1" latinLnBrk="0" hangingPunct="1">
              <a:lnSpc>
                <a:spcPct val="95000"/>
              </a:lnSpc>
              <a:spcBef>
                <a:spcPts val="600"/>
              </a:spcBef>
              <a:buFont typeface="Barlow" panose="00000500000000000000" pitchFamily="2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6425" indent="-169863" algn="l" defTabSz="914400" rtl="0" eaLnBrk="1" latinLnBrk="0" hangingPunct="1">
              <a:lnSpc>
                <a:spcPct val="95000"/>
              </a:lnSpc>
              <a:spcBef>
                <a:spcPts val="3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5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840"/>
              </a:lnSpc>
            </a:pPr>
            <a:r>
              <a:rPr lang="en-US" altLang="zh-CN" sz="1600" b="1">
                <a:solidFill>
                  <a:srgbClr val="000000"/>
                </a:solidFill>
                <a:latin typeface="Arial Bold"/>
                <a:cs typeface="Arial Bold"/>
              </a:rPr>
              <a:t>For inspection:</a:t>
            </a:r>
          </a:p>
          <a:p>
            <a:pPr>
              <a:lnSpc>
                <a:spcPts val="1840"/>
              </a:lnSpc>
            </a:pPr>
            <a:r>
              <a:rPr lang="en-US" altLang="zh-CN" sz="1400">
                <a:solidFill>
                  <a:srgbClr val="000000"/>
                </a:solidFill>
                <a:latin typeface="Arial"/>
                <a:cs typeface="Arial"/>
              </a:rPr>
              <a:t>What happens if:</a:t>
            </a:r>
          </a:p>
          <a:p>
            <a:pPr marL="342900" indent="-342900">
              <a:lnSpc>
                <a:spcPct val="40000"/>
              </a:lnSpc>
              <a:buClrTx/>
              <a:buFont typeface="+mj-lt"/>
              <a:buAutoNum type="arabicPeriod"/>
            </a:pPr>
            <a:r>
              <a:rPr lang="en-US" altLang="zh-CN" sz="1400">
                <a:solidFill>
                  <a:srgbClr val="000000"/>
                </a:solidFill>
                <a:latin typeface="Arial"/>
                <a:cs typeface="Arial"/>
              </a:rPr>
              <a:t>Part is dropped?</a:t>
            </a:r>
          </a:p>
          <a:p>
            <a:pPr marL="342900" indent="-342900">
              <a:lnSpc>
                <a:spcPct val="40000"/>
              </a:lnSpc>
              <a:buClrTx/>
              <a:buFont typeface="+mj-lt"/>
              <a:buAutoNum type="arabicPeriod"/>
            </a:pPr>
            <a:r>
              <a:rPr lang="en-US" altLang="zh-CN" sz="1400">
                <a:solidFill>
                  <a:srgbClr val="000000"/>
                </a:solidFill>
                <a:latin typeface="Arial"/>
                <a:cs typeface="Arial"/>
              </a:rPr>
              <a:t>Part skips operation?</a:t>
            </a:r>
          </a:p>
          <a:p>
            <a:pPr marL="342900" indent="-342900">
              <a:lnSpc>
                <a:spcPct val="40000"/>
              </a:lnSpc>
              <a:buClrTx/>
              <a:buFont typeface="+mj-lt"/>
              <a:buAutoNum type="arabicPeriod"/>
            </a:pPr>
            <a:r>
              <a:rPr lang="en-US" altLang="zh-CN" sz="1400">
                <a:solidFill>
                  <a:srgbClr val="000000"/>
                </a:solidFill>
                <a:latin typeface="Arial"/>
                <a:cs typeface="Arial"/>
              </a:rPr>
              <a:t>Part is processed more than once?</a:t>
            </a:r>
          </a:p>
          <a:p>
            <a:pPr marL="342900" indent="-342900">
              <a:lnSpc>
                <a:spcPct val="40000"/>
              </a:lnSpc>
              <a:buClrTx/>
              <a:buFont typeface="+mj-lt"/>
              <a:buAutoNum type="arabicPeriod"/>
            </a:pPr>
            <a:r>
              <a:rPr lang="en-US" altLang="zh-CN" sz="1400">
                <a:solidFill>
                  <a:srgbClr val="000000"/>
                </a:solidFill>
                <a:latin typeface="Arial"/>
                <a:cs typeface="Arial"/>
              </a:rPr>
              <a:t>Nonconforming part is not contained?</a:t>
            </a:r>
          </a:p>
          <a:p>
            <a:pPr>
              <a:lnSpc>
                <a:spcPct val="60000"/>
              </a:lnSpc>
              <a:buClr>
                <a:schemeClr val="accent5">
                  <a:lumMod val="75000"/>
                </a:schemeClr>
              </a:buClr>
            </a:pPr>
            <a:endParaRPr lang="en-US" altLang="zh-CN" sz="14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id="{7C89C80D-51E4-4367-A60B-0FA7EE2A4F9C}"/>
              </a:ext>
            </a:extLst>
          </p:cNvPr>
          <p:cNvSpPr txBox="1"/>
          <p:nvPr/>
        </p:nvSpPr>
        <p:spPr>
          <a:xfrm>
            <a:off x="10006930" y="1226716"/>
            <a:ext cx="3276600" cy="546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65"/>
              </a:lnSpc>
            </a:pPr>
            <a:r>
              <a:rPr lang="en-CA" sz="3009" b="1" dirty="0">
                <a:solidFill>
                  <a:srgbClr val="0F2A8E"/>
                </a:solidFill>
                <a:latin typeface="Arial Bold"/>
                <a:cs typeface="Arial Bold"/>
              </a:rPr>
              <a:t>cont.</a:t>
            </a:r>
          </a:p>
          <a:p>
            <a:pPr>
              <a:lnSpc>
                <a:spcPts val="3265"/>
              </a:lnSpc>
            </a:pPr>
            <a:endParaRPr lang="en-CA" sz="2999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090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47A42670-77F0-4713-89F0-A4100E49D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1052736"/>
            <a:ext cx="11090274" cy="1772793"/>
          </a:xfrm>
        </p:spPr>
        <p:txBody>
          <a:bodyPr/>
          <a:lstStyle/>
          <a:p>
            <a:r>
              <a:rPr lang="en-US" altLang="zh-CN" b="1">
                <a:solidFill>
                  <a:srgbClr val="0F2A8E"/>
                </a:solidFill>
                <a:latin typeface="Arial Bold"/>
                <a:cs typeface="Arial Bold"/>
              </a:rPr>
              <a:t>The Worksite Process</a:t>
            </a:r>
            <a:br>
              <a:rPr lang="en-US" altLang="zh-CN" b="1">
                <a:solidFill>
                  <a:srgbClr val="0F2A8E"/>
                </a:solidFill>
                <a:latin typeface="Arial Bold"/>
                <a:cs typeface="Arial Bold"/>
              </a:rPr>
            </a:br>
            <a:br>
              <a:rPr lang="en-US" altLang="zh-CN" b="1">
                <a:solidFill>
                  <a:srgbClr val="0F2A8E"/>
                </a:solidFill>
                <a:latin typeface="Arial Bold"/>
                <a:cs typeface="Arial Bold"/>
              </a:rPr>
            </a:br>
            <a:br>
              <a:rPr lang="en-US" altLang="zh-CN" b="1">
                <a:solidFill>
                  <a:srgbClr val="0F2A8E"/>
                </a:solidFill>
                <a:latin typeface="Arial Bold"/>
                <a:cs typeface="Arial Bold"/>
              </a:rPr>
            </a:br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BE95C4D-558C-4516-90B0-6782771B74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0863" y="1772816"/>
            <a:ext cx="11090275" cy="3116238"/>
          </a:xfrm>
        </p:spPr>
        <p:txBody>
          <a:bodyPr/>
          <a:lstStyle/>
          <a:p>
            <a:pPr marL="342900" lvl="1" indent="-342900">
              <a:lnSpc>
                <a:spcPct val="150000"/>
              </a:lnSpc>
              <a:buClr>
                <a:schemeClr val="accent5">
                  <a:lumMod val="75000"/>
                </a:schemeClr>
              </a:buClr>
              <a:buSzPct val="90000"/>
              <a:buFont typeface="Wingdings" panose="05000000000000000000" pitchFamily="2" charset="2"/>
              <a:buChar char="n"/>
            </a:pPr>
            <a:r>
              <a:rPr lang="en-US" altLang="zh-CN" sz="2000">
                <a:solidFill>
                  <a:srgbClr val="000000"/>
                </a:solidFill>
                <a:latin typeface="Arial"/>
                <a:cs typeface="Arial"/>
              </a:rPr>
              <a:t>Document all discovered Failure Modes and all Potential Causes</a:t>
            </a:r>
            <a:endParaRPr lang="en-US" altLang="zh-CN" sz="1800">
              <a:solidFill>
                <a:srgbClr val="000000"/>
              </a:solidFill>
              <a:latin typeface="Arial"/>
              <a:cs typeface="Arial"/>
            </a:endParaRPr>
          </a:p>
          <a:p>
            <a:pPr marL="361950" lvl="2" indent="0">
              <a:buNone/>
            </a:pPr>
            <a:r>
              <a:rPr lang="en-US" altLang="zh-CN">
                <a:solidFill>
                  <a:srgbClr val="000000"/>
                </a:solidFill>
                <a:latin typeface="Arial"/>
                <a:cs typeface="Arial"/>
              </a:rPr>
              <a:t>Note: Items affecting a special characteristic or having significant impact on product, need to be addressed immediately to prevent risk of shipping Non-Conforming Product</a:t>
            </a:r>
          </a:p>
          <a:p>
            <a:pPr marL="714375" lvl="2" indent="0">
              <a:buNone/>
            </a:pPr>
            <a:r>
              <a:rPr lang="en-US" altLang="zh-CN" sz="1800">
                <a:solidFill>
                  <a:srgbClr val="000000"/>
                </a:solidFill>
                <a:latin typeface="Arial"/>
                <a:cs typeface="Arial"/>
              </a:rPr>
              <a:t> </a:t>
            </a:r>
          </a:p>
          <a:p>
            <a:pPr marL="714375" lvl="2" indent="0">
              <a:buNone/>
            </a:pPr>
            <a:endParaRPr lang="en-US" altLang="zh-CN" sz="1800">
              <a:solidFill>
                <a:srgbClr val="000000"/>
              </a:solidFill>
              <a:latin typeface="Arial"/>
              <a:cs typeface="Arial"/>
            </a:endParaRPr>
          </a:p>
          <a:p>
            <a:pPr marL="714375" lvl="2" indent="0">
              <a:buNone/>
            </a:pPr>
            <a:endParaRPr lang="en-US" altLang="zh-CN">
              <a:solidFill>
                <a:srgbClr val="000000"/>
              </a:solidFill>
              <a:latin typeface="Arial"/>
              <a:cs typeface="Arial"/>
            </a:endParaRPr>
          </a:p>
          <a:p>
            <a:pPr lvl="1" indent="0">
              <a:buClr>
                <a:schemeClr val="accent5">
                  <a:lumMod val="75000"/>
                </a:schemeClr>
              </a:buClr>
              <a:buSzPct val="90000"/>
              <a:buNone/>
            </a:pPr>
            <a:endParaRPr lang="en-US" altLang="zh-CN">
              <a:solidFill>
                <a:srgbClr val="000000"/>
              </a:solidFill>
              <a:latin typeface="Arial"/>
              <a:cs typeface="Arial"/>
            </a:endParaRPr>
          </a:p>
          <a:p>
            <a:pPr lvl="1" indent="0">
              <a:buClr>
                <a:schemeClr val="accent5">
                  <a:lumMod val="75000"/>
                </a:schemeClr>
              </a:buClr>
              <a:buSzPct val="90000"/>
              <a:buNone/>
            </a:pPr>
            <a:endParaRPr lang="en-US" altLang="zh-CN" sz="2000">
              <a:solidFill>
                <a:srgbClr val="000000"/>
              </a:solidFill>
              <a:latin typeface="Arial"/>
              <a:cs typeface="Arial"/>
            </a:endParaRPr>
          </a:p>
          <a:p>
            <a:pPr marL="342900" lvl="1" indent="-342900">
              <a:buClr>
                <a:schemeClr val="accent5">
                  <a:lumMod val="75000"/>
                </a:schemeClr>
              </a:buClr>
              <a:buSzPct val="90000"/>
              <a:buFont typeface="Wingdings" panose="05000000000000000000" pitchFamily="2" charset="2"/>
              <a:buChar char="n"/>
            </a:pPr>
            <a:r>
              <a:rPr lang="en-US" altLang="zh-CN" sz="2000">
                <a:solidFill>
                  <a:srgbClr val="000000"/>
                </a:solidFill>
                <a:latin typeface="Arial"/>
                <a:cs typeface="Arial"/>
              </a:rPr>
              <a:t>Determine if bad parts will be detected later in the process or during another process</a:t>
            </a:r>
          </a:p>
          <a:p>
            <a:pPr marL="647700" lvl="1" indent="-285750">
              <a:buClr>
                <a:schemeClr val="accent5">
                  <a:lumMod val="75000"/>
                </a:schemeClr>
              </a:buClr>
              <a:buSzPct val="80000"/>
              <a:buFont typeface="Wingdings" panose="05000000000000000000" pitchFamily="2" charset="2"/>
              <a:buChar char="n"/>
            </a:pPr>
            <a:r>
              <a:rPr lang="en-US" altLang="zh-CN">
                <a:solidFill>
                  <a:srgbClr val="000000"/>
                </a:solidFill>
                <a:latin typeface="Arial"/>
                <a:cs typeface="Arial"/>
              </a:rPr>
              <a:t>Verify the detection with a bad part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165E9C-6D09-489D-8C7E-47906DEB6552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550863" y="6665884"/>
            <a:ext cx="419987" cy="123111"/>
          </a:xfrm>
        </p:spPr>
        <p:txBody>
          <a:bodyPr/>
          <a:lstStyle/>
          <a:p>
            <a:r>
              <a:rPr lang="en-US" dirty="0"/>
              <a:t>Feb,2020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F73BC-043E-4629-A623-87AA16B5804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Veoneer PFMEA Go, See &amp; Fix Workshop for suppliers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DF9957-70B9-4A40-B9DC-9A50BE0F7F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7CEE681-EA8A-4B77-829B-1539858EA44F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CD2387D4-FD68-4A34-86A4-C8CF1523C154}"/>
              </a:ext>
            </a:extLst>
          </p:cNvPr>
          <p:cNvSpPr txBox="1"/>
          <p:nvPr/>
        </p:nvSpPr>
        <p:spPr>
          <a:xfrm>
            <a:off x="10006930" y="1226716"/>
            <a:ext cx="3276600" cy="546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65"/>
              </a:lnSpc>
            </a:pPr>
            <a:r>
              <a:rPr lang="en-CA" sz="3009" b="1" dirty="0">
                <a:solidFill>
                  <a:srgbClr val="0F2A8E"/>
                </a:solidFill>
                <a:latin typeface="Arial Bold"/>
                <a:cs typeface="Arial Bold"/>
              </a:rPr>
              <a:t>cont.</a:t>
            </a:r>
          </a:p>
          <a:p>
            <a:pPr>
              <a:lnSpc>
                <a:spcPts val="3265"/>
              </a:lnSpc>
            </a:pPr>
            <a:endParaRPr lang="en-CA" sz="2999" dirty="0">
              <a:solidFill>
                <a:srgbClr val="00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CB9273-E29D-4922-9BE6-178B956711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7928" y="3229347"/>
            <a:ext cx="1028700" cy="8477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EAB5AEE-C1EC-4247-A58D-AD3C0B2940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8288" y="4845895"/>
            <a:ext cx="22860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6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871E70-BC4A-4D9B-BB30-26DCE0C2C5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624" y="2291705"/>
            <a:ext cx="2466975" cy="1857375"/>
          </a:xfrm>
          <a:prstGeom prst="rect">
            <a:avLst/>
          </a:prstGeom>
        </p:spPr>
      </p:pic>
      <p:sp>
        <p:nvSpPr>
          <p:cNvPr id="17" name="Title 16">
            <a:extLst>
              <a:ext uri="{FF2B5EF4-FFF2-40B4-BE49-F238E27FC236}">
                <a16:creationId xmlns:a16="http://schemas.microsoft.com/office/drawing/2014/main" id="{47A42670-77F0-4713-89F0-A4100E49D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1052736"/>
            <a:ext cx="11090274" cy="1772793"/>
          </a:xfrm>
        </p:spPr>
        <p:txBody>
          <a:bodyPr/>
          <a:lstStyle/>
          <a:p>
            <a:r>
              <a:rPr lang="en-US" altLang="zh-CN" b="1">
                <a:solidFill>
                  <a:srgbClr val="0F2A8E"/>
                </a:solidFill>
                <a:latin typeface="Arial Bold"/>
                <a:cs typeface="Arial Bold"/>
              </a:rPr>
              <a:t>PFMEA Go, See &amp; Fix Activity Completion</a:t>
            </a:r>
            <a:br>
              <a:rPr lang="en-US" altLang="zh-CN" b="1">
                <a:solidFill>
                  <a:srgbClr val="0F2A8E"/>
                </a:solidFill>
                <a:latin typeface="Arial Bold"/>
                <a:cs typeface="Arial Bold"/>
              </a:rPr>
            </a:br>
            <a:br>
              <a:rPr lang="en-US" altLang="zh-CN" b="1">
                <a:solidFill>
                  <a:srgbClr val="0F2A8E"/>
                </a:solidFill>
                <a:latin typeface="Arial Bold"/>
                <a:cs typeface="Arial Bold"/>
              </a:rPr>
            </a:br>
            <a:br>
              <a:rPr lang="en-US" altLang="zh-CN" b="1">
                <a:solidFill>
                  <a:srgbClr val="0F2A8E"/>
                </a:solidFill>
                <a:latin typeface="Arial Bold"/>
                <a:cs typeface="Arial Bold"/>
              </a:rPr>
            </a:br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BE95C4D-558C-4516-90B0-6782771B74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9122" y="1700808"/>
            <a:ext cx="11090275" cy="5559920"/>
          </a:xfrm>
        </p:spPr>
        <p:txBody>
          <a:bodyPr/>
          <a:lstStyle/>
          <a:p>
            <a:pPr marL="342900" indent="-342900">
              <a:lnSpc>
                <a:spcPts val="2850"/>
              </a:lnSpc>
              <a:buClr>
                <a:schemeClr val="accent5">
                  <a:lumMod val="75000"/>
                </a:schemeClr>
              </a:buClr>
              <a:buSzPct val="110000"/>
              <a:buFont typeface="Wingdings" panose="05000000000000000000" pitchFamily="2" charset="2"/>
              <a:buChar char="n"/>
            </a:pPr>
            <a:r>
              <a:rPr lang="en-CA" altLang="zh-CN" sz="2399" dirty="0">
                <a:solidFill>
                  <a:srgbClr val="000000"/>
                </a:solidFill>
                <a:latin typeface="Arial"/>
                <a:cs typeface="Arial"/>
              </a:rPr>
              <a:t>Remove all material from the process that was used during</a:t>
            </a:r>
            <a:r>
              <a:rPr lang="en-CA" altLang="zh-CN" sz="2399" dirty="0">
                <a:solidFill>
                  <a:srgbClr val="000000"/>
                </a:solidFill>
                <a:latin typeface="Times New Roman"/>
                <a:cs typeface="Arial"/>
              </a:rPr>
              <a:t> </a:t>
            </a:r>
            <a:r>
              <a:rPr lang="en-CA" altLang="zh-CN" sz="2399" dirty="0">
                <a:solidFill>
                  <a:srgbClr val="000000"/>
                </a:solidFill>
                <a:latin typeface="Arial"/>
                <a:cs typeface="Arial"/>
              </a:rPr>
              <a:t>the activity and place equipment back to normal operating</a:t>
            </a:r>
            <a:r>
              <a:rPr lang="en-CA" altLang="zh-CN" sz="2399" dirty="0">
                <a:solidFill>
                  <a:srgbClr val="000000"/>
                </a:solidFill>
                <a:latin typeface="Times New Roman"/>
                <a:cs typeface="Arial"/>
              </a:rPr>
              <a:t> </a:t>
            </a:r>
            <a:r>
              <a:rPr lang="en-CA" altLang="zh-CN" sz="2399" dirty="0">
                <a:solidFill>
                  <a:srgbClr val="000000"/>
                </a:solidFill>
                <a:latin typeface="Arial"/>
                <a:cs typeface="Arial"/>
              </a:rPr>
              <a:t>condition</a:t>
            </a:r>
          </a:p>
          <a:p>
            <a:pPr marL="342900" indent="-342900">
              <a:lnSpc>
                <a:spcPts val="2850"/>
              </a:lnSpc>
              <a:buClr>
                <a:schemeClr val="accent5">
                  <a:lumMod val="75000"/>
                </a:schemeClr>
              </a:buClr>
              <a:buSzPct val="110000"/>
              <a:buFont typeface="Wingdings" panose="05000000000000000000" pitchFamily="2" charset="2"/>
              <a:buChar char="n"/>
            </a:pPr>
            <a:endParaRPr lang="en-CA" altLang="zh-CN" sz="2399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42900" indent="-342900">
              <a:lnSpc>
                <a:spcPts val="2850"/>
              </a:lnSpc>
              <a:buClr>
                <a:schemeClr val="accent5">
                  <a:lumMod val="75000"/>
                </a:schemeClr>
              </a:buClr>
              <a:buSzPct val="110000"/>
              <a:buFont typeface="Wingdings" panose="05000000000000000000" pitchFamily="2" charset="2"/>
              <a:buChar char="n"/>
            </a:pPr>
            <a:endParaRPr lang="en-CA" altLang="zh-CN" sz="2399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42900" indent="-342900">
              <a:lnSpc>
                <a:spcPts val="2850"/>
              </a:lnSpc>
              <a:buClr>
                <a:schemeClr val="accent5">
                  <a:lumMod val="75000"/>
                </a:schemeClr>
              </a:buClr>
              <a:buSzPct val="110000"/>
              <a:buFont typeface="Wingdings" panose="05000000000000000000" pitchFamily="2" charset="2"/>
              <a:buChar char="n"/>
            </a:pPr>
            <a:endParaRPr lang="en-CA" altLang="zh-CN" sz="2399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42900" indent="-342900">
              <a:lnSpc>
                <a:spcPts val="2850"/>
              </a:lnSpc>
              <a:buClr>
                <a:schemeClr val="accent5">
                  <a:lumMod val="75000"/>
                </a:schemeClr>
              </a:buClr>
              <a:buSzPct val="110000"/>
              <a:buFont typeface="Wingdings" panose="05000000000000000000" pitchFamily="2" charset="2"/>
              <a:buChar char="n"/>
            </a:pPr>
            <a:r>
              <a:rPr lang="en-US" altLang="zh-CN" sz="2399" dirty="0">
                <a:solidFill>
                  <a:srgbClr val="000000"/>
                </a:solidFill>
                <a:latin typeface="Arial"/>
                <a:cs typeface="Arial"/>
              </a:rPr>
              <a:t>Create</a:t>
            </a:r>
            <a:r>
              <a:rPr lang="en-CA" altLang="zh-CN" sz="2399" dirty="0">
                <a:solidFill>
                  <a:srgbClr val="000000"/>
                </a:solidFill>
                <a:latin typeface="Arial"/>
                <a:cs typeface="Arial"/>
              </a:rPr>
              <a:t> Action List to correct all discoveries</a:t>
            </a:r>
          </a:p>
          <a:p>
            <a:pPr marL="342900" indent="-342900">
              <a:lnSpc>
                <a:spcPts val="2850"/>
              </a:lnSpc>
              <a:buClr>
                <a:schemeClr val="accent5">
                  <a:lumMod val="75000"/>
                </a:schemeClr>
              </a:buClr>
              <a:buSzPct val="110000"/>
              <a:buFont typeface="Wingdings" panose="05000000000000000000" pitchFamily="2" charset="2"/>
              <a:buChar char="n"/>
            </a:pPr>
            <a:r>
              <a:rPr lang="en-CA" altLang="zh-CN" sz="2399" dirty="0">
                <a:solidFill>
                  <a:srgbClr val="000000"/>
                </a:solidFill>
                <a:latin typeface="Arial"/>
                <a:cs typeface="Arial"/>
              </a:rPr>
              <a:t>Assign responsible individuals to each action</a:t>
            </a:r>
          </a:p>
          <a:p>
            <a:pPr marL="342900" indent="-342900">
              <a:lnSpc>
                <a:spcPts val="3400"/>
              </a:lnSpc>
              <a:buClr>
                <a:schemeClr val="accent5">
                  <a:lumMod val="75000"/>
                </a:schemeClr>
              </a:buClr>
              <a:buSzPct val="110000"/>
              <a:buFont typeface="Wingdings" panose="05000000000000000000" pitchFamily="2" charset="2"/>
              <a:buChar char="n"/>
            </a:pPr>
            <a:r>
              <a:rPr lang="en-CA" altLang="zh-CN" sz="2399" dirty="0">
                <a:solidFill>
                  <a:srgbClr val="000000"/>
                </a:solidFill>
                <a:latin typeface="Arial"/>
                <a:cs typeface="Arial"/>
              </a:rPr>
              <a:t>Update all affected documents from each improvement</a:t>
            </a:r>
            <a:endParaRPr lang="en-CA" altLang="zh-CN" sz="2399" dirty="0">
              <a:solidFill>
                <a:srgbClr val="000000"/>
              </a:solidFill>
              <a:latin typeface="Times New Roman"/>
              <a:cs typeface="Arial"/>
            </a:endParaRPr>
          </a:p>
          <a:p>
            <a:pPr marL="342900" indent="-342900">
              <a:lnSpc>
                <a:spcPts val="3400"/>
              </a:lnSpc>
              <a:buClr>
                <a:schemeClr val="accent5">
                  <a:lumMod val="75000"/>
                </a:schemeClr>
              </a:buClr>
              <a:buSzPct val="110000"/>
              <a:buFont typeface="Wingdings" panose="05000000000000000000" pitchFamily="2" charset="2"/>
              <a:buChar char="n"/>
            </a:pPr>
            <a:r>
              <a:rPr lang="en-CA" altLang="zh-CN" sz="2399" dirty="0">
                <a:solidFill>
                  <a:srgbClr val="000000"/>
                </a:solidFill>
                <a:latin typeface="Arial"/>
                <a:cs typeface="Arial"/>
              </a:rPr>
              <a:t>Congratulate the team</a:t>
            </a:r>
          </a:p>
          <a:p>
            <a:pPr marL="342900" indent="-342900">
              <a:lnSpc>
                <a:spcPts val="2850"/>
              </a:lnSpc>
              <a:buClr>
                <a:srgbClr val="002060"/>
              </a:buClr>
              <a:buFont typeface="Wingdings" panose="05000000000000000000" pitchFamily="2" charset="2"/>
              <a:buChar char="n"/>
            </a:pPr>
            <a:endParaRPr lang="en-CA" altLang="zh-CN" sz="2399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ts val="2760"/>
              </a:lnSpc>
              <a:buClr>
                <a:srgbClr val="002060"/>
              </a:buClr>
            </a:pPr>
            <a:endParaRPr lang="en-CA" altLang="zh-CN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165E9C-6D09-489D-8C7E-47906DEB6552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550863" y="6665884"/>
            <a:ext cx="419987" cy="123111"/>
          </a:xfrm>
        </p:spPr>
        <p:txBody>
          <a:bodyPr/>
          <a:lstStyle/>
          <a:p>
            <a:r>
              <a:rPr lang="en-US" dirty="0"/>
              <a:t>Feb,2020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F73BC-043E-4629-A623-87AA16B5804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Veoneer PFMEA Go, See &amp; Fix Workshop for suppliers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DF9957-70B9-4A40-B9DC-9A50BE0F7F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7CEE681-EA8A-4B77-829B-1539858EA44F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AF6B72-0CF7-409F-BD69-E60D98CEC2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5445" y="4562772"/>
            <a:ext cx="291465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38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47A42670-77F0-4713-89F0-A4100E49D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1052736"/>
            <a:ext cx="11090274" cy="443198"/>
          </a:xfrm>
        </p:spPr>
        <p:txBody>
          <a:bodyPr/>
          <a:lstStyle/>
          <a:p>
            <a:r>
              <a:rPr lang="en-CA" altLang="zh-CN" b="1" dirty="0">
                <a:solidFill>
                  <a:srgbClr val="0F2A8E"/>
                </a:solidFill>
                <a:latin typeface="Arial Bold"/>
                <a:cs typeface="Arial Bold"/>
              </a:rPr>
              <a:t>Next </a:t>
            </a:r>
            <a:r>
              <a:rPr lang="en-US" altLang="zh-CN" b="1" dirty="0">
                <a:solidFill>
                  <a:srgbClr val="0F2A8E"/>
                </a:solidFill>
                <a:latin typeface="Arial Bold"/>
                <a:cs typeface="Arial Bold"/>
              </a:rPr>
              <a:t>Step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BE95C4D-558C-4516-90B0-6782771B74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837" y="1772816"/>
            <a:ext cx="11090275" cy="1828129"/>
          </a:xfrm>
        </p:spPr>
        <p:txBody>
          <a:bodyPr/>
          <a:lstStyle/>
          <a:p>
            <a:pPr marL="342900" indent="-342900">
              <a:lnSpc>
                <a:spcPts val="2850"/>
              </a:lnSpc>
              <a:buClr>
                <a:schemeClr val="accent5">
                  <a:lumMod val="75000"/>
                </a:schemeClr>
              </a:buClr>
              <a:buSzPct val="110000"/>
              <a:buFont typeface="Wingdings" panose="05000000000000000000" pitchFamily="2" charset="2"/>
              <a:buChar char="n"/>
            </a:pPr>
            <a:r>
              <a:rPr lang="en-CA" altLang="zh-CN" sz="2400" dirty="0">
                <a:solidFill>
                  <a:srgbClr val="000000"/>
                </a:solidFill>
                <a:latin typeface="Arial"/>
                <a:cs typeface="Arial"/>
              </a:rPr>
              <a:t>Choose another process</a:t>
            </a:r>
          </a:p>
          <a:p>
            <a:pPr marL="769938" lvl="1" indent="-342900">
              <a:lnSpc>
                <a:spcPts val="2850"/>
              </a:lnSpc>
              <a:buClr>
                <a:schemeClr val="accent5">
                  <a:lumMod val="75000"/>
                </a:schemeClr>
              </a:buClr>
              <a:buSzPct val="90000"/>
              <a:buFont typeface="Wingdings" panose="05000000000000000000" pitchFamily="2" charset="2"/>
              <a:buChar char="n"/>
            </a:pPr>
            <a:r>
              <a:rPr lang="en-CA" altLang="zh-CN" sz="2000" dirty="0">
                <a:solidFill>
                  <a:srgbClr val="000000"/>
                </a:solidFill>
                <a:latin typeface="Arial"/>
                <a:cs typeface="Arial"/>
              </a:rPr>
              <a:t>Remember, this a continuous process.</a:t>
            </a:r>
          </a:p>
          <a:p>
            <a:pPr marL="342900" indent="-342900">
              <a:lnSpc>
                <a:spcPts val="285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n"/>
            </a:pPr>
            <a:endParaRPr lang="en-CA" altLang="zh-CN" sz="2399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ts val="2760"/>
              </a:lnSpc>
              <a:buClr>
                <a:srgbClr val="002060"/>
              </a:buClr>
            </a:pPr>
            <a:endParaRPr lang="en-US" altLang="zh-CN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165E9C-6D09-489D-8C7E-47906DEB6552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550863" y="6665884"/>
            <a:ext cx="419987" cy="123111"/>
          </a:xfrm>
        </p:spPr>
        <p:txBody>
          <a:bodyPr/>
          <a:lstStyle/>
          <a:p>
            <a:r>
              <a:rPr lang="en-US" dirty="0"/>
              <a:t>Feb,2020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F73BC-043E-4629-A623-87AA16B5804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Veoneer PFMEA Go, See &amp; Fix Workshop for suppliers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DF9957-70B9-4A40-B9DC-9A50BE0F7F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7CEE681-EA8A-4B77-829B-1539858EA44F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562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47A42670-77F0-4713-89F0-A4100E49D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358" y="1052736"/>
            <a:ext cx="11090274" cy="886397"/>
          </a:xfrm>
        </p:spPr>
        <p:txBody>
          <a:bodyPr/>
          <a:lstStyle/>
          <a:p>
            <a:r>
              <a:rPr lang="en-CA" altLang="zh-CN" b="1" dirty="0">
                <a:solidFill>
                  <a:srgbClr val="0F2A8E"/>
                </a:solidFill>
                <a:latin typeface="Arial Bold"/>
                <a:cs typeface="Arial Bold"/>
              </a:rPr>
              <a:t>Content of Presentation</a:t>
            </a:r>
            <a:br>
              <a:rPr lang="en-CA" altLang="zh-CN" b="1" dirty="0">
                <a:solidFill>
                  <a:srgbClr val="0F2A8E"/>
                </a:solidFill>
                <a:latin typeface="Arial Bold"/>
                <a:cs typeface="Arial Bold"/>
              </a:rPr>
            </a:b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BE95C4D-558C-4516-90B0-6782771B74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4357" y="1772816"/>
            <a:ext cx="11090275" cy="4721292"/>
          </a:xfrm>
        </p:spPr>
        <p:txBody>
          <a:bodyPr/>
          <a:lstStyle/>
          <a:p>
            <a:pPr marL="342900" indent="-342900">
              <a:buSzPct val="110000"/>
              <a:buFont typeface="Wingdings" panose="05000000000000000000" pitchFamily="2" charset="2"/>
              <a:buChar char="n"/>
            </a:pPr>
            <a:r>
              <a:rPr lang="en-CA" altLang="zh-CN" sz="2400" b="1" dirty="0">
                <a:solidFill>
                  <a:srgbClr val="000000"/>
                </a:solidFill>
                <a:latin typeface="Arial Bold"/>
                <a:cs typeface="Arial Bold"/>
              </a:rPr>
              <a:t>In this presentation you should be able to understand:</a:t>
            </a:r>
          </a:p>
          <a:p>
            <a:pPr lvl="2">
              <a:lnSpc>
                <a:spcPct val="200000"/>
              </a:lnSpc>
              <a:buClr>
                <a:schemeClr val="accent5">
                  <a:lumMod val="75000"/>
                </a:schemeClr>
              </a:buClr>
              <a:buSzPct val="90000"/>
              <a:buFont typeface="Wingdings" panose="05000000000000000000" pitchFamily="2" charset="2"/>
              <a:buChar char="n"/>
            </a:pPr>
            <a:r>
              <a:rPr lang="en-CA" altLang="zh-CN" sz="2000" dirty="0">
                <a:solidFill>
                  <a:srgbClr val="000000"/>
                </a:solidFill>
                <a:latin typeface="Arial"/>
                <a:cs typeface="Arial"/>
              </a:rPr>
              <a:t>What a PFMEA Go, See &amp; Fix Workshop is</a:t>
            </a:r>
          </a:p>
          <a:p>
            <a:pPr lvl="2">
              <a:lnSpc>
                <a:spcPct val="200000"/>
              </a:lnSpc>
              <a:buClr>
                <a:schemeClr val="accent5">
                  <a:lumMod val="75000"/>
                </a:schemeClr>
              </a:buClr>
              <a:buSzPct val="90000"/>
              <a:buFont typeface="Wingdings" panose="05000000000000000000" pitchFamily="2" charset="2"/>
              <a:buChar char="n"/>
            </a:pPr>
            <a:r>
              <a:rPr lang="en-CA" altLang="zh-CN" sz="2000" dirty="0">
                <a:solidFill>
                  <a:srgbClr val="000000"/>
                </a:solidFill>
                <a:latin typeface="Arial"/>
                <a:cs typeface="Arial"/>
              </a:rPr>
              <a:t>When a PFMEA Go, See &amp; Fix Should be Done</a:t>
            </a:r>
          </a:p>
          <a:p>
            <a:pPr lvl="2">
              <a:lnSpc>
                <a:spcPct val="200000"/>
              </a:lnSpc>
              <a:buClr>
                <a:schemeClr val="accent5">
                  <a:lumMod val="75000"/>
                </a:schemeClr>
              </a:buClr>
              <a:buSzPct val="90000"/>
              <a:buFont typeface="Wingdings" panose="05000000000000000000" pitchFamily="2" charset="2"/>
              <a:buChar char="n"/>
            </a:pPr>
            <a:r>
              <a:rPr lang="en-CA" altLang="zh-CN" sz="2000" dirty="0">
                <a:solidFill>
                  <a:srgbClr val="000000"/>
                </a:solidFill>
                <a:latin typeface="Arial"/>
                <a:cs typeface="Arial"/>
              </a:rPr>
              <a:t>How to Perform a PFMEA Go, See &amp; Fix Workshop</a:t>
            </a:r>
          </a:p>
          <a:p>
            <a:pPr lvl="2">
              <a:lnSpc>
                <a:spcPct val="200000"/>
              </a:lnSpc>
              <a:buClr>
                <a:schemeClr val="accent5">
                  <a:lumMod val="75000"/>
                </a:schemeClr>
              </a:buClr>
              <a:buSzPct val="90000"/>
              <a:buFont typeface="Wingdings" panose="05000000000000000000" pitchFamily="2" charset="2"/>
              <a:buChar char="n"/>
            </a:pPr>
            <a:r>
              <a:rPr lang="en-CA" altLang="zh-CN" sz="2000" dirty="0">
                <a:solidFill>
                  <a:srgbClr val="000000"/>
                </a:solidFill>
                <a:latin typeface="Arial"/>
                <a:cs typeface="Arial"/>
              </a:rPr>
              <a:t>How to Prepare for the Workshop</a:t>
            </a:r>
          </a:p>
          <a:p>
            <a:pPr lvl="2">
              <a:lnSpc>
                <a:spcPct val="200000"/>
              </a:lnSpc>
              <a:buClr>
                <a:schemeClr val="accent5">
                  <a:lumMod val="75000"/>
                </a:schemeClr>
              </a:buClr>
              <a:buSzPct val="90000"/>
              <a:buFont typeface="Wingdings" panose="05000000000000000000" pitchFamily="2" charset="2"/>
              <a:buChar char="n"/>
            </a:pPr>
            <a:r>
              <a:rPr lang="en-US" altLang="zh-CN" sz="2000" dirty="0">
                <a:solidFill>
                  <a:srgbClr val="000000"/>
                </a:solidFill>
                <a:latin typeface="Arial"/>
                <a:cs typeface="Arial"/>
              </a:rPr>
              <a:t>What Documents / Checklists are Required</a:t>
            </a:r>
          </a:p>
          <a:p>
            <a:pPr lvl="2">
              <a:lnSpc>
                <a:spcPct val="200000"/>
              </a:lnSpc>
              <a:buClr>
                <a:schemeClr val="accent5">
                  <a:lumMod val="75000"/>
                </a:schemeClr>
              </a:buClr>
              <a:buSzPct val="90000"/>
              <a:buFont typeface="Wingdings" panose="05000000000000000000" pitchFamily="2" charset="2"/>
              <a:buChar char="n"/>
            </a:pPr>
            <a:r>
              <a:rPr lang="en-CA" altLang="zh-CN" sz="2000" dirty="0">
                <a:solidFill>
                  <a:srgbClr val="000000"/>
                </a:solidFill>
                <a:latin typeface="Arial"/>
                <a:cs typeface="Arial"/>
              </a:rPr>
              <a:t>How to Record Workshop Results</a:t>
            </a:r>
          </a:p>
          <a:p>
            <a:pPr marL="342900" indent="-342900">
              <a:buFont typeface="Wingdings" panose="05000000000000000000" pitchFamily="2" charset="2"/>
              <a:buChar char="n"/>
            </a:pPr>
            <a:endParaRPr lang="en-CA" altLang="zh-CN" b="1" dirty="0">
              <a:solidFill>
                <a:srgbClr val="000000"/>
              </a:solidFill>
              <a:latin typeface="Arial Bold"/>
              <a:cs typeface="Arial Bold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165E9C-6D09-489D-8C7E-47906DEB6552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550863" y="6665884"/>
            <a:ext cx="419987" cy="123111"/>
          </a:xfrm>
        </p:spPr>
        <p:txBody>
          <a:bodyPr/>
          <a:lstStyle/>
          <a:p>
            <a:r>
              <a:rPr lang="en-US" dirty="0"/>
              <a:t>Feb,2020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F73BC-043E-4629-A623-87AA16B5804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Veoneer PFMEA Go, See &amp; Fix Workshop for suppliers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DF9957-70B9-4A40-B9DC-9A50BE0F7F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7CEE681-EA8A-4B77-829B-1539858EA44F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2FF893-FAB6-4546-ACEA-3B313588E1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6200" y="4516911"/>
            <a:ext cx="3414063" cy="186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08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C065204-0EA4-455B-BE1E-72E754AE1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611829"/>
            <a:ext cx="6079938" cy="590931"/>
          </a:xfrm>
        </p:spPr>
        <p:txBody>
          <a:bodyPr/>
          <a:lstStyle/>
          <a:p>
            <a:r>
              <a:rPr lang="en-US"/>
              <a:t>Thank You!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165E9C-6D09-489D-8C7E-47906DEB65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665884"/>
            <a:ext cx="419987" cy="123111"/>
          </a:xfrm>
        </p:spPr>
        <p:txBody>
          <a:bodyPr/>
          <a:lstStyle/>
          <a:p>
            <a:r>
              <a:rPr lang="en-US" dirty="0"/>
              <a:t>Feb,2020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F73BC-043E-4629-A623-87AA16B58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Veoneer</a:t>
            </a:r>
            <a:r>
              <a:rPr lang="en-US" dirty="0"/>
              <a:t> PFMEA Go, See &amp; Fix Workshop for suppliers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DF9957-70B9-4A40-B9DC-9A50BE0F7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E681-EA8A-4B77-829B-1539858EA44F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48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47A42670-77F0-4713-89F0-A4100E49D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1052736"/>
            <a:ext cx="11090274" cy="431799"/>
          </a:xfrm>
        </p:spPr>
        <p:txBody>
          <a:bodyPr/>
          <a:lstStyle/>
          <a:p>
            <a:r>
              <a:rPr lang="en-CA" altLang="zh-CN" b="1" dirty="0">
                <a:solidFill>
                  <a:srgbClr val="0F2A8E"/>
                </a:solidFill>
                <a:latin typeface="Arial Bold"/>
                <a:cs typeface="Arial Bold"/>
              </a:rPr>
              <a:t>Introduction</a:t>
            </a:r>
            <a:br>
              <a:rPr lang="en-CA" altLang="zh-CN" b="1" dirty="0">
                <a:solidFill>
                  <a:srgbClr val="0F2A8E"/>
                </a:solidFill>
                <a:latin typeface="Arial Bold"/>
                <a:cs typeface="Arial Bold"/>
              </a:rPr>
            </a:b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BE95C4D-558C-4516-90B0-6782771B74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0863" y="1772816"/>
            <a:ext cx="11090275" cy="4628960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Clr>
                <a:schemeClr val="accent5">
                  <a:lumMod val="75000"/>
                </a:schemeClr>
              </a:buClr>
              <a:buSzPct val="110000"/>
              <a:buFont typeface="Wingdings" panose="05000000000000000000" pitchFamily="2" charset="2"/>
              <a:buChar char="n"/>
            </a:pPr>
            <a:r>
              <a:rPr lang="en-CA" altLang="zh-CN" dirty="0">
                <a:solidFill>
                  <a:srgbClr val="000000"/>
                </a:solidFill>
                <a:latin typeface="Arial"/>
                <a:cs typeface="Arial"/>
              </a:rPr>
              <a:t>PFMEA Go, See and Fix is a tool when used correctly, helps</a:t>
            </a:r>
            <a:r>
              <a:rPr lang="en-CA" altLang="zh-CN" dirty="0">
                <a:solidFill>
                  <a:srgbClr val="000000"/>
                </a:solidFill>
                <a:latin typeface="Times New Roman"/>
                <a:cs typeface="Arial"/>
              </a:rPr>
              <a:t> </a:t>
            </a:r>
            <a:r>
              <a:rPr lang="en-CA" altLang="zh-CN" dirty="0">
                <a:solidFill>
                  <a:srgbClr val="000000"/>
                </a:solidFill>
                <a:latin typeface="Arial"/>
                <a:cs typeface="Arial"/>
              </a:rPr>
              <a:t>identify potential failure modes within any process. This in</a:t>
            </a:r>
            <a:r>
              <a:rPr lang="en-CA" altLang="zh-CN" dirty="0">
                <a:solidFill>
                  <a:srgbClr val="000000"/>
                </a:solidFill>
                <a:latin typeface="Times New Roman"/>
                <a:cs typeface="Arial"/>
              </a:rPr>
              <a:t> </a:t>
            </a:r>
            <a:r>
              <a:rPr lang="en-CA" altLang="zh-CN" dirty="0">
                <a:solidFill>
                  <a:srgbClr val="000000"/>
                </a:solidFill>
                <a:latin typeface="Arial"/>
                <a:cs typeface="Arial"/>
              </a:rPr>
              <a:t>turn guides improvement while reducing exposure to risk.</a:t>
            </a:r>
          </a:p>
          <a:p>
            <a:pPr marL="342900" indent="-342900">
              <a:lnSpc>
                <a:spcPct val="200000"/>
              </a:lnSpc>
              <a:buClr>
                <a:schemeClr val="accent5">
                  <a:lumMod val="75000"/>
                </a:schemeClr>
              </a:buClr>
              <a:buSzPct val="110000"/>
              <a:buFont typeface="Wingdings" panose="05000000000000000000" pitchFamily="2" charset="2"/>
              <a:buChar char="n"/>
            </a:pPr>
            <a:r>
              <a:rPr lang="en-CA" altLang="zh-CN" dirty="0">
                <a:solidFill>
                  <a:srgbClr val="000000"/>
                </a:solidFill>
                <a:latin typeface="Arial"/>
                <a:cs typeface="Arial"/>
              </a:rPr>
              <a:t>What is PFMEA Go, See &amp; Fix:</a:t>
            </a:r>
          </a:p>
          <a:p>
            <a:pPr marL="712788" lvl="1" indent="-285750">
              <a:lnSpc>
                <a:spcPct val="90000"/>
              </a:lnSpc>
              <a:buClr>
                <a:schemeClr val="accent5">
                  <a:lumMod val="75000"/>
                </a:schemeClr>
              </a:buClr>
              <a:buSzPct val="90000"/>
              <a:buFont typeface="Wingdings" panose="05000000000000000000" pitchFamily="2" charset="2"/>
              <a:buChar char="n"/>
            </a:pPr>
            <a:r>
              <a:rPr lang="en-CA" altLang="zh-CN" sz="1800" dirty="0">
                <a:solidFill>
                  <a:srgbClr val="000000"/>
                </a:solidFill>
                <a:latin typeface="Arial"/>
                <a:cs typeface="Arial"/>
              </a:rPr>
              <a:t>A tool for discovering potential failure modes before they occur</a:t>
            </a:r>
          </a:p>
          <a:p>
            <a:pPr marL="712788" lvl="1" indent="-285750">
              <a:lnSpc>
                <a:spcPct val="90000"/>
              </a:lnSpc>
              <a:buClr>
                <a:schemeClr val="accent5">
                  <a:lumMod val="75000"/>
                </a:schemeClr>
              </a:buClr>
              <a:buSzPct val="90000"/>
              <a:buFont typeface="Wingdings" panose="05000000000000000000" pitchFamily="2" charset="2"/>
              <a:buChar char="n"/>
            </a:pPr>
            <a:r>
              <a:rPr lang="en-CA" altLang="zh-CN" sz="1800" dirty="0">
                <a:solidFill>
                  <a:srgbClr val="000000"/>
                </a:solidFill>
                <a:latin typeface="Arial"/>
                <a:cs typeface="Arial"/>
              </a:rPr>
              <a:t>A method for strengthening PFMEA’s so past history is not repeated</a:t>
            </a:r>
          </a:p>
          <a:p>
            <a:pPr marL="712788" lvl="1" indent="-285750">
              <a:lnSpc>
                <a:spcPct val="90000"/>
              </a:lnSpc>
              <a:buClr>
                <a:schemeClr val="accent5">
                  <a:lumMod val="75000"/>
                </a:schemeClr>
              </a:buClr>
              <a:buSzPct val="90000"/>
              <a:buFont typeface="Wingdings" panose="05000000000000000000" pitchFamily="2" charset="2"/>
              <a:buChar char="n"/>
            </a:pPr>
            <a:r>
              <a:rPr lang="en-CA" altLang="zh-CN" sz="1800" dirty="0">
                <a:solidFill>
                  <a:srgbClr val="000000"/>
                </a:solidFill>
                <a:latin typeface="Arial"/>
                <a:cs typeface="Arial"/>
              </a:rPr>
              <a:t>A method for ensuring all of our production documents are congruent</a:t>
            </a:r>
          </a:p>
          <a:p>
            <a:pPr marL="712788" lvl="1" indent="-285750">
              <a:lnSpc>
                <a:spcPct val="90000"/>
              </a:lnSpc>
              <a:buClr>
                <a:schemeClr val="accent5">
                  <a:lumMod val="75000"/>
                </a:schemeClr>
              </a:buClr>
              <a:buSzPct val="90000"/>
              <a:buFont typeface="Wingdings" panose="05000000000000000000" pitchFamily="2" charset="2"/>
              <a:buChar char="n"/>
            </a:pPr>
            <a:r>
              <a:rPr lang="en-CA" altLang="zh-CN" sz="1800" dirty="0">
                <a:solidFill>
                  <a:srgbClr val="000000"/>
                </a:solidFill>
                <a:latin typeface="Arial"/>
                <a:cs typeface="Arial"/>
              </a:rPr>
              <a:t>A tool to check that process changes haven’t created potential problems</a:t>
            </a:r>
            <a:endParaRPr lang="en-CA" altLang="zh-CN" sz="1800" dirty="0">
              <a:solidFill>
                <a:srgbClr val="000000"/>
              </a:solidFill>
              <a:latin typeface="Times New Roman"/>
              <a:cs typeface="Arial"/>
            </a:endParaRPr>
          </a:p>
          <a:p>
            <a:pPr marL="712788" lvl="1" indent="-285750">
              <a:lnSpc>
                <a:spcPct val="90000"/>
              </a:lnSpc>
              <a:buClr>
                <a:schemeClr val="accent5">
                  <a:lumMod val="75000"/>
                </a:schemeClr>
              </a:buClr>
              <a:buSzPct val="90000"/>
              <a:buFont typeface="Wingdings" panose="05000000000000000000" pitchFamily="2" charset="2"/>
              <a:buChar char="n"/>
            </a:pPr>
            <a:r>
              <a:rPr lang="en-CA" altLang="zh-CN" sz="1800" dirty="0">
                <a:solidFill>
                  <a:srgbClr val="000000"/>
                </a:solidFill>
                <a:latin typeface="Arial"/>
                <a:cs typeface="Arial"/>
              </a:rPr>
              <a:t>A method for making our processes more robust</a:t>
            </a:r>
          </a:p>
          <a:p>
            <a:pPr marL="712788" lvl="1" indent="-285750">
              <a:lnSpc>
                <a:spcPct val="90000"/>
              </a:lnSpc>
              <a:buClr>
                <a:schemeClr val="accent5">
                  <a:lumMod val="75000"/>
                </a:schemeClr>
              </a:buClr>
              <a:buSzPct val="90000"/>
              <a:buFont typeface="Wingdings" panose="05000000000000000000" pitchFamily="2" charset="2"/>
              <a:buChar char="n"/>
            </a:pPr>
            <a:r>
              <a:rPr lang="en-CA" altLang="zh-CN" sz="1800" dirty="0">
                <a:solidFill>
                  <a:srgbClr val="000000"/>
                </a:solidFill>
                <a:latin typeface="Arial"/>
                <a:cs typeface="Arial"/>
              </a:rPr>
              <a:t>A tool for prevention of non-conforming material</a:t>
            </a:r>
            <a:endParaRPr lang="en-CA" altLang="zh-CN" sz="1800" dirty="0">
              <a:solidFill>
                <a:srgbClr val="000000"/>
              </a:solidFill>
              <a:latin typeface="Times New Roman"/>
              <a:cs typeface="Arial"/>
            </a:endParaRPr>
          </a:p>
          <a:p>
            <a:pPr marL="712788" lvl="1" indent="-285750">
              <a:lnSpc>
                <a:spcPct val="90000"/>
              </a:lnSpc>
              <a:buClr>
                <a:schemeClr val="accent5">
                  <a:lumMod val="75000"/>
                </a:schemeClr>
              </a:buClr>
              <a:buSzPct val="90000"/>
              <a:buFont typeface="Wingdings" panose="05000000000000000000" pitchFamily="2" charset="2"/>
              <a:buChar char="n"/>
            </a:pPr>
            <a:r>
              <a:rPr lang="en-CA" altLang="zh-CN" sz="1800" dirty="0">
                <a:solidFill>
                  <a:srgbClr val="000000"/>
                </a:solidFill>
                <a:latin typeface="Arial"/>
                <a:cs typeface="Arial"/>
              </a:rPr>
              <a:t>A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tool for reducing scrap</a:t>
            </a:r>
            <a:endParaRPr lang="en-CA" altLang="zh-CN" sz="18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712788" lvl="1" indent="-285750">
              <a:lnSpc>
                <a:spcPct val="90000"/>
              </a:lnSpc>
              <a:buClr>
                <a:schemeClr val="accent5">
                  <a:lumMod val="75000"/>
                </a:schemeClr>
              </a:buClr>
              <a:buSzPct val="90000"/>
              <a:buFont typeface="Wingdings" panose="05000000000000000000" pitchFamily="2" charset="2"/>
              <a:buChar char="n"/>
            </a:pPr>
            <a:r>
              <a:rPr lang="en-CA" altLang="zh-CN" sz="1800" dirty="0">
                <a:solidFill>
                  <a:srgbClr val="000000"/>
                </a:solidFill>
                <a:latin typeface="Arial"/>
                <a:cs typeface="Arial"/>
              </a:rPr>
              <a:t>A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way of strengthening teamwork</a:t>
            </a:r>
            <a:endParaRPr lang="en-CA" altLang="zh-CN" sz="18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712788" lvl="1" indent="-285750">
              <a:lnSpc>
                <a:spcPct val="90000"/>
              </a:lnSpc>
              <a:buClr>
                <a:schemeClr val="accent5">
                  <a:lumMod val="75000"/>
                </a:schemeClr>
              </a:buClr>
              <a:buSzPct val="90000"/>
              <a:buFont typeface="Wingdings" panose="05000000000000000000" pitchFamily="2" charset="2"/>
              <a:buChar char="n"/>
            </a:pPr>
            <a:r>
              <a:rPr lang="en-CA" altLang="zh-CN" sz="1800" dirty="0">
                <a:solidFill>
                  <a:srgbClr val="000000"/>
                </a:solidFill>
                <a:latin typeface="Arial"/>
                <a:cs typeface="Arial"/>
              </a:rPr>
              <a:t>A continuous process</a:t>
            </a:r>
            <a:endParaRPr lang="en-CA" altLang="zh-CN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165E9C-6D09-489D-8C7E-47906DEB6552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550863" y="6665884"/>
            <a:ext cx="419987" cy="123111"/>
          </a:xfrm>
        </p:spPr>
        <p:txBody>
          <a:bodyPr/>
          <a:lstStyle/>
          <a:p>
            <a:r>
              <a:rPr lang="en-US" dirty="0"/>
              <a:t>Feb,2020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F73BC-043E-4629-A623-87AA16B5804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Veoneer PFMEA Go, See &amp; Fix Workshop for suppliers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DF9957-70B9-4A40-B9DC-9A50BE0F7F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7CEE681-EA8A-4B77-829B-1539858EA44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42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47A42670-77F0-4713-89F0-A4100E49D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1052736"/>
            <a:ext cx="11090274" cy="1329595"/>
          </a:xfrm>
        </p:spPr>
        <p:txBody>
          <a:bodyPr/>
          <a:lstStyle/>
          <a:p>
            <a:r>
              <a:rPr lang="en-CA" altLang="zh-CN" b="1">
                <a:solidFill>
                  <a:srgbClr val="0F2A8E"/>
                </a:solidFill>
                <a:latin typeface="Arial Bold"/>
                <a:cs typeface="Arial Bold"/>
              </a:rPr>
              <a:t>Introduction</a:t>
            </a:r>
            <a:br>
              <a:rPr lang="en-CA" altLang="zh-CN" b="1">
                <a:solidFill>
                  <a:srgbClr val="0F2A8E"/>
                </a:solidFill>
                <a:latin typeface="Arial Bold"/>
                <a:cs typeface="Arial Bold"/>
              </a:rPr>
            </a:br>
            <a:br>
              <a:rPr lang="en-CA" altLang="zh-CN" b="1">
                <a:solidFill>
                  <a:srgbClr val="0F2A8E"/>
                </a:solidFill>
                <a:latin typeface="Arial Bold"/>
                <a:cs typeface="Arial Bold"/>
              </a:rPr>
            </a:br>
            <a:endParaRPr lang="en-CA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BE95C4D-558C-4516-90B0-6782771B74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0863" y="1772816"/>
            <a:ext cx="11090275" cy="4805867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Clr>
                <a:schemeClr val="accent5">
                  <a:lumMod val="75000"/>
                </a:schemeClr>
              </a:buClr>
              <a:buSzPct val="110000"/>
              <a:buFont typeface="Wingdings" panose="05000000000000000000" pitchFamily="2" charset="2"/>
              <a:buChar char="n"/>
            </a:pPr>
            <a:r>
              <a:rPr lang="en-CA" altLang="zh-CN" sz="2400" dirty="0">
                <a:solidFill>
                  <a:srgbClr val="000000"/>
                </a:solidFill>
                <a:latin typeface="Arial"/>
                <a:cs typeface="Arial"/>
              </a:rPr>
              <a:t>What it is not:</a:t>
            </a:r>
          </a:p>
          <a:p>
            <a:pPr marL="769938" lvl="1" indent="-342900">
              <a:lnSpc>
                <a:spcPct val="150000"/>
              </a:lnSpc>
              <a:buClr>
                <a:schemeClr val="accent5">
                  <a:lumMod val="75000"/>
                </a:schemeClr>
              </a:buClr>
              <a:buSzPct val="90000"/>
              <a:buFont typeface="Wingdings" panose="05000000000000000000" pitchFamily="2" charset="2"/>
              <a:buChar char="n"/>
            </a:pPr>
            <a:r>
              <a:rPr lang="en-CA" altLang="zh-CN" sz="2000" dirty="0">
                <a:solidFill>
                  <a:srgbClr val="000000"/>
                </a:solidFill>
                <a:latin typeface="Arial"/>
                <a:cs typeface="Arial"/>
              </a:rPr>
              <a:t>Not - a new technology, rocket science or new tool</a:t>
            </a:r>
            <a:endParaRPr lang="en-CA" altLang="zh-CN" sz="2000" dirty="0">
              <a:solidFill>
                <a:srgbClr val="000000"/>
              </a:solidFill>
              <a:latin typeface="Times New Roman"/>
              <a:cs typeface="Arial"/>
            </a:endParaRPr>
          </a:p>
          <a:p>
            <a:pPr marL="769938" lvl="1" indent="-342900">
              <a:lnSpc>
                <a:spcPct val="150000"/>
              </a:lnSpc>
              <a:buClr>
                <a:schemeClr val="accent5">
                  <a:lumMod val="75000"/>
                </a:schemeClr>
              </a:buClr>
              <a:buSzPct val="90000"/>
              <a:buFont typeface="Wingdings" panose="05000000000000000000" pitchFamily="2" charset="2"/>
              <a:buChar char="n"/>
            </a:pPr>
            <a:r>
              <a:rPr lang="en-CA" altLang="zh-CN" sz="2000" dirty="0">
                <a:solidFill>
                  <a:srgbClr val="000000"/>
                </a:solidFill>
                <a:latin typeface="Arial"/>
                <a:cs typeface="Arial"/>
              </a:rPr>
              <a:t>Not - an audit</a:t>
            </a:r>
          </a:p>
          <a:p>
            <a:pPr marL="769938" lvl="1" indent="-342900">
              <a:lnSpc>
                <a:spcPct val="150000"/>
              </a:lnSpc>
              <a:buClr>
                <a:schemeClr val="accent5">
                  <a:lumMod val="75000"/>
                </a:schemeClr>
              </a:buClr>
              <a:buSzPct val="90000"/>
              <a:buFont typeface="Wingdings" panose="05000000000000000000" pitchFamily="2" charset="2"/>
              <a:buChar char="n"/>
            </a:pPr>
            <a:r>
              <a:rPr lang="en-CA" altLang="zh-CN" sz="2000" dirty="0">
                <a:solidFill>
                  <a:srgbClr val="000000"/>
                </a:solidFill>
                <a:latin typeface="Arial"/>
                <a:cs typeface="Arial"/>
              </a:rPr>
              <a:t>Not - an activity to be performed in the office or conference room</a:t>
            </a:r>
            <a:endParaRPr lang="en-CA" altLang="zh-CN" sz="2000" dirty="0">
              <a:solidFill>
                <a:srgbClr val="000000"/>
              </a:solidFill>
              <a:latin typeface="Times New Roman"/>
              <a:cs typeface="Arial"/>
            </a:endParaRPr>
          </a:p>
          <a:p>
            <a:pPr marL="769938" lvl="1" indent="-342900">
              <a:lnSpc>
                <a:spcPct val="150000"/>
              </a:lnSpc>
              <a:buClr>
                <a:schemeClr val="accent5">
                  <a:lumMod val="75000"/>
                </a:schemeClr>
              </a:buClr>
              <a:buSzPct val="90000"/>
              <a:buFont typeface="Wingdings" panose="05000000000000000000" pitchFamily="2" charset="2"/>
              <a:buChar char="n"/>
            </a:pPr>
            <a:r>
              <a:rPr lang="en-CA" altLang="zh-CN" sz="2000" dirty="0">
                <a:solidFill>
                  <a:srgbClr val="000000"/>
                </a:solidFill>
                <a:latin typeface="Arial"/>
                <a:cs typeface="Arial"/>
              </a:rPr>
              <a:t>Not - a tool to point at or blame others</a:t>
            </a:r>
          </a:p>
          <a:p>
            <a:pPr marL="769938" lvl="1" indent="-342900">
              <a:lnSpc>
                <a:spcPct val="150000"/>
              </a:lnSpc>
              <a:buClr>
                <a:schemeClr val="accent5">
                  <a:lumMod val="75000"/>
                </a:schemeClr>
              </a:buClr>
              <a:buSzPct val="90000"/>
              <a:buFont typeface="Wingdings" panose="05000000000000000000" pitchFamily="2" charset="2"/>
              <a:buChar char="n"/>
            </a:pPr>
            <a:r>
              <a:rPr lang="en-CA" altLang="zh-CN" sz="2000" dirty="0">
                <a:solidFill>
                  <a:srgbClr val="000000"/>
                </a:solidFill>
                <a:latin typeface="Arial"/>
                <a:cs typeface="Arial"/>
              </a:rPr>
              <a:t>Not - a tool to break machines</a:t>
            </a:r>
          </a:p>
          <a:p>
            <a:pPr marL="769938" lvl="1" indent="-342900">
              <a:lnSpc>
                <a:spcPct val="150000"/>
              </a:lnSpc>
              <a:buClr>
                <a:schemeClr val="accent5">
                  <a:lumMod val="75000"/>
                </a:schemeClr>
              </a:buClr>
              <a:buSzPct val="90000"/>
              <a:buFont typeface="Wingdings" panose="05000000000000000000" pitchFamily="2" charset="2"/>
              <a:buChar char="n"/>
            </a:pPr>
            <a:r>
              <a:rPr lang="en-CA" altLang="zh-CN" sz="2000" dirty="0">
                <a:solidFill>
                  <a:srgbClr val="000000"/>
                </a:solidFill>
                <a:latin typeface="Arial"/>
                <a:cs typeface="Arial"/>
              </a:rPr>
              <a:t>Not - a “Check the Box” requirement</a:t>
            </a:r>
            <a:endParaRPr lang="en-CA" altLang="zh-CN" sz="2000" dirty="0">
              <a:solidFill>
                <a:srgbClr val="000000"/>
              </a:solidFill>
              <a:latin typeface="Times New Roman"/>
              <a:cs typeface="Arial"/>
            </a:endParaRPr>
          </a:p>
          <a:p>
            <a:pPr marL="769938" lvl="1" indent="-342900">
              <a:lnSpc>
                <a:spcPct val="150000"/>
              </a:lnSpc>
              <a:buClr>
                <a:schemeClr val="accent5">
                  <a:lumMod val="75000"/>
                </a:schemeClr>
              </a:buClr>
              <a:buSzPct val="90000"/>
              <a:buFont typeface="Wingdings" panose="05000000000000000000" pitchFamily="2" charset="2"/>
              <a:buChar char="n"/>
            </a:pPr>
            <a:r>
              <a:rPr lang="en-CA" altLang="zh-CN" sz="2000" dirty="0">
                <a:solidFill>
                  <a:srgbClr val="000000"/>
                </a:solidFill>
                <a:latin typeface="Arial"/>
                <a:cs typeface="Arial"/>
              </a:rPr>
              <a:t>Not - a One Time event</a:t>
            </a:r>
          </a:p>
          <a:p>
            <a:pPr marL="342900" indent="-342900">
              <a:lnSpc>
                <a:spcPts val="2760"/>
              </a:lnSpc>
              <a:buClr>
                <a:srgbClr val="002060"/>
              </a:buClr>
              <a:buFont typeface="Wingdings" panose="05000000000000000000" pitchFamily="2" charset="2"/>
              <a:buChar char="n"/>
            </a:pPr>
            <a:endParaRPr lang="en-CA" altLang="zh-CN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165E9C-6D09-489D-8C7E-47906DEB6552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550863" y="6665884"/>
            <a:ext cx="419987" cy="123111"/>
          </a:xfrm>
        </p:spPr>
        <p:txBody>
          <a:bodyPr/>
          <a:lstStyle/>
          <a:p>
            <a:r>
              <a:rPr lang="en-US" dirty="0"/>
              <a:t>Feb,2020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F73BC-043E-4629-A623-87AA16B5804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Veoneer PFMEA Go, See &amp; Fix Workshop for suppliers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DF9957-70B9-4A40-B9DC-9A50BE0F7F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7CEE681-EA8A-4B77-829B-1539858EA44F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B3F07B-7051-4AAC-8A77-24C9A37A34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2344" y="4178244"/>
            <a:ext cx="2286000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47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165E9C-6D09-489D-8C7E-47906DEB65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665884"/>
            <a:ext cx="419987" cy="123111"/>
          </a:xfrm>
        </p:spPr>
        <p:txBody>
          <a:bodyPr/>
          <a:lstStyle/>
          <a:p>
            <a:r>
              <a:rPr lang="en-US" dirty="0"/>
              <a:t>Feb,2020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F73BC-043E-4629-A623-87AA16B58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3472" y="6665884"/>
            <a:ext cx="2519363" cy="123111"/>
          </a:xfrm>
        </p:spPr>
        <p:txBody>
          <a:bodyPr/>
          <a:lstStyle/>
          <a:p>
            <a:r>
              <a:rPr lang="en-US"/>
              <a:t>Veoneer PFMEA Go, See &amp; Fix Workshop for suppliers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DF9957-70B9-4A40-B9DC-9A50BE0F7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E681-EA8A-4B77-829B-1539858EA44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id="{EBA93153-3071-4613-B80C-2085114DC090}"/>
              </a:ext>
            </a:extLst>
          </p:cNvPr>
          <p:cNvSpPr txBox="1"/>
          <p:nvPr/>
        </p:nvSpPr>
        <p:spPr>
          <a:xfrm>
            <a:off x="1388159" y="1052736"/>
            <a:ext cx="8287653" cy="89768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50"/>
              </a:lnSpc>
            </a:pPr>
            <a:r>
              <a:rPr lang="en-US" sz="3009" b="1">
                <a:solidFill>
                  <a:srgbClr val="0F2A8E"/>
                </a:solidFill>
                <a:latin typeface="Arial Bold"/>
                <a:cs typeface="Arial Bold"/>
              </a:rPr>
              <a:t>When should Go, See &amp; Fix PFMEA be done?</a:t>
            </a:r>
          </a:p>
          <a:p>
            <a:pPr>
              <a:lnSpc>
                <a:spcPts val="3450"/>
              </a:lnSpc>
            </a:pPr>
            <a:endParaRPr lang="en-US" sz="2999">
              <a:solidFill>
                <a:srgbClr val="000000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D02B3AD-CD83-4DDB-A630-78F68C05B92C}"/>
              </a:ext>
            </a:extLst>
          </p:cNvPr>
          <p:cNvGrpSpPr/>
          <p:nvPr/>
        </p:nvGrpSpPr>
        <p:grpSpPr>
          <a:xfrm>
            <a:off x="3935760" y="1556792"/>
            <a:ext cx="5328592" cy="3744416"/>
            <a:chOff x="3935760" y="1556792"/>
            <a:chExt cx="5184576" cy="3744416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044CC89-BC77-436C-9B5D-87E2724BF366}"/>
                </a:ext>
              </a:extLst>
            </p:cNvPr>
            <p:cNvSpPr/>
            <p:nvPr/>
          </p:nvSpPr>
          <p:spPr bwMode="gray">
            <a:xfrm>
              <a:off x="3935760" y="2060846"/>
              <a:ext cx="148898" cy="2662697"/>
            </a:xfrm>
            <a:prstGeom prst="rect">
              <a:avLst/>
            </a:prstGeom>
            <a:gradFill flip="none" rotWithShape="1">
              <a:gsLst>
                <a:gs pos="0">
                  <a:srgbClr val="EE9512">
                    <a:alpha val="30000"/>
                  </a:srgbClr>
                </a:gs>
                <a:gs pos="46000">
                  <a:srgbClr val="EE9512">
                    <a:alpha val="50000"/>
                  </a:srgbClr>
                </a:gs>
                <a:gs pos="100000">
                  <a:srgbClr val="EE9512">
                    <a:alpha val="8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28575">
              <a:solidFill>
                <a:srgbClr val="EE951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spcBef>
                  <a:spcPts val="600"/>
                </a:spcBef>
              </a:pPr>
              <a:endParaRPr lang="en-US" altLang="zh-CN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EA719A4-B18B-4DA0-859C-6A79FBF63D6B}"/>
                </a:ext>
              </a:extLst>
            </p:cNvPr>
            <p:cNvSpPr/>
            <p:nvPr/>
          </p:nvSpPr>
          <p:spPr bwMode="gray">
            <a:xfrm>
              <a:off x="4223791" y="2060846"/>
              <a:ext cx="372245" cy="2662697"/>
            </a:xfrm>
            <a:prstGeom prst="rect">
              <a:avLst/>
            </a:prstGeom>
            <a:gradFill flip="none" rotWithShape="1">
              <a:gsLst>
                <a:gs pos="0">
                  <a:srgbClr val="EE9512">
                    <a:alpha val="30000"/>
                  </a:srgbClr>
                </a:gs>
                <a:gs pos="46000">
                  <a:srgbClr val="EE9512">
                    <a:alpha val="50000"/>
                  </a:srgbClr>
                </a:gs>
                <a:gs pos="100000">
                  <a:srgbClr val="EE9512">
                    <a:alpha val="8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28575">
              <a:solidFill>
                <a:srgbClr val="EE951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spcBef>
                  <a:spcPts val="600"/>
                </a:spcBef>
              </a:pPr>
              <a:endParaRPr lang="en-US" altLang="zh-CN"/>
            </a:p>
          </p:txBody>
        </p:sp>
        <p:sp>
          <p:nvSpPr>
            <p:cNvPr id="3" name="Arrow: Right 2">
              <a:extLst>
                <a:ext uri="{FF2B5EF4-FFF2-40B4-BE49-F238E27FC236}">
                  <a16:creationId xmlns:a16="http://schemas.microsoft.com/office/drawing/2014/main" id="{47BE19A2-994A-4BE3-AB4E-D9FD166BB81A}"/>
                </a:ext>
              </a:extLst>
            </p:cNvPr>
            <p:cNvSpPr/>
            <p:nvPr/>
          </p:nvSpPr>
          <p:spPr bwMode="gray">
            <a:xfrm>
              <a:off x="4727848" y="1556792"/>
              <a:ext cx="4392488" cy="3744416"/>
            </a:xfrm>
            <a:prstGeom prst="rightArrow">
              <a:avLst>
                <a:gd name="adj1" fmla="val 71634"/>
                <a:gd name="adj2" fmla="val 25991"/>
              </a:avLst>
            </a:prstGeom>
            <a:gradFill flip="none" rotWithShape="1">
              <a:gsLst>
                <a:gs pos="0">
                  <a:srgbClr val="EE9512">
                    <a:alpha val="30000"/>
                  </a:srgbClr>
                </a:gs>
                <a:gs pos="46000">
                  <a:srgbClr val="EE9512">
                    <a:alpha val="50000"/>
                  </a:srgbClr>
                </a:gs>
                <a:gs pos="100000">
                  <a:srgbClr val="EE9512">
                    <a:alpha val="8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28575">
              <a:solidFill>
                <a:srgbClr val="EE951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altLang="zh-CN" sz="2000" b="1">
                  <a:solidFill>
                    <a:srgbClr val="000000"/>
                  </a:solidFill>
                  <a:latin typeface="Arial Bold"/>
                  <a:cs typeface="Arial Bold"/>
                </a:rPr>
                <a:t>PFMEA Go, See &amp; Fix Activity</a:t>
              </a:r>
            </a:p>
            <a:p>
              <a:pPr marL="285750" indent="-285750">
                <a:spcBef>
                  <a:spcPts val="600"/>
                </a:spcBef>
                <a:buSzPct val="80000"/>
                <a:buFontTx/>
                <a:buChar char="‒"/>
              </a:pPr>
              <a:r>
                <a:rPr lang="en-US" altLang="zh-CN" sz="1400" b="1">
                  <a:solidFill>
                    <a:srgbClr val="000000"/>
                  </a:solidFill>
                  <a:latin typeface="Arial Bold"/>
                  <a:cs typeface="Arial Bold"/>
                </a:rPr>
                <a:t>To be done on new equipment.</a:t>
              </a:r>
            </a:p>
            <a:p>
              <a:pPr marL="285750" indent="-285750">
                <a:spcBef>
                  <a:spcPts val="600"/>
                </a:spcBef>
                <a:buSzPct val="80000"/>
                <a:buFontTx/>
                <a:buChar char="‒"/>
              </a:pPr>
              <a:r>
                <a:rPr lang="en-US" altLang="zh-CN" sz="1400" b="1">
                  <a:solidFill>
                    <a:srgbClr val="000000"/>
                  </a:solidFill>
                  <a:latin typeface="Arial Bold"/>
                  <a:cs typeface="Arial Bold"/>
                </a:rPr>
                <a:t>On existing equipment &amp; processes for continuous quality improvement.</a:t>
              </a:r>
            </a:p>
            <a:p>
              <a:pPr marL="285750" indent="-285750">
                <a:spcBef>
                  <a:spcPts val="600"/>
                </a:spcBef>
                <a:buSzPct val="80000"/>
                <a:buFontTx/>
                <a:buChar char="‒"/>
              </a:pPr>
              <a:r>
                <a:rPr lang="en-US" altLang="zh-CN" sz="1400" b="1">
                  <a:solidFill>
                    <a:srgbClr val="000000"/>
                  </a:solidFill>
                  <a:latin typeface="Arial Bold"/>
                  <a:cs typeface="Arial Bold"/>
                </a:rPr>
                <a:t>Following line transfers and relocations:</a:t>
              </a:r>
            </a:p>
            <a:p>
              <a:pPr lvl="1">
                <a:spcBef>
                  <a:spcPts val="600"/>
                </a:spcBef>
                <a:buSzPct val="80000"/>
              </a:pPr>
              <a:r>
                <a:rPr lang="en-US" altLang="zh-CN" sz="1400">
                  <a:solidFill>
                    <a:srgbClr val="000000"/>
                  </a:solidFill>
                  <a:latin typeface="Arial"/>
                  <a:cs typeface="Arial"/>
                </a:rPr>
                <a:t>•</a:t>
              </a:r>
              <a:r>
                <a:rPr lang="en-US" altLang="zh-CN" sz="1400" b="1">
                  <a:solidFill>
                    <a:srgbClr val="000000"/>
                  </a:solidFill>
                  <a:latin typeface="Arial Bold"/>
                  <a:cs typeface="Arial Bold"/>
                </a:rPr>
                <a:t> From one plant to another or within the</a:t>
              </a:r>
              <a:r>
                <a:rPr lang="en-US" altLang="zh-CN" sz="1400" b="1">
                  <a:solidFill>
                    <a:srgbClr val="000000"/>
                  </a:solidFill>
                  <a:latin typeface="Times New Roman"/>
                  <a:cs typeface="Arial Bold"/>
                </a:rPr>
                <a:t> </a:t>
              </a:r>
              <a:r>
                <a:rPr lang="en-US" altLang="zh-CN" sz="1400" b="1">
                  <a:solidFill>
                    <a:srgbClr val="000000"/>
                  </a:solidFill>
                  <a:latin typeface="Arial Bold"/>
                  <a:cs typeface="Arial Bold"/>
                </a:rPr>
                <a:t>plant.</a:t>
              </a:r>
            </a:p>
            <a:p>
              <a:pPr marL="285750" indent="-285750">
                <a:spcBef>
                  <a:spcPts val="600"/>
                </a:spcBef>
                <a:buSzPct val="80000"/>
                <a:buFontTx/>
                <a:buChar char="‒"/>
              </a:pPr>
              <a:r>
                <a:rPr lang="en-US" altLang="zh-CN" sz="1400" b="1">
                  <a:solidFill>
                    <a:srgbClr val="000000"/>
                  </a:solidFill>
                  <a:latin typeface="Arial Bold"/>
                  <a:cs typeface="Arial Bold"/>
                </a:rPr>
                <a:t>Following any process changes.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BCADFD2-91BF-4685-9AA8-BED070CD0BE7}"/>
              </a:ext>
            </a:extLst>
          </p:cNvPr>
          <p:cNvGrpSpPr/>
          <p:nvPr/>
        </p:nvGrpSpPr>
        <p:grpSpPr>
          <a:xfrm>
            <a:off x="1631504" y="5517232"/>
            <a:ext cx="8353374" cy="1010074"/>
            <a:chOff x="1631059" y="5517232"/>
            <a:chExt cx="7993778" cy="1010074"/>
          </a:xfrm>
        </p:grpSpPr>
        <p:sp>
          <p:nvSpPr>
            <p:cNvPr id="8" name="Arrow: Chevron 7">
              <a:extLst>
                <a:ext uri="{FF2B5EF4-FFF2-40B4-BE49-F238E27FC236}">
                  <a16:creationId xmlns:a16="http://schemas.microsoft.com/office/drawing/2014/main" id="{37A000A5-ECB5-4833-B6B2-592A4F57FA9C}"/>
                </a:ext>
              </a:extLst>
            </p:cNvPr>
            <p:cNvSpPr/>
            <p:nvPr/>
          </p:nvSpPr>
          <p:spPr bwMode="gray">
            <a:xfrm>
              <a:off x="1631059" y="5517232"/>
              <a:ext cx="1512613" cy="1008112"/>
            </a:xfrm>
            <a:prstGeom prst="chevron">
              <a:avLst>
                <a:gd name="adj" fmla="val 32302"/>
              </a:avLst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>
                <a:spcBef>
                  <a:spcPts val="600"/>
                </a:spcBef>
              </a:pPr>
              <a:r>
                <a:rPr lang="en-US" altLang="zh-CN" sz="1000">
                  <a:solidFill>
                    <a:srgbClr val="000000"/>
                  </a:solidFill>
                  <a:latin typeface="Arial"/>
                  <a:cs typeface="Arial"/>
                </a:rPr>
                <a:t>Project</a:t>
              </a:r>
            </a:p>
            <a:p>
              <a:pPr>
                <a:spcBef>
                  <a:spcPts val="600"/>
                </a:spcBef>
              </a:pPr>
              <a:r>
                <a:rPr lang="en-US" altLang="zh-CN" sz="1000">
                  <a:solidFill>
                    <a:srgbClr val="000000"/>
                  </a:solidFill>
                  <a:latin typeface="Arial"/>
                  <a:cs typeface="Arial"/>
                </a:rPr>
                <a:t>Planning</a:t>
              </a:r>
              <a:endParaRPr lang="en-US" altLang="zh-CN" sz="1000">
                <a:solidFill>
                  <a:srgbClr val="000000"/>
                </a:solidFill>
              </a:endParaRPr>
            </a:p>
          </p:txBody>
        </p:sp>
        <p:sp>
          <p:nvSpPr>
            <p:cNvPr id="16" name="Arrow: Chevron 15">
              <a:extLst>
                <a:ext uri="{FF2B5EF4-FFF2-40B4-BE49-F238E27FC236}">
                  <a16:creationId xmlns:a16="http://schemas.microsoft.com/office/drawing/2014/main" id="{93C586F0-EE12-45BB-A0D1-6958D494E69B}"/>
                </a:ext>
              </a:extLst>
            </p:cNvPr>
            <p:cNvSpPr/>
            <p:nvPr/>
          </p:nvSpPr>
          <p:spPr bwMode="gray">
            <a:xfrm>
              <a:off x="2927648" y="5519194"/>
              <a:ext cx="1512613" cy="1008112"/>
            </a:xfrm>
            <a:prstGeom prst="chevron">
              <a:avLst>
                <a:gd name="adj" fmla="val 32302"/>
              </a:avLst>
            </a:prstGeom>
            <a:solidFill>
              <a:schemeClr val="accent5">
                <a:lumMod val="60000"/>
                <a:lumOff val="40000"/>
              </a:schemeClr>
            </a:solidFill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>
                <a:spcBef>
                  <a:spcPts val="600"/>
                </a:spcBef>
              </a:pPr>
              <a:r>
                <a:rPr lang="en-US" altLang="zh-CN" sz="1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Concept Definition</a:t>
              </a:r>
            </a:p>
          </p:txBody>
        </p:sp>
        <p:sp>
          <p:nvSpPr>
            <p:cNvPr id="17" name="Arrow: Chevron 16">
              <a:extLst>
                <a:ext uri="{FF2B5EF4-FFF2-40B4-BE49-F238E27FC236}">
                  <a16:creationId xmlns:a16="http://schemas.microsoft.com/office/drawing/2014/main" id="{43298634-CB33-4725-A737-D3A918185B70}"/>
                </a:ext>
              </a:extLst>
            </p:cNvPr>
            <p:cNvSpPr/>
            <p:nvPr/>
          </p:nvSpPr>
          <p:spPr bwMode="gray">
            <a:xfrm>
              <a:off x="4223792" y="5519194"/>
              <a:ext cx="1512613" cy="1008112"/>
            </a:xfrm>
            <a:prstGeom prst="chevron">
              <a:avLst>
                <a:gd name="adj" fmla="val 32302"/>
              </a:avLst>
            </a:prstGeom>
            <a:solidFill>
              <a:srgbClr val="ECCBF9"/>
            </a:solidFill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>
                <a:spcBef>
                  <a:spcPts val="600"/>
                </a:spcBef>
              </a:pPr>
              <a:r>
                <a:rPr lang="en-US" altLang="zh-CN" sz="1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Product &amp; Process Development</a:t>
              </a:r>
            </a:p>
          </p:txBody>
        </p:sp>
        <p:sp>
          <p:nvSpPr>
            <p:cNvPr id="18" name="Arrow: Chevron 17">
              <a:extLst>
                <a:ext uri="{FF2B5EF4-FFF2-40B4-BE49-F238E27FC236}">
                  <a16:creationId xmlns:a16="http://schemas.microsoft.com/office/drawing/2014/main" id="{ADAF8FA5-92A0-4513-82DF-205857575610}"/>
                </a:ext>
              </a:extLst>
            </p:cNvPr>
            <p:cNvSpPr/>
            <p:nvPr/>
          </p:nvSpPr>
          <p:spPr bwMode="gray">
            <a:xfrm>
              <a:off x="5519936" y="5519194"/>
              <a:ext cx="1512613" cy="1008112"/>
            </a:xfrm>
            <a:prstGeom prst="chevron">
              <a:avLst>
                <a:gd name="adj" fmla="val 32302"/>
              </a:avLst>
            </a:prstGeom>
            <a:solidFill>
              <a:schemeClr val="tx2">
                <a:lumMod val="90000"/>
              </a:schemeClr>
            </a:solidFill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>
                <a:spcBef>
                  <a:spcPts val="600"/>
                </a:spcBef>
              </a:pPr>
              <a:r>
                <a:rPr lang="en-US" altLang="zh-CN" sz="1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Product &amp; Process Validation</a:t>
              </a:r>
            </a:p>
          </p:txBody>
        </p:sp>
        <p:sp>
          <p:nvSpPr>
            <p:cNvPr id="24" name="Arrow: Chevron 23">
              <a:extLst>
                <a:ext uri="{FF2B5EF4-FFF2-40B4-BE49-F238E27FC236}">
                  <a16:creationId xmlns:a16="http://schemas.microsoft.com/office/drawing/2014/main" id="{8D21C275-A89F-4B5F-A7E5-AB04DCF0D4AA}"/>
                </a:ext>
              </a:extLst>
            </p:cNvPr>
            <p:cNvSpPr/>
            <p:nvPr/>
          </p:nvSpPr>
          <p:spPr bwMode="gray">
            <a:xfrm>
              <a:off x="8112224" y="5517232"/>
              <a:ext cx="1512613" cy="1008112"/>
            </a:xfrm>
            <a:prstGeom prst="chevron">
              <a:avLst>
                <a:gd name="adj" fmla="val 32302"/>
              </a:avLst>
            </a:prstGeom>
            <a:solidFill>
              <a:srgbClr val="ABBFDF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>
                <a:spcBef>
                  <a:spcPts val="600"/>
                </a:spcBef>
              </a:pPr>
              <a:r>
                <a:rPr lang="en-US" altLang="zh-CN" sz="1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Serial Production all processes</a:t>
              </a:r>
            </a:p>
          </p:txBody>
        </p:sp>
        <p:sp>
          <p:nvSpPr>
            <p:cNvPr id="25" name="Arrow: Chevron 24">
              <a:extLst>
                <a:ext uri="{FF2B5EF4-FFF2-40B4-BE49-F238E27FC236}">
                  <a16:creationId xmlns:a16="http://schemas.microsoft.com/office/drawing/2014/main" id="{816ED191-F329-411A-A8E6-451DFEFC8A32}"/>
                </a:ext>
              </a:extLst>
            </p:cNvPr>
            <p:cNvSpPr/>
            <p:nvPr/>
          </p:nvSpPr>
          <p:spPr bwMode="gray">
            <a:xfrm>
              <a:off x="6816080" y="5517232"/>
              <a:ext cx="1512613" cy="1008112"/>
            </a:xfrm>
            <a:prstGeom prst="chevron">
              <a:avLst>
                <a:gd name="adj" fmla="val 32302"/>
              </a:avLst>
            </a:prstGeom>
            <a:solidFill>
              <a:schemeClr val="accent5">
                <a:lumMod val="60000"/>
                <a:lumOff val="40000"/>
              </a:schemeClr>
            </a:solidFill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>
                <a:spcBef>
                  <a:spcPts val="600"/>
                </a:spcBef>
              </a:pPr>
              <a:r>
                <a:rPr lang="en-US" altLang="zh-CN" sz="1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Product Launch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8353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47A42670-77F0-4713-89F0-A4100E49D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1052736"/>
            <a:ext cx="11090274" cy="1329595"/>
          </a:xfrm>
        </p:spPr>
        <p:txBody>
          <a:bodyPr/>
          <a:lstStyle/>
          <a:p>
            <a:r>
              <a:rPr lang="en-US" altLang="zh-CN" b="1">
                <a:solidFill>
                  <a:srgbClr val="0F2A8E"/>
                </a:solidFill>
                <a:latin typeface="Arial Bold"/>
                <a:cs typeface="Arial Bold"/>
              </a:rPr>
              <a:t>Workshop Preparation</a:t>
            </a:r>
            <a:br>
              <a:rPr lang="en-US" altLang="zh-CN" b="1">
                <a:solidFill>
                  <a:srgbClr val="0F2A8E"/>
                </a:solidFill>
                <a:latin typeface="Arial Bold"/>
                <a:cs typeface="Arial Bold"/>
              </a:rPr>
            </a:br>
            <a:br>
              <a:rPr lang="en-US" altLang="zh-CN" b="1">
                <a:solidFill>
                  <a:srgbClr val="0F2A8E"/>
                </a:solidFill>
                <a:latin typeface="Arial Bold"/>
                <a:cs typeface="Arial Bold"/>
              </a:rPr>
            </a:br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BE95C4D-558C-4516-90B0-6782771B74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0863" y="1772816"/>
            <a:ext cx="11090275" cy="4226222"/>
          </a:xfrm>
        </p:spPr>
        <p:txBody>
          <a:bodyPr/>
          <a:lstStyle/>
          <a:p>
            <a:pPr marL="342900" indent="-342900">
              <a:lnSpc>
                <a:spcPts val="2760"/>
              </a:lnSpc>
              <a:buClr>
                <a:schemeClr val="accent5">
                  <a:lumMod val="75000"/>
                </a:schemeClr>
              </a:buClr>
              <a:buSzPct val="110000"/>
              <a:buFont typeface="Wingdings" panose="05000000000000000000" pitchFamily="2" charset="2"/>
              <a:buChar char="n"/>
            </a:pPr>
            <a:r>
              <a:rPr lang="en-US" altLang="zh-CN" sz="2400">
                <a:solidFill>
                  <a:srgbClr val="000000"/>
                </a:solidFill>
                <a:latin typeface="Arial"/>
                <a:cs typeface="Arial"/>
              </a:rPr>
              <a:t>Select a dedicated</a:t>
            </a:r>
            <a:r>
              <a:rPr lang="en-US" altLang="zh-CN">
                <a:solidFill>
                  <a:srgbClr val="000000"/>
                </a:solidFill>
                <a:latin typeface="Arial"/>
                <a:cs typeface="Arial"/>
              </a:rPr>
              <a:t> time frame for activity</a:t>
            </a:r>
          </a:p>
          <a:p>
            <a:pPr marL="769938" lvl="1" indent="-342900">
              <a:lnSpc>
                <a:spcPts val="2760"/>
              </a:lnSpc>
              <a:buClr>
                <a:schemeClr val="accent5">
                  <a:lumMod val="75000"/>
                </a:schemeClr>
              </a:buClr>
              <a:buSzPct val="90000"/>
              <a:buFont typeface="Wingdings" panose="05000000000000000000" pitchFamily="2" charset="2"/>
              <a:buChar char="n"/>
            </a:pPr>
            <a:r>
              <a:rPr lang="en-US" altLang="zh-CN" sz="2000">
                <a:solidFill>
                  <a:srgbClr val="000000"/>
                </a:solidFill>
                <a:latin typeface="Arial"/>
                <a:cs typeface="Arial"/>
              </a:rPr>
              <a:t>Weekly, Semi-weekly- 1 hour, 2 hours</a:t>
            </a:r>
          </a:p>
          <a:p>
            <a:pPr marL="809625" lvl="4" defTabSz="990600">
              <a:lnSpc>
                <a:spcPts val="2760"/>
              </a:lnSpc>
              <a:buClr>
                <a:schemeClr val="accent5">
                  <a:lumMod val="75000"/>
                </a:schemeClr>
              </a:buClr>
            </a:pPr>
            <a:r>
              <a:rPr lang="en-US" altLang="zh-CN" sz="1400">
                <a:solidFill>
                  <a:srgbClr val="000000"/>
                </a:solidFill>
                <a:latin typeface="Arial"/>
                <a:cs typeface="Arial"/>
              </a:rPr>
              <a:t>Note: To complete a process will probably require many weekly activities. Do as much as can be</a:t>
            </a:r>
            <a:r>
              <a:rPr lang="en-US" altLang="zh-CN" sz="1400">
                <a:solidFill>
                  <a:srgbClr val="000000"/>
                </a:solidFill>
                <a:latin typeface="Times New Roman"/>
                <a:cs typeface="Arial"/>
              </a:rPr>
              <a:t> </a:t>
            </a:r>
            <a:r>
              <a:rPr lang="en-US" altLang="zh-CN" sz="1400">
                <a:solidFill>
                  <a:srgbClr val="000000"/>
                </a:solidFill>
                <a:latin typeface="Arial"/>
                <a:cs typeface="Arial"/>
              </a:rPr>
              <a:t>completed in the scheduled time,      </a:t>
            </a:r>
          </a:p>
          <a:p>
            <a:pPr marL="809625" lvl="4">
              <a:lnSpc>
                <a:spcPts val="2760"/>
              </a:lnSpc>
              <a:buClr>
                <a:schemeClr val="accent5">
                  <a:lumMod val="75000"/>
                </a:schemeClr>
              </a:buClr>
            </a:pPr>
            <a:r>
              <a:rPr lang="en-US" altLang="zh-CN" sz="1400">
                <a:solidFill>
                  <a:srgbClr val="000000"/>
                </a:solidFill>
                <a:latin typeface="Arial"/>
                <a:cs typeface="Arial"/>
              </a:rPr>
              <a:t>clean up the area and prepare to begin at this point the following</a:t>
            </a:r>
            <a:r>
              <a:rPr lang="en-US" altLang="zh-CN" sz="1400">
                <a:solidFill>
                  <a:srgbClr val="000000"/>
                </a:solidFill>
                <a:latin typeface="Times New Roman"/>
                <a:cs typeface="Arial"/>
              </a:rPr>
              <a:t> </a:t>
            </a:r>
            <a:r>
              <a:rPr lang="en-US" altLang="zh-CN" sz="1400">
                <a:solidFill>
                  <a:srgbClr val="000000"/>
                </a:solidFill>
                <a:latin typeface="Arial"/>
                <a:cs typeface="Arial"/>
              </a:rPr>
              <a:t>week</a:t>
            </a:r>
          </a:p>
          <a:p>
            <a:pPr marL="342900" indent="-342900">
              <a:lnSpc>
                <a:spcPts val="6900"/>
              </a:lnSpc>
              <a:buClr>
                <a:schemeClr val="accent5">
                  <a:lumMod val="75000"/>
                </a:schemeClr>
              </a:buClr>
              <a:buSzPct val="110000"/>
              <a:buFont typeface="Wingdings" panose="05000000000000000000" pitchFamily="2" charset="2"/>
              <a:buChar char="n"/>
            </a:pPr>
            <a:r>
              <a:rPr lang="en-US" altLang="zh-CN" sz="2400">
                <a:solidFill>
                  <a:srgbClr val="000000"/>
                </a:solidFill>
                <a:latin typeface="Arial"/>
                <a:cs typeface="Arial"/>
              </a:rPr>
              <a:t>Choose a Process / Machine to perform the activity on</a:t>
            </a:r>
            <a:endParaRPr lang="en-US" altLang="zh-CN" sz="2400">
              <a:solidFill>
                <a:srgbClr val="000000"/>
              </a:solidFill>
              <a:latin typeface="Times New Roman"/>
              <a:cs typeface="Arial"/>
            </a:endParaRPr>
          </a:p>
          <a:p>
            <a:pPr marL="342900" indent="-342900">
              <a:lnSpc>
                <a:spcPts val="6900"/>
              </a:lnSpc>
              <a:buClr>
                <a:schemeClr val="accent5">
                  <a:lumMod val="75000"/>
                </a:schemeClr>
              </a:buClr>
              <a:buSzPct val="110000"/>
              <a:buFont typeface="Wingdings" panose="05000000000000000000" pitchFamily="2" charset="2"/>
              <a:buChar char="n"/>
            </a:pPr>
            <a:r>
              <a:rPr lang="en-US" altLang="zh-CN" sz="2400">
                <a:solidFill>
                  <a:srgbClr val="000000"/>
                </a:solidFill>
                <a:latin typeface="Arial"/>
                <a:cs typeface="Arial"/>
              </a:rPr>
              <a:t>Choose a part number for the activity</a:t>
            </a:r>
          </a:p>
          <a:p>
            <a:pPr marL="342900" indent="-342900">
              <a:lnSpc>
                <a:spcPts val="2760"/>
              </a:lnSpc>
              <a:buClr>
                <a:srgbClr val="002060"/>
              </a:buClr>
              <a:buFont typeface="Wingdings" panose="05000000000000000000" pitchFamily="2" charset="2"/>
              <a:buChar char="n"/>
            </a:pPr>
            <a:endParaRPr lang="en-US" altLang="zh-CN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165E9C-6D09-489D-8C7E-47906DEB6552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550863" y="6665884"/>
            <a:ext cx="419987" cy="123111"/>
          </a:xfrm>
        </p:spPr>
        <p:txBody>
          <a:bodyPr/>
          <a:lstStyle/>
          <a:p>
            <a:r>
              <a:rPr lang="en-US" dirty="0"/>
              <a:t>Feb,2020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F73BC-043E-4629-A623-87AA16B5804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Veoneer PFMEA Go, See &amp; Fix Workshop for suppliers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DF9957-70B9-4A40-B9DC-9A50BE0F7F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7CEE681-EA8A-4B77-829B-1539858EA44F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BE5F51-E037-4F52-B44E-2533C92817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2212" y="4649402"/>
            <a:ext cx="282892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32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47A42670-77F0-4713-89F0-A4100E49D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1052736"/>
            <a:ext cx="11090274" cy="1795363"/>
          </a:xfrm>
        </p:spPr>
        <p:txBody>
          <a:bodyPr/>
          <a:lstStyle/>
          <a:p>
            <a:r>
              <a:rPr lang="en-US" altLang="zh-CN" b="1">
                <a:solidFill>
                  <a:srgbClr val="0F2A8E"/>
                </a:solidFill>
                <a:latin typeface="Arial Bold"/>
                <a:cs typeface="Arial Bold"/>
              </a:rPr>
              <a:t>Workshop Preparation</a:t>
            </a:r>
            <a:br>
              <a:rPr lang="en-US" altLang="zh-CN" b="1">
                <a:solidFill>
                  <a:srgbClr val="0F2A8E"/>
                </a:solidFill>
                <a:latin typeface="Arial Bold"/>
                <a:cs typeface="Arial Bold"/>
              </a:rPr>
            </a:br>
            <a:br>
              <a:rPr lang="en-US" altLang="zh-CN" b="1">
                <a:solidFill>
                  <a:srgbClr val="0F2A8E"/>
                </a:solidFill>
                <a:latin typeface="Arial Bold"/>
                <a:cs typeface="Arial Bold"/>
              </a:rPr>
            </a:br>
            <a:br>
              <a:rPr lang="en-US" altLang="zh-CN" b="1">
                <a:solidFill>
                  <a:srgbClr val="0F2A8E"/>
                </a:solidFill>
                <a:latin typeface="Arial Bold"/>
                <a:cs typeface="Arial Bold"/>
              </a:rPr>
            </a:br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BE95C4D-558C-4516-90B0-6782771B74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0863" y="1772816"/>
            <a:ext cx="11090275" cy="4998035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Clr>
                <a:schemeClr val="accent5">
                  <a:lumMod val="75000"/>
                </a:schemeClr>
              </a:buClr>
              <a:buSzPct val="110000"/>
              <a:buFont typeface="Wingdings" panose="05000000000000000000" pitchFamily="2" charset="2"/>
              <a:buChar char="n"/>
            </a:pPr>
            <a:r>
              <a:rPr lang="en-US" altLang="zh-CN" sz="2399" dirty="0">
                <a:solidFill>
                  <a:srgbClr val="000000"/>
                </a:solidFill>
                <a:latin typeface="Arial"/>
                <a:cs typeface="Arial"/>
              </a:rPr>
              <a:t>Form a strong Cross Functional Team (4 - 7 Persons)</a:t>
            </a:r>
          </a:p>
          <a:p>
            <a:pPr marL="769938" lvl="1" indent="-342900">
              <a:lnSpc>
                <a:spcPct val="100000"/>
              </a:lnSpc>
              <a:buClr>
                <a:schemeClr val="accent5">
                  <a:lumMod val="75000"/>
                </a:schemeClr>
              </a:buClr>
              <a:buSzPct val="90000"/>
              <a:buFont typeface="Wingdings" panose="05000000000000000000" pitchFamily="2" charset="2"/>
              <a:buChar char="n"/>
            </a:pPr>
            <a:r>
              <a:rPr lang="en-US" altLang="zh-CN" sz="2000" dirty="0">
                <a:solidFill>
                  <a:srgbClr val="000000"/>
                </a:solidFill>
                <a:latin typeface="Arial"/>
                <a:cs typeface="Arial"/>
              </a:rPr>
              <a:t>Team should consist of at least the following</a:t>
            </a:r>
          </a:p>
          <a:p>
            <a:pPr marL="769938" lvl="1" indent="-342900">
              <a:lnSpc>
                <a:spcPct val="100000"/>
              </a:lnSpc>
              <a:buClr>
                <a:schemeClr val="accent5">
                  <a:lumMod val="75000"/>
                </a:schemeClr>
              </a:buClr>
              <a:buSzPct val="90000"/>
              <a:buFont typeface="Wingdings" panose="05000000000000000000" pitchFamily="2" charset="2"/>
              <a:buChar char="n"/>
            </a:pPr>
            <a:r>
              <a:rPr lang="en-US" altLang="zh-CN" sz="2000" dirty="0">
                <a:solidFill>
                  <a:srgbClr val="000000"/>
                </a:solidFill>
                <a:latin typeface="Arial"/>
                <a:cs typeface="Arial"/>
              </a:rPr>
              <a:t>Team Leader- Either Process Engineer or Quality Engineer seems to work</a:t>
            </a:r>
            <a:r>
              <a:rPr lang="en-US" altLang="zh-CN" sz="2000" dirty="0">
                <a:solidFill>
                  <a:srgbClr val="000000"/>
                </a:solidFill>
                <a:latin typeface="Times New Roman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cs typeface="Arial"/>
              </a:rPr>
              <a:t>best</a:t>
            </a:r>
          </a:p>
          <a:p>
            <a:pPr marL="769938" lvl="1" indent="-342900">
              <a:lnSpc>
                <a:spcPct val="100000"/>
              </a:lnSpc>
              <a:buClr>
                <a:schemeClr val="accent5">
                  <a:lumMod val="75000"/>
                </a:schemeClr>
              </a:buClr>
              <a:buSzPct val="90000"/>
              <a:buFont typeface="Wingdings" panose="05000000000000000000" pitchFamily="2" charset="2"/>
              <a:buChar char="n"/>
            </a:pPr>
            <a:r>
              <a:rPr lang="en-US" altLang="zh-CN" sz="2000" dirty="0">
                <a:solidFill>
                  <a:srgbClr val="000000"/>
                </a:solidFill>
                <a:latin typeface="Arial"/>
                <a:cs typeface="Arial"/>
              </a:rPr>
              <a:t>Process Engineer (If not the leader)</a:t>
            </a:r>
            <a:endParaRPr lang="en-US" altLang="zh-CN" sz="2000" dirty="0">
              <a:solidFill>
                <a:srgbClr val="000000"/>
              </a:solidFill>
              <a:latin typeface="Times New Roman"/>
              <a:cs typeface="Arial"/>
            </a:endParaRPr>
          </a:p>
          <a:p>
            <a:pPr marL="769938" lvl="1" indent="-342900">
              <a:lnSpc>
                <a:spcPct val="100000"/>
              </a:lnSpc>
              <a:buClr>
                <a:schemeClr val="accent5">
                  <a:lumMod val="75000"/>
                </a:schemeClr>
              </a:buClr>
              <a:buSzPct val="90000"/>
              <a:buFont typeface="Wingdings" panose="05000000000000000000" pitchFamily="2" charset="2"/>
              <a:buChar char="n"/>
            </a:pPr>
            <a:r>
              <a:rPr lang="en-US" altLang="zh-CN" sz="2000" dirty="0">
                <a:solidFill>
                  <a:srgbClr val="000000"/>
                </a:solidFill>
                <a:latin typeface="Arial"/>
                <a:cs typeface="Arial"/>
              </a:rPr>
              <a:t>Quality Engineer (If not the leader)</a:t>
            </a:r>
            <a:endParaRPr lang="en-US" altLang="zh-CN" sz="2000" dirty="0">
              <a:solidFill>
                <a:srgbClr val="000000"/>
              </a:solidFill>
              <a:latin typeface="Times New Roman"/>
              <a:cs typeface="Arial"/>
            </a:endParaRPr>
          </a:p>
          <a:p>
            <a:pPr marL="769938" lvl="1" indent="-342900">
              <a:lnSpc>
                <a:spcPct val="100000"/>
              </a:lnSpc>
              <a:buClr>
                <a:schemeClr val="accent5">
                  <a:lumMod val="75000"/>
                </a:schemeClr>
              </a:buClr>
              <a:buSzPct val="90000"/>
              <a:buFont typeface="Wingdings" panose="05000000000000000000" pitchFamily="2" charset="2"/>
              <a:buChar char="n"/>
            </a:pPr>
            <a:r>
              <a:rPr lang="en-US" altLang="zh-CN" sz="2000" dirty="0">
                <a:solidFill>
                  <a:srgbClr val="000000"/>
                </a:solidFill>
                <a:latin typeface="Arial"/>
                <a:cs typeface="Arial"/>
              </a:rPr>
              <a:t>Production Supervisor</a:t>
            </a:r>
          </a:p>
          <a:p>
            <a:pPr marL="769938" lvl="1" indent="-342900">
              <a:lnSpc>
                <a:spcPct val="100000"/>
              </a:lnSpc>
              <a:buClr>
                <a:schemeClr val="accent5">
                  <a:lumMod val="75000"/>
                </a:schemeClr>
              </a:buClr>
              <a:buSzPct val="90000"/>
              <a:buFont typeface="Wingdings" panose="05000000000000000000" pitchFamily="2" charset="2"/>
              <a:buChar char="n"/>
            </a:pPr>
            <a:r>
              <a:rPr lang="en-US" altLang="zh-CN" sz="2000" dirty="0">
                <a:solidFill>
                  <a:srgbClr val="000000"/>
                </a:solidFill>
                <a:latin typeface="Arial"/>
                <a:cs typeface="Arial"/>
              </a:rPr>
              <a:t>Production Associate</a:t>
            </a:r>
          </a:p>
          <a:p>
            <a:pPr marL="769938" lvl="1" indent="-342900">
              <a:lnSpc>
                <a:spcPct val="100000"/>
              </a:lnSpc>
              <a:buClr>
                <a:schemeClr val="accent5">
                  <a:lumMod val="75000"/>
                </a:schemeClr>
              </a:buClr>
              <a:buSzPct val="90000"/>
              <a:buFont typeface="Wingdings" panose="05000000000000000000" pitchFamily="2" charset="2"/>
              <a:buChar char="n"/>
            </a:pPr>
            <a:r>
              <a:rPr lang="en-US" altLang="zh-CN" sz="2000" dirty="0">
                <a:solidFill>
                  <a:srgbClr val="000000"/>
                </a:solidFill>
                <a:latin typeface="Arial"/>
                <a:cs typeface="Arial"/>
              </a:rPr>
              <a:t>Maintenance Technician</a:t>
            </a:r>
          </a:p>
          <a:p>
            <a:pPr lvl="2" indent="0">
              <a:lnSpc>
                <a:spcPts val="2760"/>
              </a:lnSpc>
              <a:buClr>
                <a:srgbClr val="002060"/>
              </a:buClr>
              <a:buNone/>
            </a:pPr>
            <a:endParaRPr lang="en-US" altLang="zh-CN" sz="18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42900" indent="-342900" algn="ctr">
              <a:lnSpc>
                <a:spcPts val="276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altLang="zh-CN" sz="2400" dirty="0">
                <a:solidFill>
                  <a:srgbClr val="3E64EB"/>
                </a:solidFill>
                <a:latin typeface="Arial"/>
                <a:cs typeface="Arial"/>
              </a:rPr>
              <a:t>Include people not involved with the</a:t>
            </a:r>
            <a:br>
              <a:rPr lang="en-US" altLang="zh-CN" sz="2400" dirty="0">
                <a:solidFill>
                  <a:srgbClr val="000000"/>
                </a:solidFill>
                <a:latin typeface="Times New Roman"/>
              </a:rPr>
            </a:br>
            <a:r>
              <a:rPr lang="en-US" altLang="zh-CN" sz="2400" dirty="0">
                <a:solidFill>
                  <a:srgbClr val="3E64EB"/>
                </a:solidFill>
                <a:latin typeface="Arial"/>
                <a:cs typeface="Arial"/>
              </a:rPr>
              <a:t>process (Fresh Eyes Approach)</a:t>
            </a:r>
          </a:p>
          <a:p>
            <a:pPr>
              <a:lnSpc>
                <a:spcPts val="2760"/>
              </a:lnSpc>
              <a:buClr>
                <a:srgbClr val="002060"/>
              </a:buClr>
            </a:pPr>
            <a:endParaRPr lang="en-US" altLang="zh-CN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165E9C-6D09-489D-8C7E-47906DEB6552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550863" y="6665884"/>
            <a:ext cx="419987" cy="123111"/>
          </a:xfrm>
        </p:spPr>
        <p:txBody>
          <a:bodyPr/>
          <a:lstStyle/>
          <a:p>
            <a:r>
              <a:rPr lang="en-US" dirty="0"/>
              <a:t>Feb,2020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F73BC-043E-4629-A623-87AA16B5804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Veoneer PFMEA Go, See &amp; Fix Workshop for suppliers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DF9957-70B9-4A40-B9DC-9A50BE0F7F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7CEE681-EA8A-4B77-829B-1539858EA44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130F148E-E524-4308-B4D3-F1597BD9A604}"/>
              </a:ext>
            </a:extLst>
          </p:cNvPr>
          <p:cNvSpPr txBox="1"/>
          <p:nvPr/>
        </p:nvSpPr>
        <p:spPr>
          <a:xfrm>
            <a:off x="9696400" y="1610413"/>
            <a:ext cx="3276600" cy="546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65"/>
              </a:lnSpc>
            </a:pPr>
            <a:r>
              <a:rPr lang="en-CA" sz="3009" b="1" dirty="0">
                <a:solidFill>
                  <a:srgbClr val="0F2A8E"/>
                </a:solidFill>
                <a:latin typeface="Arial Bold"/>
                <a:cs typeface="Arial Bold"/>
              </a:rPr>
              <a:t>Cont.</a:t>
            </a:r>
          </a:p>
          <a:p>
            <a:pPr>
              <a:lnSpc>
                <a:spcPts val="3265"/>
              </a:lnSpc>
            </a:pPr>
            <a:endParaRPr lang="en-CA" sz="2999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88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47A42670-77F0-4713-89F0-A4100E49D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1052736"/>
            <a:ext cx="11090274" cy="1795363"/>
          </a:xfrm>
        </p:spPr>
        <p:txBody>
          <a:bodyPr/>
          <a:lstStyle/>
          <a:p>
            <a:r>
              <a:rPr lang="en-US" altLang="zh-CN" b="1">
                <a:solidFill>
                  <a:srgbClr val="0F2A8E"/>
                </a:solidFill>
                <a:latin typeface="Arial Bold"/>
                <a:cs typeface="Arial Bold"/>
              </a:rPr>
              <a:t>Documentation Preparation</a:t>
            </a:r>
            <a:br>
              <a:rPr lang="en-US" altLang="zh-CN" b="1">
                <a:solidFill>
                  <a:srgbClr val="0F2A8E"/>
                </a:solidFill>
                <a:latin typeface="Arial Bold"/>
                <a:cs typeface="Arial Bold"/>
              </a:rPr>
            </a:br>
            <a:br>
              <a:rPr lang="en-US" altLang="zh-CN" b="1">
                <a:solidFill>
                  <a:srgbClr val="0F2A8E"/>
                </a:solidFill>
                <a:latin typeface="Arial Bold"/>
                <a:cs typeface="Arial Bold"/>
              </a:rPr>
            </a:br>
            <a:br>
              <a:rPr lang="en-US" altLang="zh-CN" b="1">
                <a:solidFill>
                  <a:srgbClr val="0F2A8E"/>
                </a:solidFill>
                <a:latin typeface="Arial Bold"/>
                <a:cs typeface="Arial Bold"/>
              </a:rPr>
            </a:br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BE95C4D-558C-4516-90B0-6782771B74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0863" y="1772816"/>
            <a:ext cx="11090275" cy="4682757"/>
          </a:xfrm>
        </p:spPr>
        <p:txBody>
          <a:bodyPr/>
          <a:lstStyle/>
          <a:p>
            <a:pPr marL="342900" indent="-342900">
              <a:lnSpc>
                <a:spcPct val="200000"/>
              </a:lnSpc>
              <a:buClr>
                <a:schemeClr val="accent5">
                  <a:lumMod val="75000"/>
                </a:schemeClr>
              </a:buClr>
              <a:buSzPct val="110000"/>
              <a:buFont typeface="Wingdings" panose="05000000000000000000" pitchFamily="2" charset="2"/>
              <a:buChar char="n"/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Gather a copy of all applicable documents for chosen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process.</a:t>
            </a:r>
          </a:p>
          <a:p>
            <a:pPr marL="769938" lvl="1" indent="-342900">
              <a:lnSpc>
                <a:spcPct val="100000"/>
              </a:lnSpc>
              <a:buClr>
                <a:schemeClr val="accent5">
                  <a:lumMod val="75000"/>
                </a:schemeClr>
              </a:buClr>
              <a:buSzPct val="90000"/>
              <a:buFont typeface="Wingdings" panose="05000000000000000000" pitchFamily="2" charset="2"/>
              <a:buChar char="n"/>
            </a:pPr>
            <a:r>
              <a:rPr lang="en-US" altLang="zh-CN" sz="2000" dirty="0">
                <a:solidFill>
                  <a:srgbClr val="000000"/>
                </a:solidFill>
                <a:latin typeface="Arial"/>
                <a:cs typeface="Arial"/>
              </a:rPr>
              <a:t>Applicable Part Drawing(s)</a:t>
            </a:r>
            <a:endParaRPr lang="en-US" altLang="zh-CN" sz="2000" dirty="0">
              <a:solidFill>
                <a:srgbClr val="000000"/>
              </a:solidFill>
              <a:latin typeface="Times New Roman"/>
              <a:cs typeface="Arial"/>
            </a:endParaRPr>
          </a:p>
          <a:p>
            <a:pPr marL="769938" lvl="1" indent="-342900">
              <a:lnSpc>
                <a:spcPct val="100000"/>
              </a:lnSpc>
              <a:buClr>
                <a:schemeClr val="accent5">
                  <a:lumMod val="75000"/>
                </a:schemeClr>
              </a:buClr>
              <a:buSzPct val="90000"/>
              <a:buFont typeface="Wingdings" panose="05000000000000000000" pitchFamily="2" charset="2"/>
              <a:buChar char="n"/>
            </a:pPr>
            <a:r>
              <a:rPr lang="en-US" altLang="zh-CN" sz="2000" dirty="0">
                <a:solidFill>
                  <a:srgbClr val="000000"/>
                </a:solidFill>
                <a:latin typeface="Arial"/>
                <a:cs typeface="Arial"/>
              </a:rPr>
              <a:t>Process Flow</a:t>
            </a:r>
          </a:p>
          <a:p>
            <a:pPr marL="769938" lvl="1" indent="-342900">
              <a:lnSpc>
                <a:spcPct val="100000"/>
              </a:lnSpc>
              <a:buClr>
                <a:schemeClr val="accent5">
                  <a:lumMod val="75000"/>
                </a:schemeClr>
              </a:buClr>
              <a:buSzPct val="90000"/>
              <a:buFont typeface="Wingdings" panose="05000000000000000000" pitchFamily="2" charset="2"/>
              <a:buChar char="n"/>
            </a:pPr>
            <a:r>
              <a:rPr lang="en-US" altLang="zh-CN" sz="2000" dirty="0">
                <a:solidFill>
                  <a:srgbClr val="000000"/>
                </a:solidFill>
                <a:latin typeface="Arial"/>
                <a:cs typeface="Arial"/>
              </a:rPr>
              <a:t>Process FMEA</a:t>
            </a:r>
          </a:p>
          <a:p>
            <a:pPr marL="769938" lvl="1" indent="-342900">
              <a:lnSpc>
                <a:spcPct val="100000"/>
              </a:lnSpc>
              <a:buClr>
                <a:schemeClr val="accent5">
                  <a:lumMod val="75000"/>
                </a:schemeClr>
              </a:buClr>
              <a:buSzPct val="90000"/>
              <a:buFont typeface="Wingdings" panose="05000000000000000000" pitchFamily="2" charset="2"/>
              <a:buChar char="n"/>
            </a:pPr>
            <a:r>
              <a:rPr lang="en-US" altLang="zh-CN" sz="2000" dirty="0">
                <a:solidFill>
                  <a:srgbClr val="000000"/>
                </a:solidFill>
                <a:latin typeface="Arial"/>
                <a:cs typeface="Arial"/>
              </a:rPr>
              <a:t>Control Plan</a:t>
            </a:r>
          </a:p>
          <a:p>
            <a:pPr marL="769938" lvl="1" indent="-342900">
              <a:lnSpc>
                <a:spcPct val="100000"/>
              </a:lnSpc>
              <a:buClr>
                <a:schemeClr val="accent5">
                  <a:lumMod val="75000"/>
                </a:schemeClr>
              </a:buClr>
              <a:buSzPct val="90000"/>
              <a:buFont typeface="Wingdings" panose="05000000000000000000" pitchFamily="2" charset="2"/>
              <a:buChar char="n"/>
            </a:pPr>
            <a:r>
              <a:rPr lang="en-US" altLang="zh-CN" sz="2000" dirty="0">
                <a:solidFill>
                  <a:srgbClr val="000000"/>
                </a:solidFill>
                <a:latin typeface="Arial"/>
                <a:cs typeface="Arial"/>
              </a:rPr>
              <a:t>Standard Work Instructions</a:t>
            </a:r>
          </a:p>
          <a:p>
            <a:pPr marL="769938" lvl="1" indent="-342900">
              <a:lnSpc>
                <a:spcPct val="100000"/>
              </a:lnSpc>
              <a:buClr>
                <a:schemeClr val="accent5">
                  <a:lumMod val="75000"/>
                </a:schemeClr>
              </a:buClr>
              <a:buSzPct val="90000"/>
              <a:buFont typeface="Wingdings" panose="05000000000000000000" pitchFamily="2" charset="2"/>
              <a:buChar char="n"/>
            </a:pPr>
            <a:r>
              <a:rPr lang="en-US" altLang="zh-CN" sz="2000" dirty="0">
                <a:solidFill>
                  <a:srgbClr val="000000"/>
                </a:solidFill>
                <a:latin typeface="Arial"/>
                <a:cs typeface="Arial"/>
              </a:rPr>
              <a:t>PFMEA Go, See &amp; Fix Document</a:t>
            </a:r>
          </a:p>
          <a:p>
            <a:pPr marL="769938" lvl="1" indent="-342900">
              <a:lnSpc>
                <a:spcPct val="100000"/>
              </a:lnSpc>
              <a:buClr>
                <a:schemeClr val="accent5">
                  <a:lumMod val="75000"/>
                </a:schemeClr>
              </a:buClr>
              <a:buSzPct val="90000"/>
              <a:buFont typeface="Wingdings" panose="05000000000000000000" pitchFamily="2" charset="2"/>
              <a:buChar char="n"/>
            </a:pPr>
            <a:r>
              <a:rPr lang="en-US" altLang="zh-CN" sz="2000" dirty="0">
                <a:solidFill>
                  <a:srgbClr val="000000"/>
                </a:solidFill>
                <a:latin typeface="Arial"/>
                <a:cs typeface="Arial"/>
              </a:rPr>
              <a:t>Machine Preventative Maintenance Instructions.</a:t>
            </a:r>
            <a:endParaRPr lang="en-US" altLang="zh-CN" sz="2000" dirty="0">
              <a:solidFill>
                <a:srgbClr val="000000"/>
              </a:solidFill>
              <a:latin typeface="Times New Roman"/>
              <a:cs typeface="Arial"/>
            </a:endParaRPr>
          </a:p>
          <a:p>
            <a:pPr marL="769938" lvl="1" indent="-342900">
              <a:lnSpc>
                <a:spcPct val="100000"/>
              </a:lnSpc>
              <a:buClr>
                <a:schemeClr val="accent5">
                  <a:lumMod val="75000"/>
                </a:schemeClr>
              </a:buClr>
              <a:buSzPct val="90000"/>
              <a:buFont typeface="Wingdings" panose="05000000000000000000" pitchFamily="2" charset="2"/>
              <a:buChar char="n"/>
            </a:pPr>
            <a:r>
              <a:rPr lang="en-US" altLang="zh-CN" sz="2000" dirty="0">
                <a:solidFill>
                  <a:srgbClr val="000000"/>
                </a:solidFill>
                <a:latin typeface="Arial"/>
                <a:cs typeface="Arial"/>
              </a:rPr>
              <a:t>Any Customer Special Requirements</a:t>
            </a:r>
            <a:endParaRPr lang="en-US" altLang="zh-CN" sz="2000" dirty="0">
              <a:solidFill>
                <a:srgbClr val="000000"/>
              </a:solidFill>
              <a:latin typeface="Times New Roman"/>
              <a:cs typeface="Arial"/>
            </a:endParaRPr>
          </a:p>
          <a:p>
            <a:pPr marL="769938" lvl="1" indent="-342900">
              <a:lnSpc>
                <a:spcPct val="100000"/>
              </a:lnSpc>
              <a:buClr>
                <a:schemeClr val="accent5">
                  <a:lumMod val="75000"/>
                </a:schemeClr>
              </a:buClr>
              <a:buSzPct val="90000"/>
              <a:buFont typeface="Wingdings" panose="05000000000000000000" pitchFamily="2" charset="2"/>
              <a:buChar char="n"/>
            </a:pPr>
            <a:r>
              <a:rPr lang="en-US" altLang="zh-CN" sz="2000" dirty="0">
                <a:solidFill>
                  <a:srgbClr val="000000"/>
                </a:solidFill>
                <a:latin typeface="Arial"/>
                <a:cs typeface="Arial"/>
              </a:rPr>
              <a:t>Previous Customer Claims</a:t>
            </a:r>
            <a:endParaRPr lang="en-US" altLang="zh-CN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ts val="2760"/>
              </a:lnSpc>
              <a:buClr>
                <a:srgbClr val="002060"/>
              </a:buClr>
            </a:pPr>
            <a:endParaRPr lang="en-US" altLang="zh-CN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165E9C-6D09-489D-8C7E-47906DEB6552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550863" y="6665884"/>
            <a:ext cx="419987" cy="123111"/>
          </a:xfrm>
        </p:spPr>
        <p:txBody>
          <a:bodyPr/>
          <a:lstStyle/>
          <a:p>
            <a:r>
              <a:rPr lang="en-US" dirty="0"/>
              <a:t>Feb,2020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F73BC-043E-4629-A623-87AA16B5804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631504" y="6665884"/>
            <a:ext cx="2519363" cy="123111"/>
          </a:xfrm>
        </p:spPr>
        <p:txBody>
          <a:bodyPr/>
          <a:lstStyle/>
          <a:p>
            <a:r>
              <a:rPr lang="en-US"/>
              <a:t>Veoneer PFMEA Go, See &amp; Fix Workshop for suppliers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DF9957-70B9-4A40-B9DC-9A50BE0F7F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7CEE681-EA8A-4B77-829B-1539858EA44F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923425-F910-4985-9A80-BC7097ED7F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9936" y="2420888"/>
            <a:ext cx="3000375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77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47A42670-77F0-4713-89F0-A4100E49D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1052736"/>
            <a:ext cx="11090274" cy="1795363"/>
          </a:xfrm>
        </p:spPr>
        <p:txBody>
          <a:bodyPr/>
          <a:lstStyle/>
          <a:p>
            <a:r>
              <a:rPr lang="en-US" altLang="zh-CN" b="1">
                <a:solidFill>
                  <a:srgbClr val="0F2A8E"/>
                </a:solidFill>
                <a:latin typeface="Arial Bold"/>
                <a:cs typeface="Arial Bold"/>
              </a:rPr>
              <a:t>Documentation Preparation</a:t>
            </a:r>
            <a:br>
              <a:rPr lang="en-US" altLang="zh-CN" b="1">
                <a:solidFill>
                  <a:srgbClr val="0F2A8E"/>
                </a:solidFill>
                <a:latin typeface="Arial Bold"/>
                <a:cs typeface="Arial Bold"/>
              </a:rPr>
            </a:br>
            <a:br>
              <a:rPr lang="en-US" altLang="zh-CN" b="1">
                <a:solidFill>
                  <a:srgbClr val="0F2A8E"/>
                </a:solidFill>
                <a:latin typeface="Arial Bold"/>
                <a:cs typeface="Arial Bold"/>
              </a:rPr>
            </a:br>
            <a:br>
              <a:rPr lang="en-US" altLang="zh-CN" b="1">
                <a:solidFill>
                  <a:srgbClr val="0F2A8E"/>
                </a:solidFill>
                <a:latin typeface="Arial Bold"/>
                <a:cs typeface="Arial Bold"/>
              </a:rPr>
            </a:br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BE95C4D-558C-4516-90B0-6782771B74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0863" y="1772816"/>
            <a:ext cx="11090275" cy="3220818"/>
          </a:xfrm>
        </p:spPr>
        <p:txBody>
          <a:bodyPr/>
          <a:lstStyle/>
          <a:p>
            <a:pPr marL="457200" indent="-457200">
              <a:lnSpc>
                <a:spcPct val="200000"/>
              </a:lnSpc>
              <a:buClr>
                <a:schemeClr val="accent5">
                  <a:lumMod val="75000"/>
                </a:schemeClr>
              </a:buClr>
              <a:buSzPct val="110000"/>
              <a:buFont typeface="Wingdings" panose="05000000000000000000" pitchFamily="2" charset="2"/>
              <a:buChar char="n"/>
            </a:pPr>
            <a:r>
              <a:rPr lang="en-US" altLang="zh-CN" sz="2400">
                <a:solidFill>
                  <a:srgbClr val="000000"/>
                </a:solidFill>
                <a:latin typeface="Arial"/>
                <a:cs typeface="Arial"/>
              </a:rPr>
              <a:t>Choose a location to review documents</a:t>
            </a:r>
          </a:p>
          <a:p>
            <a:pPr marL="769938" lvl="1" indent="-342900">
              <a:lnSpc>
                <a:spcPts val="2760"/>
              </a:lnSpc>
              <a:buClr>
                <a:schemeClr val="accent5">
                  <a:lumMod val="75000"/>
                </a:schemeClr>
              </a:buClr>
              <a:buSzPct val="90000"/>
              <a:buFont typeface="Wingdings" panose="05000000000000000000" pitchFamily="2" charset="2"/>
              <a:buChar char="n"/>
            </a:pPr>
            <a:r>
              <a:rPr lang="en-US" altLang="zh-CN" sz="1999">
                <a:solidFill>
                  <a:srgbClr val="000000"/>
                </a:solidFill>
                <a:latin typeface="Arial"/>
                <a:cs typeface="Arial"/>
              </a:rPr>
              <a:t>Office</a:t>
            </a:r>
          </a:p>
          <a:p>
            <a:pPr marL="769938" lvl="1" indent="-342900">
              <a:lnSpc>
                <a:spcPts val="3500"/>
              </a:lnSpc>
              <a:buClr>
                <a:schemeClr val="accent5">
                  <a:lumMod val="75000"/>
                </a:schemeClr>
              </a:buClr>
              <a:buSzPct val="90000"/>
              <a:buFont typeface="Wingdings" panose="05000000000000000000" pitchFamily="2" charset="2"/>
              <a:buChar char="n"/>
            </a:pPr>
            <a:r>
              <a:rPr lang="en-US" altLang="zh-CN" sz="1999">
                <a:solidFill>
                  <a:srgbClr val="000000"/>
                </a:solidFill>
                <a:latin typeface="Arial"/>
                <a:cs typeface="Arial"/>
              </a:rPr>
              <a:t>Training Room</a:t>
            </a:r>
            <a:endParaRPr lang="en-US" altLang="zh-CN" sz="1999">
              <a:solidFill>
                <a:srgbClr val="000000"/>
              </a:solidFill>
              <a:latin typeface="Times New Roman"/>
              <a:cs typeface="Arial"/>
            </a:endParaRPr>
          </a:p>
          <a:p>
            <a:pPr marL="769938" lvl="1" indent="-342900">
              <a:lnSpc>
                <a:spcPts val="3500"/>
              </a:lnSpc>
              <a:buClr>
                <a:schemeClr val="accent5">
                  <a:lumMod val="75000"/>
                </a:schemeClr>
              </a:buClr>
              <a:buSzPct val="90000"/>
              <a:buFont typeface="Wingdings" panose="05000000000000000000" pitchFamily="2" charset="2"/>
              <a:buChar char="n"/>
            </a:pPr>
            <a:r>
              <a:rPr lang="en-US" altLang="zh-CN" sz="1999">
                <a:solidFill>
                  <a:srgbClr val="000000"/>
                </a:solidFill>
                <a:latin typeface="Arial"/>
                <a:cs typeface="Arial"/>
              </a:rPr>
              <a:t>Team Table</a:t>
            </a:r>
          </a:p>
          <a:p>
            <a:pPr>
              <a:lnSpc>
                <a:spcPts val="2760"/>
              </a:lnSpc>
              <a:buClr>
                <a:srgbClr val="002060"/>
              </a:buClr>
            </a:pPr>
            <a:endParaRPr lang="en-US" altLang="zh-CN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ts val="2760"/>
              </a:lnSpc>
              <a:buClr>
                <a:srgbClr val="002060"/>
              </a:buClr>
            </a:pPr>
            <a:endParaRPr lang="en-US" altLang="zh-CN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165E9C-6D09-489D-8C7E-47906DEB6552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550863" y="6665884"/>
            <a:ext cx="419987" cy="123111"/>
          </a:xfrm>
        </p:spPr>
        <p:txBody>
          <a:bodyPr/>
          <a:lstStyle/>
          <a:p>
            <a:r>
              <a:rPr lang="en-US" dirty="0"/>
              <a:t>Feb,2020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F73BC-043E-4629-A623-87AA16B5804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Veoneer PFMEA Go, See &amp; Fix Workshop for suppliers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DF9957-70B9-4A40-B9DC-9A50BE0F7F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7CEE681-EA8A-4B77-829B-1539858EA44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16D84EF3-6454-4CB4-AB8C-50822017F6A2}"/>
              </a:ext>
            </a:extLst>
          </p:cNvPr>
          <p:cNvSpPr txBox="1"/>
          <p:nvPr/>
        </p:nvSpPr>
        <p:spPr>
          <a:xfrm>
            <a:off x="10006930" y="1226716"/>
            <a:ext cx="3276600" cy="546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65"/>
              </a:lnSpc>
            </a:pPr>
            <a:r>
              <a:rPr lang="en-CA" sz="3009" b="1" dirty="0">
                <a:solidFill>
                  <a:srgbClr val="0F2A8E"/>
                </a:solidFill>
                <a:latin typeface="Arial Bold"/>
                <a:cs typeface="Arial Bold"/>
              </a:rPr>
              <a:t>cont.</a:t>
            </a:r>
          </a:p>
          <a:p>
            <a:pPr>
              <a:lnSpc>
                <a:spcPts val="3265"/>
              </a:lnSpc>
            </a:pPr>
            <a:endParaRPr lang="en-CA" sz="2999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88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LOCK" val="N"/>
</p:tagLst>
</file>

<file path=ppt/theme/theme1.xml><?xml version="1.0" encoding="utf-8"?>
<a:theme xmlns:a="http://schemas.openxmlformats.org/drawingml/2006/main" name="Veoneer">
  <a:themeElements>
    <a:clrScheme name="veoneer">
      <a:dk1>
        <a:srgbClr val="323232"/>
      </a:dk1>
      <a:lt1>
        <a:srgbClr val="FFFFFF"/>
      </a:lt1>
      <a:dk2>
        <a:srgbClr val="DADADA"/>
      </a:dk2>
      <a:lt2>
        <a:srgbClr val="9D9D9D"/>
      </a:lt2>
      <a:accent1>
        <a:srgbClr val="001F47"/>
      </a:accent1>
      <a:accent2>
        <a:srgbClr val="60799A"/>
      </a:accent2>
      <a:accent3>
        <a:srgbClr val="AABAD2"/>
      </a:accent3>
      <a:accent4>
        <a:srgbClr val="6BB7AF"/>
      </a:accent4>
      <a:accent5>
        <a:srgbClr val="A6D4CF"/>
      </a:accent5>
      <a:accent6>
        <a:srgbClr val="D3E7E3"/>
      </a:accent6>
      <a:hlink>
        <a:srgbClr val="60799A"/>
      </a:hlink>
      <a:folHlink>
        <a:srgbClr val="7F7F7F"/>
      </a:folHlink>
    </a:clrScheme>
    <a:fontScheme name="Veoneer">
      <a:majorFont>
        <a:latin typeface="Barlow SemiBold"/>
        <a:ea typeface=""/>
        <a:cs typeface=""/>
      </a:majorFont>
      <a:minorFont>
        <a:latin typeface="Barl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gray">
        <a:solidFill>
          <a:schemeClr val="accent4"/>
        </a:solidFill>
        <a:ln>
          <a:noFill/>
        </a:ln>
      </a:spPr>
      <a:bodyPr rtlCol="0" anchor="ctr">
        <a:noAutofit/>
      </a:bodyPr>
      <a:lstStyle>
        <a:defPPr algn="ctr">
          <a:spcBef>
            <a:spcPts val="600"/>
          </a:spcBef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none" rtlCol="0">
        <a:spAutoFit/>
      </a:bodyPr>
      <a:lstStyle>
        <a:defPPr algn="l">
          <a:spcBef>
            <a:spcPts val="600"/>
          </a:spcBef>
          <a:buClr>
            <a:schemeClr val="accent4"/>
          </a:buClr>
          <a:defRPr dirty="0" smtClean="0"/>
        </a:defPPr>
      </a:lstStyle>
    </a:txDef>
  </a:objectDefaults>
  <a:extraClrSchemeLst/>
  <a:custClrLst>
    <a:custClr name="Black">
      <a:srgbClr val="000000"/>
    </a:custClr>
    <a:custClr name="2">
      <a:srgbClr val="8F0043"/>
    </a:custClr>
    <a:custClr name="3">
      <a:srgbClr val="BC668E"/>
    </a:custClr>
    <a:custClr name="4">
      <a:srgbClr val="D8A6BD"/>
    </a:custClr>
    <a:custClr name="5">
      <a:srgbClr val="EB5A50"/>
    </a:custClr>
    <a:custClr name="6">
      <a:srgbClr val="F39C96"/>
    </a:custClr>
    <a:custClr name="7">
      <a:srgbClr val="F9CECA"/>
    </a:custClr>
    <a:custClr name="8">
      <a:srgbClr val="FFC638"/>
    </a:custClr>
    <a:custClr name="9">
      <a:srgbClr val="FFDD88"/>
    </a:custClr>
    <a:custClr name="10">
      <a:srgbClr val="FFEBB9"/>
    </a:custClr>
  </a:custClrLst>
  <a:extLst>
    <a:ext uri="{05A4C25C-085E-4340-85A3-A5531E510DB2}">
      <thm15:themeFamily xmlns:thm15="http://schemas.microsoft.com/office/thememl/2012/main" name="Veoneer PPT-Mall 2018_3.potx" id="{5CEF7A95-253F-470F-9ED4-A8CA712387D4}" vid="{242A0A39-E301-4B15-B526-56D0DA0D703D}"/>
    </a:ext>
  </a:extLst>
</a:theme>
</file>

<file path=ppt/theme/theme2.xml><?xml version="1.0" encoding="utf-8"?>
<a:theme xmlns:a="http://schemas.openxmlformats.org/drawingml/2006/main" name="Office-tema">
  <a:themeElements>
    <a:clrScheme name="Veoneer">
      <a:dk1>
        <a:srgbClr val="323232"/>
      </a:dk1>
      <a:lt1>
        <a:srgbClr val="FFFFFF"/>
      </a:lt1>
      <a:dk2>
        <a:srgbClr val="DADADA"/>
      </a:dk2>
      <a:lt2>
        <a:srgbClr val="9D9D9D"/>
      </a:lt2>
      <a:accent1>
        <a:srgbClr val="001F47"/>
      </a:accent1>
      <a:accent2>
        <a:srgbClr val="60799A"/>
      </a:accent2>
      <a:accent3>
        <a:srgbClr val="AABAD2"/>
      </a:accent3>
      <a:accent4>
        <a:srgbClr val="6BB7AF"/>
      </a:accent4>
      <a:accent5>
        <a:srgbClr val="A6D4CF"/>
      </a:accent5>
      <a:accent6>
        <a:srgbClr val="D3E7E3"/>
      </a:accent6>
      <a:hlink>
        <a:srgbClr val="667991"/>
      </a:hlink>
      <a:folHlink>
        <a:srgbClr val="7F7F7F"/>
      </a:folHlink>
    </a:clrScheme>
    <a:fontScheme name="Anpassat 23">
      <a:majorFont>
        <a:latin typeface="Barlow SemiBold"/>
        <a:ea typeface=""/>
        <a:cs typeface=""/>
      </a:majorFont>
      <a:minorFont>
        <a:latin typeface="Barl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Veoneer">
      <a:dk1>
        <a:srgbClr val="323232"/>
      </a:dk1>
      <a:lt1>
        <a:srgbClr val="FFFFFF"/>
      </a:lt1>
      <a:dk2>
        <a:srgbClr val="DADADA"/>
      </a:dk2>
      <a:lt2>
        <a:srgbClr val="9D9D9D"/>
      </a:lt2>
      <a:accent1>
        <a:srgbClr val="001F47"/>
      </a:accent1>
      <a:accent2>
        <a:srgbClr val="60799A"/>
      </a:accent2>
      <a:accent3>
        <a:srgbClr val="AABAD2"/>
      </a:accent3>
      <a:accent4>
        <a:srgbClr val="6BB7AF"/>
      </a:accent4>
      <a:accent5>
        <a:srgbClr val="A6D4CF"/>
      </a:accent5>
      <a:accent6>
        <a:srgbClr val="D3E7E3"/>
      </a:accent6>
      <a:hlink>
        <a:srgbClr val="667991"/>
      </a:hlink>
      <a:folHlink>
        <a:srgbClr val="7F7F7F"/>
      </a:folHlink>
    </a:clrScheme>
    <a:fontScheme name="Anpassat 23">
      <a:majorFont>
        <a:latin typeface="Barlow SemiBold"/>
        <a:ea typeface=""/>
        <a:cs typeface=""/>
      </a:majorFont>
      <a:minorFont>
        <a:latin typeface="Barl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6D7FD147DE974EADAEA14F829051CC" ma:contentTypeVersion="5" ma:contentTypeDescription="Create a new document." ma:contentTypeScope="" ma:versionID="090f2295c7f6092ae3a9d5b046c65c7c">
  <xsd:schema xmlns:xsd="http://www.w3.org/2001/XMLSchema" xmlns:xs="http://www.w3.org/2001/XMLSchema" xmlns:p="http://schemas.microsoft.com/office/2006/metadata/properties" xmlns:ns2="356306a6-7c5d-45f3-9b8b-d26654707290" targetNamespace="http://schemas.microsoft.com/office/2006/metadata/properties" ma:root="true" ma:fieldsID="f352d67de826d1b331fcb595a841fc38" ns2:_="">
    <xsd:import namespace="356306a6-7c5d-45f3-9b8b-d2665470729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Comment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6306a6-7c5d-45f3-9b8b-d266547072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Comments" ma:index="10" nillable="true" ma:displayName="Comments" ma:format="Dropdown" ma:internalName="Comments">
      <xsd:simpleType>
        <xsd:restriction base="dms:Note">
          <xsd:maxLength value="255"/>
        </xsd:restriction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mments xmlns="356306a6-7c5d-45f3-9b8b-d26654707290" xsi:nil="true"/>
  </documentManagement>
</p:properties>
</file>

<file path=customXml/itemProps1.xml><?xml version="1.0" encoding="utf-8"?>
<ds:datastoreItem xmlns:ds="http://schemas.openxmlformats.org/officeDocument/2006/customXml" ds:itemID="{608B9A3F-80A3-467D-B00F-78EB4A22FF8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2735F44-B304-4AB0-B6C4-262FC7782D0F}"/>
</file>

<file path=customXml/itemProps3.xml><?xml version="1.0" encoding="utf-8"?>
<ds:datastoreItem xmlns:ds="http://schemas.openxmlformats.org/officeDocument/2006/customXml" ds:itemID="{EBB88FD5-2D44-4960-B816-354920BB726E}">
  <ds:schemaRefs>
    <ds:schemaRef ds:uri="http://purl.org/dc/terms/"/>
    <ds:schemaRef ds:uri="90a2ecd5-442b-4abc-aa91-fdb8f30166ea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</Template>
  <TotalTime>3530</TotalTime>
  <Words>1695</Words>
  <Application>Microsoft Office PowerPoint</Application>
  <PresentationFormat>Widescreen</PresentationFormat>
  <Paragraphs>276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Arial Bold</vt:lpstr>
      <vt:lpstr>Barlow</vt:lpstr>
      <vt:lpstr>Barlow SemiBold</vt:lpstr>
      <vt:lpstr>Times New Roman</vt:lpstr>
      <vt:lpstr>Wingdings</vt:lpstr>
      <vt:lpstr>Veoneer</vt:lpstr>
      <vt:lpstr>Veoneer PFMEA Go, See &amp; Fix Workshop for suppliers </vt:lpstr>
      <vt:lpstr>Content of Presentation </vt:lpstr>
      <vt:lpstr>Introduction </vt:lpstr>
      <vt:lpstr>Introduction  </vt:lpstr>
      <vt:lpstr>PowerPoint Presentation</vt:lpstr>
      <vt:lpstr>Workshop Preparation  </vt:lpstr>
      <vt:lpstr>Workshop Preparation   </vt:lpstr>
      <vt:lpstr>Documentation Preparation   </vt:lpstr>
      <vt:lpstr>Documentation Preparation   </vt:lpstr>
      <vt:lpstr>The Documentation Comparison Process    </vt:lpstr>
      <vt:lpstr>The Worksite Process   </vt:lpstr>
      <vt:lpstr>The Worksite Process   </vt:lpstr>
      <vt:lpstr>The Worksite Process   </vt:lpstr>
      <vt:lpstr>The Worksite Process   </vt:lpstr>
      <vt:lpstr>More Failure Mode &amp; Effect Questions </vt:lpstr>
      <vt:lpstr>More Failure Mode &amp; Effect Questions </vt:lpstr>
      <vt:lpstr>The Worksite Process   </vt:lpstr>
      <vt:lpstr>PFMEA Go, See &amp; Fix Activity Completion   </vt:lpstr>
      <vt:lpstr>Next Step</vt:lpstr>
      <vt:lpstr>Thank You!</vt:lpstr>
    </vt:vector>
  </TitlesOfParts>
  <Company>Veoneer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Veoneer PFMEA Go, See &amp; Fix Workshop for suppliers </dc:title>
  <dc:creator>Jaylynn Wang</dc:creator>
  <cp:lastModifiedBy>Dennis Nielsen</cp:lastModifiedBy>
  <cp:revision>63</cp:revision>
  <cp:lastPrinted>2020-03-25T07:03:39Z</cp:lastPrinted>
  <dcterms:created xsi:type="dcterms:W3CDTF">2020-03-18T03:33:44Z</dcterms:created>
  <dcterms:modified xsi:type="dcterms:W3CDTF">2020-03-30T06:44:00Z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0x0101001D6D7FD147DE974EADAEA14F829051CC</vt:lpwstr>
  </property>
  <property fmtid="{D5CDD505-2E9C-101B-9397-08002B2CF9AE}" pid="3" name="Order">
    <vt:r8>3400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</Properties>
</file>