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5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12192000" cy="6858000"/>
  <p:notesSz cx="6858000" cy="9144000"/>
  <p:custDataLst>
    <p:tags r:id="rId8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88924" autoAdjust="0"/>
  </p:normalViewPr>
  <p:slideViewPr>
    <p:cSldViewPr showGuides="1">
      <p:cViewPr varScale="1">
        <p:scale>
          <a:sx n="68" d="100"/>
          <a:sy n="68" d="100"/>
        </p:scale>
        <p:origin x="84" y="3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3" d="100"/>
          <a:sy n="93" d="100"/>
        </p:scale>
        <p:origin x="362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169D944-B235-4A18-8468-F72DA30269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54C7A2D-010D-46B7-BC21-84345EF1C4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0C988-F826-4199-93E0-990979D07241}" type="datetimeFigureOut">
              <a:rPr lang="en-US" sz="1050" smtClean="0"/>
              <a:t>3/26/2020</a:t>
            </a:fld>
            <a:endParaRPr lang="en-US" sz="105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4E0068-B04C-477B-ABD0-1DD282EA9C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414DEEC-7294-4A17-A757-7D77754751D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042132" y="8685213"/>
            <a:ext cx="831225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807427-D988-4710-9E92-F0F4D82A7875}" type="slidenum">
              <a:rPr lang="en-US" sz="1050" smtClean="0"/>
              <a:t>‹#›</a:t>
            </a:fld>
            <a:endParaRPr lang="en-US" sz="1050"/>
          </a:p>
        </p:txBody>
      </p:sp>
      <p:grpSp>
        <p:nvGrpSpPr>
          <p:cNvPr id="6" name="Grupp 5">
            <a:extLst>
              <a:ext uri="{FF2B5EF4-FFF2-40B4-BE49-F238E27FC236}">
                <a16:creationId xmlns:a16="http://schemas.microsoft.com/office/drawing/2014/main" id="{940B98E9-B740-4576-821F-8CC166C9A0D4}"/>
              </a:ext>
            </a:extLst>
          </p:cNvPr>
          <p:cNvGrpSpPr/>
          <p:nvPr/>
        </p:nvGrpSpPr>
        <p:grpSpPr>
          <a:xfrm>
            <a:off x="5599329" y="8774141"/>
            <a:ext cx="943519" cy="132639"/>
            <a:chOff x="10052051" y="6354763"/>
            <a:chExt cx="1592262" cy="223838"/>
          </a:xfrm>
          <a:solidFill>
            <a:schemeClr val="accent1"/>
          </a:solidFill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92D5BF00-27A4-4E58-8D4D-8B2B679691A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36CFA0EA-43B2-4DFE-98B3-A17A44434E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63F48698-E339-4250-BF70-2E5F74DA8B1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1C594200-4E66-410C-9C38-6C3D7574153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C00BFE9B-59D7-4D7B-91E3-C3EBA7E7F1B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F394DAC2-B718-4020-ACA1-77492710F51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729A2910-C579-491F-A664-D864FCD3CF6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03573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/>
            </a:lvl1pPr>
          </a:lstStyle>
          <a:p>
            <a:fld id="{8E02222F-50E1-4509-B887-94F5B68096E1}" type="datetimeFigureOut">
              <a:rPr lang="sv-SE" smtClean="0"/>
              <a:pPr/>
              <a:t>2020-03-26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021583" y="8685213"/>
            <a:ext cx="738759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/>
            </a:lvl1pPr>
          </a:lstStyle>
          <a:p>
            <a:fld id="{A65F7381-3F52-47E1-AECF-CE0731E8E104}" type="slidenum">
              <a:rPr lang="sv-SE" smtClean="0"/>
              <a:pPr/>
              <a:t>‹#›</a:t>
            </a:fld>
            <a:endParaRPr lang="sv-SE"/>
          </a:p>
        </p:txBody>
      </p:sp>
      <p:grpSp>
        <p:nvGrpSpPr>
          <p:cNvPr id="8" name="Grupp 7">
            <a:extLst>
              <a:ext uri="{FF2B5EF4-FFF2-40B4-BE49-F238E27FC236}">
                <a16:creationId xmlns:a16="http://schemas.microsoft.com/office/drawing/2014/main" id="{90E01E7E-1F03-4FE8-90AA-F84AD63C0B62}"/>
              </a:ext>
            </a:extLst>
          </p:cNvPr>
          <p:cNvGrpSpPr/>
          <p:nvPr/>
        </p:nvGrpSpPr>
        <p:grpSpPr>
          <a:xfrm>
            <a:off x="5599329" y="8774141"/>
            <a:ext cx="943519" cy="132639"/>
            <a:chOff x="10052051" y="6354763"/>
            <a:chExt cx="1592262" cy="223838"/>
          </a:xfrm>
          <a:solidFill>
            <a:schemeClr val="accent1"/>
          </a:solidFill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6A58F15F-A7E3-47DE-BEAB-A4476B0683C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C9E4AC6C-C984-4B64-9031-15ED8DC8F13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04443661-978B-47CF-AC9B-F61AA82B9A9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64CABAFB-F3C9-433D-9246-4883CCBB302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497A2E06-2631-4CC3-A486-F077448CF71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E0E8ADC2-E280-415F-AFF6-FF70E83EDC7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32836AF2-711E-487E-A6FE-592C33FF876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7242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1">
    <p:bg bwMode="gray"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ktangel 18">
            <a:extLst>
              <a:ext uri="{FF2B5EF4-FFF2-40B4-BE49-F238E27FC236}">
                <a16:creationId xmlns:a16="http://schemas.microsoft.com/office/drawing/2014/main" id="{D3129C41-1ACD-4F45-A117-8CF52CAE4966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accent1"/>
                </a:solidFill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 dirty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6B9113C7-5AFF-4490-8CE9-7AF3E281A26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AA1BF84F-7041-4DE5-8112-C4B3F6CAD1E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625D7C-25BD-49D1-A032-420226C3085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6DC3652A-54D6-41CD-85EB-41C032A6D99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D42685B0-1672-4DB5-A7FA-FA4317E2A2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6CEF522C-ACE7-4BC6-91D5-72B224082A3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1970EC70-B7E7-444B-BA88-60111334FFB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EEAF1189-91AA-434F-9819-108829F9F04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8AD5463D-0AF8-4EC1-92FE-A880DE469E58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8FD004-19C6-46B6-B10E-F7BFE0E42C0B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Month DD, YYYY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31BDC1E-BD7B-4419-BA90-B903A2B16EF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D53240DD-6793-49A4-9A43-8F9B43D33AB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228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761-9F90-44C5-A09D-E078A60EB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30727-5084-4410-A89B-8296C4B392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2060575"/>
            <a:ext cx="5184775" cy="37814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7ADE6-52D9-4FFF-829E-FA1B6017B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362" y="2060575"/>
            <a:ext cx="5184775" cy="37814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753E45-BC83-4E83-AA5C-71E87A89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DD, YYYY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96CD1-9D5F-4AF5-9AAE-0AEFFA97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0D919-8C88-47A0-B5D0-CB5313E5C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31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613">
          <p15:clr>
            <a:srgbClr val="FBAE40"/>
          </p15:clr>
        </p15:guide>
        <p15:guide id="2" pos="4067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761-9F90-44C5-A09D-E078A60EB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30727-5084-4410-A89B-8296C4B392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2060574"/>
            <a:ext cx="5184775" cy="3997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7ADE6-52D9-4FFF-829E-FA1B6017B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362" y="2060574"/>
            <a:ext cx="5184775" cy="3997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753E45-BC83-4E83-AA5C-71E87A89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DD, YYYY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96CD1-9D5F-4AF5-9AAE-0AEFFA97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0D919-8C88-47A0-B5D0-CB5313E5C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6116E6F9-8B2D-4FF6-9FA5-37F94D646C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1628775"/>
            <a:ext cx="11090275" cy="292388"/>
          </a:xfrm>
        </p:spPr>
        <p:txBody>
          <a:bodyPr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64408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pos="3613">
          <p15:clr>
            <a:srgbClr val="FBAE40"/>
          </p15:clr>
        </p15:guide>
        <p15:guide id="2" pos="4067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4" y="1196975"/>
            <a:ext cx="11090274" cy="44319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4" y="1897845"/>
            <a:ext cx="5184774" cy="444500"/>
          </a:xfrm>
        </p:spPr>
        <p:txBody>
          <a:bodyPr anchor="b"/>
          <a:lstStyle>
            <a:lvl1pPr marL="0" indent="0">
              <a:buNone/>
              <a:defRPr sz="20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864" y="2541721"/>
            <a:ext cx="5184774" cy="351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6362" y="1897845"/>
            <a:ext cx="5184775" cy="444500"/>
          </a:xfrm>
        </p:spPr>
        <p:txBody>
          <a:bodyPr anchor="b"/>
          <a:lstStyle>
            <a:lvl1pPr marL="0" indent="0">
              <a:buNone/>
              <a:defRPr sz="20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6362" y="2541721"/>
            <a:ext cx="5184775" cy="351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212946D6-9E88-40BE-AF80-752A60FBF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DD, YYYY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3F6BEE4-311E-4CA9-AA87-9505E6665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CCE08D14-4332-4965-90F2-8E9F3E54E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704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1" pos="3613" userDrawn="1">
          <p15:clr>
            <a:srgbClr val="FBAE40"/>
          </p15:clr>
        </p15:guide>
        <p15:guide id="12" pos="4067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B549B-9FD9-4741-8279-63337817A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F058AE-5EFD-4A4E-9E70-67AA8C8AA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DD, YYYY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1637CF-B6B2-4B95-811E-10CF9AB15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BD2F44-E6DD-4175-9D4C-76BB42A51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78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B549B-9FD9-4741-8279-63337817A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F058AE-5EFD-4A4E-9E70-67AA8C8AA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DD, YYYY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1637CF-B6B2-4B95-811E-10CF9AB15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BD2F44-E6DD-4175-9D4C-76BB42A51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latshållare för text 7">
            <a:extLst>
              <a:ext uri="{FF2B5EF4-FFF2-40B4-BE49-F238E27FC236}">
                <a16:creationId xmlns:a16="http://schemas.microsoft.com/office/drawing/2014/main" id="{E964F732-D2E5-44DC-8757-BD839AFB7BB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1628775"/>
            <a:ext cx="11090275" cy="292388"/>
          </a:xfrm>
        </p:spPr>
        <p:txBody>
          <a:bodyPr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981099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A1F6DF-E3E9-4B16-A020-57094DB70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DD, YYYY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7D0436-E61A-4EFA-A670-0F86E3AE2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58D0BA-7E79-4D5D-AA32-66564AF53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701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575"/>
            <a:ext cx="6769099" cy="3997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F1452-B224-45A1-85FB-719E34D6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DD, YYYY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D1FC2-2E85-4DAD-8CE9-A44355CF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82FFC-73EB-4F79-99C6-1930B415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latshållare för bild 7">
            <a:extLst>
              <a:ext uri="{FF2B5EF4-FFF2-40B4-BE49-F238E27FC236}">
                <a16:creationId xmlns:a16="http://schemas.microsoft.com/office/drawing/2014/main" id="{1DE6B28D-263F-4A0F-A779-AC2915668E0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896226" y="1268414"/>
            <a:ext cx="3744912" cy="4789486"/>
          </a:xfrm>
          <a:noFill/>
        </p:spPr>
        <p:txBody>
          <a:bodyPr tIns="255600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45A75E4-FD84-47DA-BB49-967A4676CC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0864" y="1628775"/>
            <a:ext cx="6769100" cy="292388"/>
          </a:xfrm>
        </p:spPr>
        <p:txBody>
          <a:bodyPr wrap="square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ECC6BD74-F2F2-4918-98B7-E3BDC0CB6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196975"/>
            <a:ext cx="6769099" cy="44319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692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pos="4974">
          <p15:clr>
            <a:srgbClr val="FBAE40"/>
          </p15:clr>
        </p15:guide>
        <p15:guide id="2" pos="461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575"/>
            <a:ext cx="5005386" cy="3997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F1452-B224-45A1-85FB-719E34D6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DD, YYYY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D1FC2-2E85-4DAD-8CE9-A44355CF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82FFC-73EB-4F79-99C6-1930B415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latshållare för bild 7">
            <a:extLst>
              <a:ext uri="{FF2B5EF4-FFF2-40B4-BE49-F238E27FC236}">
                <a16:creationId xmlns:a16="http://schemas.microsoft.com/office/drawing/2014/main" id="{1DE6B28D-263F-4A0F-A779-AC2915668E0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5999" y="2060574"/>
            <a:ext cx="5545139" cy="3997326"/>
          </a:xfrm>
          <a:noFill/>
        </p:spPr>
        <p:txBody>
          <a:bodyPr tIns="255600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8678D9E3-3321-4738-BDBC-346CF7A207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0863" y="1628775"/>
            <a:ext cx="11090275" cy="292388"/>
          </a:xfrm>
        </p:spPr>
        <p:txBody>
          <a:bodyPr wrap="square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A7B53CDC-52EC-4ABA-A538-E85C9951D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196975"/>
            <a:ext cx="11090274" cy="44319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36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50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D8965ED0-5BA5-4867-9D18-CAFFA732CE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728663"/>
            <a:ext cx="12192000" cy="5832685"/>
          </a:xfrm>
        </p:spPr>
        <p:txBody>
          <a:bodyPr tIns="255600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F1452-B224-45A1-85FB-719E34D6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DD, YYYY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D1FC2-2E85-4DAD-8CE9-A44355CF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82FFC-73EB-4F79-99C6-1930B415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72726A9D-952D-4BC8-A36B-E6325236C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525484"/>
            <a:ext cx="11090274" cy="553998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698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d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 dirty="0"/>
          </a:p>
        </p:txBody>
      </p:sp>
      <p:sp>
        <p:nvSpPr>
          <p:cNvPr id="21" name="Frihandsfigur: Form 15">
            <a:extLst>
              <a:ext uri="{FF2B5EF4-FFF2-40B4-BE49-F238E27FC236}">
                <a16:creationId xmlns:a16="http://schemas.microsoft.com/office/drawing/2014/main" id="{C6054EB1-6E35-4193-95BF-E7F4DFB67847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solidFill>
            <a:schemeClr val="accent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020898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dirty="0"/>
              <a:t>Click to add closing phrase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229748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/>
              <a:t>Click to add closing phrase</a:t>
            </a:r>
          </a:p>
        </p:txBody>
      </p:sp>
      <p:grpSp>
        <p:nvGrpSpPr>
          <p:cNvPr id="22" name="Group 4">
            <a:extLst>
              <a:ext uri="{FF2B5EF4-FFF2-40B4-BE49-F238E27FC236}">
                <a16:creationId xmlns:a16="http://schemas.microsoft.com/office/drawing/2014/main" id="{565D1EAD-EB7E-4B8E-9959-90403642910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75298E7B-C594-4DDC-BBB4-0EA92FD12E7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E6E275C0-4614-48D7-A803-A053A5993CD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B43B6D6D-C42F-465C-8ED5-A6E7C4EBB8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32F4BCB1-B46E-407A-9599-1DE1D4110C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598C792E-67F4-473B-BFAF-4DE94CF5CEF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A23AF8F5-EC32-4447-B772-EA2BB44CE15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81E0084E-CB6A-4610-AFE1-B41E84F0657F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0A221073-DDCB-48BF-BD29-9974D34BB611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182E47CC-254C-41EF-A3FE-EC34B7B1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DD, YYYY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232D215-34B1-4BCC-A9B4-9321CFF21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437B83A-4C07-4C63-85DD-621071248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451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2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E86B296-B120-45FE-AD57-313943C4C229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bg1"/>
                </a:solidFill>
                <a:latin typeface="+mj-lt"/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0" name="Group 4">
            <a:extLst>
              <a:ext uri="{FF2B5EF4-FFF2-40B4-BE49-F238E27FC236}">
                <a16:creationId xmlns:a16="http://schemas.microsoft.com/office/drawing/2014/main" id="{7504202C-3D37-41B1-A35C-298D1080C9B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5" name="AutoShape 3">
              <a:extLst>
                <a:ext uri="{FF2B5EF4-FFF2-40B4-BE49-F238E27FC236}">
                  <a16:creationId xmlns:a16="http://schemas.microsoft.com/office/drawing/2014/main" id="{968C4B4F-7E3E-4DCA-8FD2-149635B3CE5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77197D01-165D-418F-8C88-60BDB0F36AD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82D5EAA0-3B4C-44F2-A49A-4E6C7C352BA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EF593979-9CB2-4C0D-BBAD-F62774E167E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070BEC5D-925F-44F8-A961-4DF2ECD83CC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170F3EC5-9D37-44B2-A56B-C9FFF7E5FA4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2F424640-F30B-48F3-9263-A4502ADA313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2" name="Freeform 12">
              <a:extLst>
                <a:ext uri="{FF2B5EF4-FFF2-40B4-BE49-F238E27FC236}">
                  <a16:creationId xmlns:a16="http://schemas.microsoft.com/office/drawing/2014/main" id="{485C79C4-3CAA-45D0-8C35-CFC406285CF6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68EF3F-B8CE-48F0-951C-AEE64C72580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Month DD, YYYY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6A66C7D-B3B0-4D56-A84E-1B301E205C2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909BDBC-E2C3-4DDE-B6AC-72AFFC6AAE8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987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8254E-760F-46D3-A66A-FF103AF4F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93FEB1-28A8-43DC-8CFE-6508DD84F1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F2BC-EE51-488D-B7B5-7DBAB407E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DD, YYYY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533A5-04BF-45DB-B07E-3A17993D3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A612D-2E11-4653-9FD6-19BAE0D87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127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DD3EFA-53A8-4493-9E7C-79FB77973B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268413"/>
            <a:ext cx="2628900" cy="47894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468A70-91EB-438C-9C08-389DAF83F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0863" y="1268413"/>
            <a:ext cx="8021637" cy="47894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0BC9C-FEA3-4301-9970-0627BAF2C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DD, YYYY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4D984-B50F-44A7-8BAA-E95633AA0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5AEDF-A405-454D-9CAE-7014FE198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84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3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E86B296-B120-45FE-AD57-313943C4C229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bg1"/>
                </a:solidFill>
                <a:latin typeface="+mn-lt"/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6" name="Group 4">
            <a:extLst>
              <a:ext uri="{FF2B5EF4-FFF2-40B4-BE49-F238E27FC236}">
                <a16:creationId xmlns:a16="http://schemas.microsoft.com/office/drawing/2014/main" id="{7C62954C-88E3-4E4D-B9FD-B7661860E9C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7" name="AutoShape 3">
              <a:extLst>
                <a:ext uri="{FF2B5EF4-FFF2-40B4-BE49-F238E27FC236}">
                  <a16:creationId xmlns:a16="http://schemas.microsoft.com/office/drawing/2014/main" id="{AA84D414-2A50-4C3E-94F0-111672F2DBE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6">
              <a:extLst>
                <a:ext uri="{FF2B5EF4-FFF2-40B4-BE49-F238E27FC236}">
                  <a16:creationId xmlns:a16="http://schemas.microsoft.com/office/drawing/2014/main" id="{E14CF157-97FC-4768-9A33-DB8CF5F876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7">
              <a:extLst>
                <a:ext uri="{FF2B5EF4-FFF2-40B4-BE49-F238E27FC236}">
                  <a16:creationId xmlns:a16="http://schemas.microsoft.com/office/drawing/2014/main" id="{D5B98D65-1ABF-481F-A75E-04CC8D3A47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8">
              <a:extLst>
                <a:ext uri="{FF2B5EF4-FFF2-40B4-BE49-F238E27FC236}">
                  <a16:creationId xmlns:a16="http://schemas.microsoft.com/office/drawing/2014/main" id="{39565706-EA65-4499-9C63-4987397CA53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9">
              <a:extLst>
                <a:ext uri="{FF2B5EF4-FFF2-40B4-BE49-F238E27FC236}">
                  <a16:creationId xmlns:a16="http://schemas.microsoft.com/office/drawing/2014/main" id="{07EE7011-CB5E-4946-9879-897643C5737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2" name="Freeform 10">
              <a:extLst>
                <a:ext uri="{FF2B5EF4-FFF2-40B4-BE49-F238E27FC236}">
                  <a16:creationId xmlns:a16="http://schemas.microsoft.com/office/drawing/2014/main" id="{14FF3FDC-1D0F-4DD8-9CAA-9F1F894AC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3" name="Freeform 11">
              <a:extLst>
                <a:ext uri="{FF2B5EF4-FFF2-40B4-BE49-F238E27FC236}">
                  <a16:creationId xmlns:a16="http://schemas.microsoft.com/office/drawing/2014/main" id="{4009415C-1F3A-4A22-AF4D-223EBF3329E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4" name="Freeform 12">
              <a:extLst>
                <a:ext uri="{FF2B5EF4-FFF2-40B4-BE49-F238E27FC236}">
                  <a16:creationId xmlns:a16="http://schemas.microsoft.com/office/drawing/2014/main" id="{37E15B85-4D4D-42ED-BFA4-E5A9F1625FE8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C1F83F-76FA-4728-9870-AF430D95D9B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Month DD, YYYY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7204503-3D55-4DF0-A410-DD0B87CE66E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AD8002C-AEE9-4859-A0C5-5FED69A3CD3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871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4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E86B296-B120-45FE-AD57-313943C4C229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bg1"/>
                </a:solidFill>
                <a:latin typeface="+mn-lt"/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 rIns="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6" name="Group 4">
            <a:extLst>
              <a:ext uri="{FF2B5EF4-FFF2-40B4-BE49-F238E27FC236}">
                <a16:creationId xmlns:a16="http://schemas.microsoft.com/office/drawing/2014/main" id="{1891DD04-546D-4846-AC63-BBA584E2AAC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7" name="AutoShape 3">
              <a:extLst>
                <a:ext uri="{FF2B5EF4-FFF2-40B4-BE49-F238E27FC236}">
                  <a16:creationId xmlns:a16="http://schemas.microsoft.com/office/drawing/2014/main" id="{ECC5D20D-8D3C-4DAE-8DCE-724C2583365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6">
              <a:extLst>
                <a:ext uri="{FF2B5EF4-FFF2-40B4-BE49-F238E27FC236}">
                  <a16:creationId xmlns:a16="http://schemas.microsoft.com/office/drawing/2014/main" id="{9874156E-BA7C-4585-9840-CAD5E2F2A5F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7">
              <a:extLst>
                <a:ext uri="{FF2B5EF4-FFF2-40B4-BE49-F238E27FC236}">
                  <a16:creationId xmlns:a16="http://schemas.microsoft.com/office/drawing/2014/main" id="{5941857F-39C5-402C-A69F-72D4C39231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8">
              <a:extLst>
                <a:ext uri="{FF2B5EF4-FFF2-40B4-BE49-F238E27FC236}">
                  <a16:creationId xmlns:a16="http://schemas.microsoft.com/office/drawing/2014/main" id="{A13008E1-0248-44D8-86BE-198D0E0EEC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9">
              <a:extLst>
                <a:ext uri="{FF2B5EF4-FFF2-40B4-BE49-F238E27FC236}">
                  <a16:creationId xmlns:a16="http://schemas.microsoft.com/office/drawing/2014/main" id="{093C44CA-FDF2-4A93-B337-F204996D5E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2" name="Freeform 10">
              <a:extLst>
                <a:ext uri="{FF2B5EF4-FFF2-40B4-BE49-F238E27FC236}">
                  <a16:creationId xmlns:a16="http://schemas.microsoft.com/office/drawing/2014/main" id="{EB726D71-2B78-488A-A266-92FDABE8DB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3" name="Freeform 11">
              <a:extLst>
                <a:ext uri="{FF2B5EF4-FFF2-40B4-BE49-F238E27FC236}">
                  <a16:creationId xmlns:a16="http://schemas.microsoft.com/office/drawing/2014/main" id="{DA9E46A2-4A21-405A-B137-A7DDF8BA8B8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4" name="Freeform 12">
              <a:extLst>
                <a:ext uri="{FF2B5EF4-FFF2-40B4-BE49-F238E27FC236}">
                  <a16:creationId xmlns:a16="http://schemas.microsoft.com/office/drawing/2014/main" id="{4414A5AB-E5DE-4C8B-B011-B4AB3052019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CA124D-81C6-491E-8928-7A62C2F98FF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Month DD, YYYY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9E109D8-2540-4E0D-A159-97223F4C0BA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3B067F8-20F2-41A6-A742-2F60E6EDDCC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928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B774C-A1A4-4EF8-B2F8-B07136D13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848"/>
            <a:ext cx="11090274" cy="39970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49E9B7-F121-4725-A71A-281B45D1B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DD, YYYY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B05409-220E-4AEA-874E-9F9B75A35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6786B-67DA-4E52-ABCC-5AC8657EB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895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B774C-A1A4-4EF8-B2F8-B07136D13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848"/>
            <a:ext cx="11090274" cy="39970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032898D-DBA5-4872-96E1-24994EE372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1628775"/>
            <a:ext cx="11090275" cy="292388"/>
          </a:xfrm>
        </p:spPr>
        <p:txBody>
          <a:bodyPr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201593-57F4-4F93-A574-C2DEBB93DAB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Month DD, YYYY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63EBC9F-FF99-40B6-9397-B9686241843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70AF97A-121A-4AF0-8E84-1686C73340B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47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1">
    <p:bg bwMode="gray"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863580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/>
            </a:lvl1pPr>
          </a:lstStyle>
          <a:p>
            <a:r>
              <a:rPr lang="en-US" noProof="0"/>
              <a:t>Click to add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072430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add section title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95E7449C-8113-4657-B39C-4E137DE6650D}"/>
              </a:ext>
            </a:extLst>
          </p:cNvPr>
          <p:cNvGrpSpPr/>
          <p:nvPr/>
        </p:nvGrpSpPr>
        <p:grpSpPr>
          <a:xfrm>
            <a:off x="857406" y="703900"/>
            <a:ext cx="2246763" cy="315847"/>
            <a:chOff x="10052051" y="6354763"/>
            <a:chExt cx="1592262" cy="223838"/>
          </a:xfrm>
          <a:solidFill>
            <a:srgbClr val="001F47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B65D6E4-A198-4C78-A468-3C2637CBED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A40D5EB-8AF8-46A3-93BB-04482737AE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2315EFA-6877-46B5-993B-D35CAD6A84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BF0079-2C0D-4D96-9A9D-A1221C11C8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81C6B412-800D-417B-90AD-19E4D7D0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33DEA02-EF2D-44FF-B591-83D608C7F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BF977AE3-4383-4587-9F5C-4C4A7FFBA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105206E-31D0-4C84-A1D6-E0491F3D1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DD, YYYY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88947BA-D4E2-418E-A2E4-119B7D2A3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8A3C779-6E89-495A-A066-D1F404C9A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707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2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863580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>
                <a:latin typeface="+mn-lt"/>
              </a:defRPr>
            </a:lvl1pPr>
          </a:lstStyle>
          <a:p>
            <a:pPr lvl="0"/>
            <a:r>
              <a:rPr lang="en-US" noProof="0"/>
              <a:t>Click to add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072430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add section title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95E7449C-8113-4657-B39C-4E137DE6650D}"/>
              </a:ext>
            </a:extLst>
          </p:cNvPr>
          <p:cNvGrpSpPr/>
          <p:nvPr/>
        </p:nvGrpSpPr>
        <p:grpSpPr>
          <a:xfrm>
            <a:off x="857406" y="703900"/>
            <a:ext cx="2246763" cy="315847"/>
            <a:chOff x="10052051" y="6354763"/>
            <a:chExt cx="1592262" cy="223838"/>
          </a:xfrm>
          <a:solidFill>
            <a:srgbClr val="001F47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B65D6E4-A198-4C78-A468-3C2637CBED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A40D5EB-8AF8-46A3-93BB-04482737AE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2315EFA-6877-46B5-993B-D35CAD6A84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BF0079-2C0D-4D96-9A9D-A1221C11C8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81C6B412-800D-417B-90AD-19E4D7D0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33DEA02-EF2D-44FF-B591-83D608C7F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BF977AE3-4383-4587-9F5C-4C4A7FFBA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41FFD-2DE9-4D35-84B1-46006E10D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DD, YYYY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06A202-68D8-44FC-B0DD-3D61AA527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D7B7370-E20D-4EA7-81A1-D44A8ACFA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552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3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863580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noProof="0"/>
              <a:t>Click to add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072430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add section title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95E7449C-8113-4657-B39C-4E137DE6650D}"/>
              </a:ext>
            </a:extLst>
          </p:cNvPr>
          <p:cNvGrpSpPr/>
          <p:nvPr/>
        </p:nvGrpSpPr>
        <p:grpSpPr>
          <a:xfrm>
            <a:off x="857406" y="703900"/>
            <a:ext cx="2246763" cy="315847"/>
            <a:chOff x="10052051" y="6354763"/>
            <a:chExt cx="1592262" cy="223838"/>
          </a:xfrm>
          <a:solidFill>
            <a:srgbClr val="FFFFFF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B65D6E4-A198-4C78-A468-3C2637CBED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A40D5EB-8AF8-46A3-93BB-04482737AE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2315EFA-6877-46B5-993B-D35CAD6A84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BF0079-2C0D-4D96-9A9D-A1221C11C8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81C6B412-800D-417B-90AD-19E4D7D0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33DEA02-EF2D-44FF-B591-83D608C7F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BF977AE3-4383-4587-9F5C-4C4A7FFBA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6EB9E836-07E7-44BC-BDDB-F556025CF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DD, YYYY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4F0EE0D-16AE-4BB6-BA6C-984F21A23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B57A166-9AEB-4B2B-963C-DD495AF6E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56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2D7EF77-A727-4568-B5DC-A34A9CEE0670}"/>
              </a:ext>
            </a:extLst>
          </p:cNvPr>
          <p:cNvSpPr/>
          <p:nvPr/>
        </p:nvSpPr>
        <p:spPr bwMode="gray">
          <a:xfrm>
            <a:off x="0" y="6597650"/>
            <a:ext cx="12192000" cy="260350"/>
          </a:xfrm>
          <a:prstGeom prst="rect">
            <a:avLst/>
          </a:prstGeom>
          <a:solidFill>
            <a:srgbClr val="FFFFFF">
              <a:alpha val="74902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7758EB-B969-4E8E-A6DB-53FBBB64F412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550864" y="1196975"/>
            <a:ext cx="11090274" cy="4431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93E4A6-D057-4E55-817D-EA89E61F8D29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550864" y="2060848"/>
            <a:ext cx="11090274" cy="399705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092E87-2268-41FC-8B5C-7F2F29FA1C0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550863" y="6665884"/>
            <a:ext cx="864617" cy="123111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l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Month DD, YYYY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5CA7F-36FA-4091-AE31-3B4A6E5715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1631949" y="6665884"/>
            <a:ext cx="2519363" cy="123111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838CD-8504-4557-B793-9202730D8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203296" y="6665884"/>
            <a:ext cx="144270" cy="123111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ctr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Rektangel 14">
            <a:extLst>
              <a:ext uri="{FF2B5EF4-FFF2-40B4-BE49-F238E27FC236}">
                <a16:creationId xmlns:a16="http://schemas.microsoft.com/office/drawing/2014/main" id="{AE2D0A8D-9006-4B1F-9ADC-3F6E830F3901}"/>
              </a:ext>
            </a:extLst>
          </p:cNvPr>
          <p:cNvSpPr/>
          <p:nvPr/>
        </p:nvSpPr>
        <p:spPr>
          <a:xfrm>
            <a:off x="0" y="0"/>
            <a:ext cx="12192000" cy="69214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v-SE" sz="2000" dirty="0">
                <a:solidFill>
                  <a:schemeClr val="bg1"/>
                </a:solidFill>
              </a:rPr>
              <a:t>       </a:t>
            </a:r>
          </a:p>
        </p:txBody>
      </p:sp>
      <p:grpSp>
        <p:nvGrpSpPr>
          <p:cNvPr id="32" name="Grupp 31">
            <a:extLst>
              <a:ext uri="{FF2B5EF4-FFF2-40B4-BE49-F238E27FC236}">
                <a16:creationId xmlns:a16="http://schemas.microsoft.com/office/drawing/2014/main" id="{FDC86FD3-2347-4335-8E2A-220A3E5ABAF7}"/>
              </a:ext>
            </a:extLst>
          </p:cNvPr>
          <p:cNvGrpSpPr>
            <a:grpSpLocks noChangeAspect="1"/>
          </p:cNvGrpSpPr>
          <p:nvPr/>
        </p:nvGrpSpPr>
        <p:grpSpPr>
          <a:xfrm>
            <a:off x="517409" y="265590"/>
            <a:ext cx="1592262" cy="223838"/>
            <a:chOff x="10052051" y="6354763"/>
            <a:chExt cx="1592262" cy="223838"/>
          </a:xfrm>
          <a:solidFill>
            <a:srgbClr val="001F47"/>
          </a:solidFill>
        </p:grpSpPr>
        <p:sp>
          <p:nvSpPr>
            <p:cNvPr id="34" name="Freeform 6">
              <a:extLst>
                <a:ext uri="{FF2B5EF4-FFF2-40B4-BE49-F238E27FC236}">
                  <a16:creationId xmlns:a16="http://schemas.microsoft.com/office/drawing/2014/main" id="{3FD0AFC6-F30C-4B2D-9CAC-3898F718AD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5" name="Freeform 7">
              <a:extLst>
                <a:ext uri="{FF2B5EF4-FFF2-40B4-BE49-F238E27FC236}">
                  <a16:creationId xmlns:a16="http://schemas.microsoft.com/office/drawing/2014/main" id="{BCDD94C1-CE64-4FA7-AA48-675741C17A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6" name="Freeform 8">
              <a:extLst>
                <a:ext uri="{FF2B5EF4-FFF2-40B4-BE49-F238E27FC236}">
                  <a16:creationId xmlns:a16="http://schemas.microsoft.com/office/drawing/2014/main" id="{AC210E19-FEA0-458A-8BB3-3D050C8DD83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7" name="Freeform 9">
              <a:extLst>
                <a:ext uri="{FF2B5EF4-FFF2-40B4-BE49-F238E27FC236}">
                  <a16:creationId xmlns:a16="http://schemas.microsoft.com/office/drawing/2014/main" id="{84354C6F-8977-45E8-ACEB-3609AA3CAD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8" name="Freeform 10">
              <a:extLst>
                <a:ext uri="{FF2B5EF4-FFF2-40B4-BE49-F238E27FC236}">
                  <a16:creationId xmlns:a16="http://schemas.microsoft.com/office/drawing/2014/main" id="{04F61A00-D14A-4B1E-AA2F-A4238E6AD6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9" name="Freeform 11">
              <a:extLst>
                <a:ext uri="{FF2B5EF4-FFF2-40B4-BE49-F238E27FC236}">
                  <a16:creationId xmlns:a16="http://schemas.microsoft.com/office/drawing/2014/main" id="{641D061A-9FAC-4A2B-8CAF-9CF42D8C5F7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40" name="Freeform 12">
              <a:extLst>
                <a:ext uri="{FF2B5EF4-FFF2-40B4-BE49-F238E27FC236}">
                  <a16:creationId xmlns:a16="http://schemas.microsoft.com/office/drawing/2014/main" id="{7A32660A-3992-4EC4-8AA5-32DFEF0AD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30" name="Text Box 11">
            <a:extLst>
              <a:ext uri="{FF2B5EF4-FFF2-40B4-BE49-F238E27FC236}">
                <a16:creationId xmlns:a16="http://schemas.microsoft.com/office/drawing/2014/main" id="{89836005-57A3-467F-9D5D-43253F5A5C7C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4151784" y="6665884"/>
            <a:ext cx="2268252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0">
            <a:spAutoFit/>
          </a:bodyPr>
          <a:lstStyle/>
          <a:p>
            <a:pPr algn="r"/>
            <a:r>
              <a:rPr lang="en-US" sz="800" baseline="0" noProof="1">
                <a:solidFill>
                  <a:schemeClr val="tx1"/>
                </a:solidFill>
                <a:latin typeface="Barlow" charset="0"/>
                <a:ea typeface="Barlow" charset="0"/>
                <a:cs typeface="Barlow" charset="0"/>
              </a:rPr>
              <a:t>© 2018 Copyright Veoneer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4101440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  <p:sldLayoutId id="2147483947" r:id="rId12"/>
    <p:sldLayoutId id="2147483948" r:id="rId13"/>
    <p:sldLayoutId id="2147483949" r:id="rId14"/>
    <p:sldLayoutId id="2147483950" r:id="rId15"/>
    <p:sldLayoutId id="2147483951" r:id="rId16"/>
    <p:sldLayoutId id="2147483952" r:id="rId17"/>
    <p:sldLayoutId id="2147483953" r:id="rId18"/>
    <p:sldLayoutId id="2147483954" r:id="rId19"/>
    <p:sldLayoutId id="2147483955" r:id="rId20"/>
    <p:sldLayoutId id="2147483956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98438" indent="-198438" algn="l" defTabSz="914400" rtl="0" eaLnBrk="1" latinLnBrk="0" hangingPunct="1">
        <a:lnSpc>
          <a:spcPct val="95000"/>
        </a:lnSpc>
        <a:spcBef>
          <a:spcPts val="1200"/>
        </a:spcBef>
        <a:buClr>
          <a:schemeClr val="accent4"/>
        </a:buClr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27038" indent="-219075" algn="l" defTabSz="914400" rtl="0" eaLnBrk="1" latinLnBrk="0" hangingPunct="1">
        <a:lnSpc>
          <a:spcPct val="95000"/>
        </a:lnSpc>
        <a:spcBef>
          <a:spcPts val="600"/>
        </a:spcBef>
        <a:buFont typeface="Barlow" panose="00000500000000000000" pitchFamily="2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06425" indent="-169863" algn="l" defTabSz="914400" rtl="0" eaLnBrk="1" latinLnBrk="0" hangingPunct="1">
        <a:lnSpc>
          <a:spcPct val="95000"/>
        </a:lnSpc>
        <a:spcBef>
          <a:spcPts val="300"/>
        </a:spcBef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95000"/>
        </a:lnSpc>
        <a:spcBef>
          <a:spcPts val="1200"/>
        </a:spcBef>
        <a:buFont typeface="Arial" panose="020B0604020202020204" pitchFamily="34" charset="0"/>
        <a:buNone/>
        <a:defRPr sz="1800" kern="1200">
          <a:solidFill>
            <a:schemeClr val="accent1"/>
          </a:solidFill>
          <a:latin typeface="+mj-lt"/>
          <a:ea typeface="+mn-ea"/>
          <a:cs typeface="+mn-cs"/>
        </a:defRPr>
      </a:lvl4pPr>
      <a:lvl5pPr marL="0" indent="0" algn="l" defTabSz="914400" rtl="0" eaLnBrk="1" latinLnBrk="0" hangingPunct="1">
        <a:lnSpc>
          <a:spcPct val="95000"/>
        </a:lnSpc>
        <a:spcBef>
          <a:spcPts val="6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9" pos="347">
          <p15:clr>
            <a:srgbClr val="F26B43"/>
          </p15:clr>
        </p15:guide>
        <p15:guide id="11" pos="7333">
          <p15:clr>
            <a:srgbClr val="F26B43"/>
          </p15:clr>
        </p15:guide>
        <p15:guide id="12" orient="horz" pos="1162">
          <p15:clr>
            <a:srgbClr val="F26B43"/>
          </p15:clr>
        </p15:guide>
        <p15:guide id="13" orient="horz" pos="3816">
          <p15:clr>
            <a:srgbClr val="F26B43"/>
          </p15:clr>
        </p15:guide>
        <p15:guide id="14" orient="horz" pos="754">
          <p15:clr>
            <a:srgbClr val="F26B43"/>
          </p15:clr>
        </p15:guide>
        <p15:guide id="17" orient="horz" pos="1298">
          <p15:clr>
            <a:srgbClr val="F26B43"/>
          </p15:clr>
        </p15:guide>
        <p15:guide id="18" orient="horz" pos="799">
          <p15:clr>
            <a:srgbClr val="F26B43"/>
          </p15:clr>
        </p15:guide>
        <p15:guide id="21" orient="horz" pos="459">
          <p15:clr>
            <a:srgbClr val="F26B43"/>
          </p15:clr>
        </p15:guide>
        <p15:guide id="24" orient="horz" pos="3974" userDrawn="1">
          <p15:clr>
            <a:srgbClr val="F26B43"/>
          </p15:clr>
        </p15:guide>
        <p15:guide id="25" orient="horz" pos="415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C68C6-42BB-4A3B-A500-90B00996EEE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203296" y="6665884"/>
            <a:ext cx="144270" cy="123111"/>
          </a:xfrm>
        </p:spPr>
        <p:txBody>
          <a:bodyPr/>
          <a:lstStyle/>
          <a:p>
            <a:fld id="{7E74F4B1-9ADB-4B50-83D6-797B7B30BEA4}" type="slidenum">
              <a:rPr lang="en-US" noProof="0" smtClean="0"/>
              <a:pPr/>
              <a:t>1</a:t>
            </a:fld>
            <a:endParaRPr lang="en-US" noProof="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3359934-43B9-4301-BC47-8B8C41A3BA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1424" y="1556792"/>
            <a:ext cx="7344816" cy="1181862"/>
          </a:xfrm>
        </p:spPr>
        <p:txBody>
          <a:bodyPr/>
          <a:lstStyle/>
          <a:p>
            <a:r>
              <a:rPr lang="en-US" sz="3200" dirty="0"/>
              <a:t>Sorry, this page is under maintenance. </a:t>
            </a:r>
            <a:br>
              <a:rPr lang="en-US" sz="3200" dirty="0"/>
            </a:br>
            <a:r>
              <a:rPr lang="en-US" sz="3200" dirty="0"/>
              <a:t>Please check back after some time.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FC2CAB12-4E16-4B50-A526-0970067C03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1424" y="3460616"/>
            <a:ext cx="6057367" cy="1200150"/>
          </a:xfrm>
        </p:spPr>
        <p:txBody>
          <a:bodyPr/>
          <a:lstStyle/>
          <a:p>
            <a:r>
              <a:rPr lang="en-US" sz="2000" dirty="0"/>
              <a:t>You can reach your Supplier Quality contact at </a:t>
            </a:r>
            <a:r>
              <a:rPr lang="en-US" sz="2000" dirty="0" err="1"/>
              <a:t>Veoneer</a:t>
            </a:r>
            <a:r>
              <a:rPr lang="en-US" sz="2000" dirty="0"/>
              <a:t> if you would need this document urgently.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7218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OTERLOCK" val="N"/>
</p:tagLst>
</file>

<file path=ppt/theme/theme1.xml><?xml version="1.0" encoding="utf-8"?>
<a:theme xmlns:a="http://schemas.openxmlformats.org/drawingml/2006/main" name="Veoneer">
  <a:themeElements>
    <a:clrScheme name="veoneer">
      <a:dk1>
        <a:srgbClr val="323232"/>
      </a:dk1>
      <a:lt1>
        <a:srgbClr val="FFFFFF"/>
      </a:lt1>
      <a:dk2>
        <a:srgbClr val="DADADA"/>
      </a:dk2>
      <a:lt2>
        <a:srgbClr val="9D9D9D"/>
      </a:lt2>
      <a:accent1>
        <a:srgbClr val="001F47"/>
      </a:accent1>
      <a:accent2>
        <a:srgbClr val="60799A"/>
      </a:accent2>
      <a:accent3>
        <a:srgbClr val="AABAD2"/>
      </a:accent3>
      <a:accent4>
        <a:srgbClr val="6BB7AF"/>
      </a:accent4>
      <a:accent5>
        <a:srgbClr val="A6D4CF"/>
      </a:accent5>
      <a:accent6>
        <a:srgbClr val="D3E7E3"/>
      </a:accent6>
      <a:hlink>
        <a:srgbClr val="60799A"/>
      </a:hlink>
      <a:folHlink>
        <a:srgbClr val="7F7F7F"/>
      </a:folHlink>
    </a:clrScheme>
    <a:fontScheme name="Veoneer">
      <a:majorFont>
        <a:latin typeface="Barlow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solidFill>
          <a:schemeClr val="accent4"/>
        </a:solidFill>
        <a:ln>
          <a:noFill/>
        </a:ln>
      </a:spPr>
      <a:bodyPr rtlCol="0" anchor="ctr">
        <a:noAutofit/>
      </a:bodyPr>
      <a:lstStyle>
        <a:defPPr algn="ctr">
          <a:spcBef>
            <a:spcPts val="600"/>
          </a:spcBef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rtlCol="0">
        <a:spAutoFit/>
      </a:bodyPr>
      <a:lstStyle>
        <a:defPPr algn="l">
          <a:spcBef>
            <a:spcPts val="600"/>
          </a:spcBef>
          <a:buClr>
            <a:schemeClr val="accent4"/>
          </a:buClr>
          <a:defRPr dirty="0" smtClean="0"/>
        </a:defPPr>
      </a:lstStyle>
    </a:txDef>
  </a:objectDefaults>
  <a:extraClrSchemeLst/>
  <a:custClrLst>
    <a:custClr name="Black">
      <a:srgbClr val="000000"/>
    </a:custClr>
    <a:custClr name="2">
      <a:srgbClr val="8F0043"/>
    </a:custClr>
    <a:custClr name="3">
      <a:srgbClr val="BC668E"/>
    </a:custClr>
    <a:custClr name="4">
      <a:srgbClr val="D8A6BD"/>
    </a:custClr>
    <a:custClr name="5">
      <a:srgbClr val="EB5A50"/>
    </a:custClr>
    <a:custClr name="6">
      <a:srgbClr val="F39C96"/>
    </a:custClr>
    <a:custClr name="7">
      <a:srgbClr val="F9CECA"/>
    </a:custClr>
    <a:custClr name="8">
      <a:srgbClr val="FFC638"/>
    </a:custClr>
    <a:custClr name="9">
      <a:srgbClr val="FFDD88"/>
    </a:custClr>
    <a:custClr name="10">
      <a:srgbClr val="FFEBB9"/>
    </a:custClr>
  </a:custClrLst>
  <a:extLst>
    <a:ext uri="{05A4C25C-085E-4340-85A3-A5531E510DB2}">
      <thm15:themeFamily xmlns:thm15="http://schemas.microsoft.com/office/thememl/2012/main" name="Veoneer PPT-Mall 2018_3.potx" id="{5CEF7A95-253F-470F-9ED4-A8CA712387D4}" vid="{242A0A39-E301-4B15-B526-56D0DA0D703D}"/>
    </a:ext>
  </a:extLst>
</a:theme>
</file>

<file path=ppt/theme/theme2.xml><?xml version="1.0" encoding="utf-8"?>
<a:theme xmlns:a="http://schemas.openxmlformats.org/drawingml/2006/main" name="Office-tema">
  <a:themeElements>
    <a:clrScheme name="Veoneer">
      <a:dk1>
        <a:srgbClr val="323232"/>
      </a:dk1>
      <a:lt1>
        <a:srgbClr val="FFFFFF"/>
      </a:lt1>
      <a:dk2>
        <a:srgbClr val="DADADA"/>
      </a:dk2>
      <a:lt2>
        <a:srgbClr val="9D9D9D"/>
      </a:lt2>
      <a:accent1>
        <a:srgbClr val="001F47"/>
      </a:accent1>
      <a:accent2>
        <a:srgbClr val="60799A"/>
      </a:accent2>
      <a:accent3>
        <a:srgbClr val="AABAD2"/>
      </a:accent3>
      <a:accent4>
        <a:srgbClr val="6BB7AF"/>
      </a:accent4>
      <a:accent5>
        <a:srgbClr val="A6D4CF"/>
      </a:accent5>
      <a:accent6>
        <a:srgbClr val="D3E7E3"/>
      </a:accent6>
      <a:hlink>
        <a:srgbClr val="667991"/>
      </a:hlink>
      <a:folHlink>
        <a:srgbClr val="7F7F7F"/>
      </a:folHlink>
    </a:clrScheme>
    <a:fontScheme name="Anpassat 23">
      <a:majorFont>
        <a:latin typeface="Barlow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Veoneer">
      <a:dk1>
        <a:srgbClr val="323232"/>
      </a:dk1>
      <a:lt1>
        <a:srgbClr val="FFFFFF"/>
      </a:lt1>
      <a:dk2>
        <a:srgbClr val="DADADA"/>
      </a:dk2>
      <a:lt2>
        <a:srgbClr val="9D9D9D"/>
      </a:lt2>
      <a:accent1>
        <a:srgbClr val="001F47"/>
      </a:accent1>
      <a:accent2>
        <a:srgbClr val="60799A"/>
      </a:accent2>
      <a:accent3>
        <a:srgbClr val="AABAD2"/>
      </a:accent3>
      <a:accent4>
        <a:srgbClr val="6BB7AF"/>
      </a:accent4>
      <a:accent5>
        <a:srgbClr val="A6D4CF"/>
      </a:accent5>
      <a:accent6>
        <a:srgbClr val="D3E7E3"/>
      </a:accent6>
      <a:hlink>
        <a:srgbClr val="667991"/>
      </a:hlink>
      <a:folHlink>
        <a:srgbClr val="7F7F7F"/>
      </a:folHlink>
    </a:clrScheme>
    <a:fontScheme name="Anpassat 23">
      <a:majorFont>
        <a:latin typeface="Barlow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2258CFBF7FC443B4E5A0A6340F45DF" ma:contentTypeVersion="12" ma:contentTypeDescription="Create a new document." ma:contentTypeScope="" ma:versionID="ae4b46fee386a06974c9519af659bad9">
  <xsd:schema xmlns:xsd="http://www.w3.org/2001/XMLSchema" xmlns:xs="http://www.w3.org/2001/XMLSchema" xmlns:p="http://schemas.microsoft.com/office/2006/metadata/properties" xmlns:ns3="468cd3a6-1bea-4023-a31a-b085df1378bc" xmlns:ns4="fe3c63a0-d5bb-4838-bc8c-9da54477b1f9" targetNamespace="http://schemas.microsoft.com/office/2006/metadata/properties" ma:root="true" ma:fieldsID="b473136f6ae14083e842c4a1fc1dd464" ns3:_="" ns4:_="">
    <xsd:import namespace="468cd3a6-1bea-4023-a31a-b085df1378bc"/>
    <xsd:import namespace="fe3c63a0-d5bb-4838-bc8c-9da54477b1f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8cd3a6-1bea-4023-a31a-b085df1378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3c63a0-d5bb-4838-bc8c-9da54477b1f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7C013F2-8DE0-4E9C-AE6F-3D34A968544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0D31EA8-F4B5-40B0-8888-96ED4CCB93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8cd3a6-1bea-4023-a31a-b085df1378bc"/>
    <ds:schemaRef ds:uri="fe3c63a0-d5bb-4838-bc8c-9da54477b1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106C8E8-4CAF-4FB5-AF77-0120D3C44A3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12</TotalTime>
  <Words>26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Barlow</vt:lpstr>
      <vt:lpstr>Barlow SemiBold</vt:lpstr>
      <vt:lpstr>Veoneer</vt:lpstr>
      <vt:lpstr>Sorry, this page is under maintenance.  Please check back after some time.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Arnaud Soret</dc:creator>
  <cp:lastModifiedBy>Kavitha Shah</cp:lastModifiedBy>
  <cp:revision>4</cp:revision>
  <dcterms:created xsi:type="dcterms:W3CDTF">2020-03-24T08:06:04Z</dcterms:created>
  <dcterms:modified xsi:type="dcterms:W3CDTF">2020-03-26T19:26:42Z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0x0101001D2258CFBF7FC443B4E5A0A6340F45DF</vt:lpwstr>
  </property>
</Properties>
</file>